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D0AC-BD67-4789-86FC-6B0AA58E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542F5-70E0-4298-9AD9-3C415F809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4FE1-D322-4DFD-AFBF-0DB88B4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7CE-6E62-4C0D-AC07-8E101ED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9502-70DC-47C3-9F37-3437A5C6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3C2F-42AE-4D7A-BBE7-8822582B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30767-3D04-4667-91CD-C1B74594E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03EF6-45B8-40B7-9E6C-2903129C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63DF-7E06-477F-9CFD-5AE9EDCA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C98F-C3C5-415E-BFF2-D4B7182E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4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86301-FD29-46B1-A705-14A0B699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99E66-C54E-4387-B6D5-751E66BE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51B1-1852-4B9D-B39B-A501E83E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3280-D027-4211-9F58-DF0EE682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B0B7-BCA5-4AC2-B148-49E9BA70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1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C51F-D2E0-47B2-8F6E-52E76096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E5B5-368A-467C-B78C-25ACEFCB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19A9-5AA1-4EC6-899E-12529D86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770F-D7B7-42DD-BA31-F275DB03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42EDB-C9F9-454F-9323-AAE1A9CF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826E-F36B-4276-9472-0487744E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75E9-A0D0-4015-BB70-DA57D9C98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28C4-9D79-405A-AA00-70596E22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5FFD-CE64-413A-BE4F-B064B012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C9F0-654E-4A85-A298-B0920C52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1B17-08C3-47BE-B817-1A1CC176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44C78-7F92-44DD-A656-50FE8EE1C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4D6A3-E83A-4312-8931-1C974C15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03126-1D0A-479E-AADF-AFDDE5CB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0278D-450B-4015-913A-F8133D68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22A7-5493-46F3-87F5-FA83A9FD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6175-E67B-4F9F-8A27-7703AA90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398F8-C18B-4D46-9C68-83CA039E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9086C-BF05-4459-A2C4-20AB079A7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74818-3848-489A-8C45-F8FB2F8DB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85EEA-CCEB-44D6-AD51-D6B5CCBA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9E4FE-2458-4C62-8E96-5D00D3A8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9C0A5-CC3A-4FC6-A01A-B64A94C4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042E9-5449-4FC4-AD08-5710EFA1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71EC-C23C-4056-9F94-00B2F2E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66011-A06B-4432-8467-E2875606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0E163-CB4C-4323-B929-E63A6AC7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96C37-F2A3-44F3-A50B-30191E30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5B2B1-1C0A-4BA0-AE77-585851E0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CCFFC-D300-43B8-9C68-00AE1B35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4058F-458C-495E-AFD8-8118D5BE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4F34-6D17-4E53-B695-C2941491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DFFE-0EF0-4DA6-87FD-0D3C0A57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C6559-F2D3-4FEE-80CB-16E7D60B2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C7757-00FF-4DC2-AE80-3351469E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FB68D-9A40-4073-A754-42DA9F36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D2E-44D6-4FCD-B17D-87CB6824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2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EE78-6C5F-41C8-ADB8-1B535B66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342AF-3972-43C9-9885-28F58F11B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F34F-9188-443B-BAB9-1209A844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820E-F55C-42B8-937D-6679B37C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14812-6197-4815-B2F2-88E296E5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CC8A0-04C4-4A81-8232-18A2B90A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6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96F9D-C2B7-41DB-BDA0-3344D6C1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4CF4F-2B01-4593-B779-2B5C3FCCB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3536-7431-475F-843E-F1B459650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0FA1-8EB6-4EE5-90EF-C1330FAD2C1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41C7-A3FF-44EA-9FDF-CC3E1C077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123D-5C4B-42E9-96E8-C63C119AD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78283-766D-4A06-A583-AC46E96A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B9722-C6FA-46D6-B56F-D97F0242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" r="1668"/>
          <a:stretch/>
        </p:blipFill>
        <p:spPr>
          <a:xfrm>
            <a:off x="4069535" y="2013357"/>
            <a:ext cx="5057688" cy="463124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B64D08-7DF4-48C0-8D69-7F742C546737}"/>
              </a:ext>
            </a:extLst>
          </p:cNvPr>
          <p:cNvCxnSpPr/>
          <p:nvPr/>
        </p:nvCxnSpPr>
        <p:spPr>
          <a:xfrm>
            <a:off x="2139193" y="2122415"/>
            <a:ext cx="193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05F8AE-09C1-4165-AD25-002162F98F09}"/>
              </a:ext>
            </a:extLst>
          </p:cNvPr>
          <p:cNvSpPr txBox="1"/>
          <p:nvPr/>
        </p:nvSpPr>
        <p:spPr>
          <a:xfrm>
            <a:off x="0" y="1812022"/>
            <a:ext cx="2340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Change Name to “Spatial Environmental Assessment Tool”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F3B2A2-831E-40F7-AEA1-3FF2CE83A8CB}"/>
              </a:ext>
            </a:extLst>
          </p:cNvPr>
          <p:cNvCxnSpPr>
            <a:cxnSpLocks/>
          </p:cNvCxnSpPr>
          <p:nvPr/>
        </p:nvCxnSpPr>
        <p:spPr>
          <a:xfrm>
            <a:off x="3011648" y="4370925"/>
            <a:ext cx="92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4B910F-8AD0-4E57-BE8A-5DA86BA10BE9}"/>
              </a:ext>
            </a:extLst>
          </p:cNvPr>
          <p:cNvCxnSpPr>
            <a:cxnSpLocks/>
          </p:cNvCxnSpPr>
          <p:nvPr/>
        </p:nvCxnSpPr>
        <p:spPr>
          <a:xfrm>
            <a:off x="3011648" y="4632382"/>
            <a:ext cx="92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563C05-56DA-4FD9-9222-929F8B108F20}"/>
              </a:ext>
            </a:extLst>
          </p:cNvPr>
          <p:cNvCxnSpPr>
            <a:cxnSpLocks/>
          </p:cNvCxnSpPr>
          <p:nvPr/>
        </p:nvCxnSpPr>
        <p:spPr>
          <a:xfrm>
            <a:off x="3011648" y="4967941"/>
            <a:ext cx="92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BBAEC0-3D27-4A68-B408-B1C1351F80E7}"/>
              </a:ext>
            </a:extLst>
          </p:cNvPr>
          <p:cNvCxnSpPr>
            <a:cxnSpLocks/>
          </p:cNvCxnSpPr>
          <p:nvPr/>
        </p:nvCxnSpPr>
        <p:spPr>
          <a:xfrm>
            <a:off x="3011648" y="5229398"/>
            <a:ext cx="92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EB631C-CA36-48EA-87FD-850A55740BBF}"/>
              </a:ext>
            </a:extLst>
          </p:cNvPr>
          <p:cNvCxnSpPr>
            <a:cxnSpLocks/>
          </p:cNvCxnSpPr>
          <p:nvPr/>
        </p:nvCxnSpPr>
        <p:spPr>
          <a:xfrm>
            <a:off x="3011648" y="5506235"/>
            <a:ext cx="92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A8337-DD05-46E5-8CF4-A61873F6F4DD}"/>
              </a:ext>
            </a:extLst>
          </p:cNvPr>
          <p:cNvCxnSpPr>
            <a:cxnSpLocks/>
          </p:cNvCxnSpPr>
          <p:nvPr/>
        </p:nvCxnSpPr>
        <p:spPr>
          <a:xfrm>
            <a:off x="3011648" y="5809637"/>
            <a:ext cx="92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067D15-228D-453B-8549-852E23612245}"/>
              </a:ext>
            </a:extLst>
          </p:cNvPr>
          <p:cNvCxnSpPr>
            <a:cxnSpLocks/>
          </p:cNvCxnSpPr>
          <p:nvPr/>
        </p:nvCxnSpPr>
        <p:spPr>
          <a:xfrm>
            <a:off x="3011648" y="6096260"/>
            <a:ext cx="92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B5D0F9-8CE2-4E36-B49F-5740B5D839B0}"/>
              </a:ext>
            </a:extLst>
          </p:cNvPr>
          <p:cNvCxnSpPr>
            <a:cxnSpLocks/>
          </p:cNvCxnSpPr>
          <p:nvPr/>
        </p:nvCxnSpPr>
        <p:spPr>
          <a:xfrm>
            <a:off x="3011648" y="6374495"/>
            <a:ext cx="92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EDEC38-5625-48C8-AAD2-4BC7D3F647D9}"/>
              </a:ext>
            </a:extLst>
          </p:cNvPr>
          <p:cNvSpPr txBox="1"/>
          <p:nvPr/>
        </p:nvSpPr>
        <p:spPr>
          <a:xfrm>
            <a:off x="1568741" y="4186259"/>
            <a:ext cx="155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8B60E-010D-4EDB-8888-4DB954508D89}"/>
              </a:ext>
            </a:extLst>
          </p:cNvPr>
          <p:cNvSpPr txBox="1"/>
          <p:nvPr/>
        </p:nvSpPr>
        <p:spPr>
          <a:xfrm>
            <a:off x="842001" y="4439104"/>
            <a:ext cx="275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 Model Results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64739-1872-457F-BD0E-7C7B0549730E}"/>
              </a:ext>
            </a:extLst>
          </p:cNvPr>
          <p:cNvSpPr txBox="1"/>
          <p:nvPr/>
        </p:nvSpPr>
        <p:spPr>
          <a:xfrm>
            <a:off x="1762999" y="6185911"/>
            <a:ext cx="217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269DC-444F-45EC-BBCF-7DE4497CC03B}"/>
              </a:ext>
            </a:extLst>
          </p:cNvPr>
          <p:cNvSpPr txBox="1"/>
          <p:nvPr/>
        </p:nvSpPr>
        <p:spPr>
          <a:xfrm>
            <a:off x="234892" y="5928381"/>
            <a:ext cx="3107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Secondary Constraint (Optional)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5399C5-0A29-4787-A77F-9927B5E8E9F6}"/>
              </a:ext>
            </a:extLst>
          </p:cNvPr>
          <p:cNvSpPr txBox="1"/>
          <p:nvPr/>
        </p:nvSpPr>
        <p:spPr>
          <a:xfrm>
            <a:off x="1640703" y="5618709"/>
            <a:ext cx="217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Receptor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A2DC7-27D0-4F64-9C38-600D1CBCFDC7}"/>
              </a:ext>
            </a:extLst>
          </p:cNvPr>
          <p:cNvSpPr txBox="1"/>
          <p:nvPr/>
        </p:nvSpPr>
        <p:spPr>
          <a:xfrm>
            <a:off x="877653" y="4776160"/>
            <a:ext cx="275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Probabilities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20EC9-9150-40DD-955E-08343B52380A}"/>
              </a:ext>
            </a:extLst>
          </p:cNvPr>
          <p:cNvSpPr txBox="1"/>
          <p:nvPr/>
        </p:nvSpPr>
        <p:spPr>
          <a:xfrm>
            <a:off x="409967" y="5326602"/>
            <a:ext cx="275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Coordinate Reference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20862-7AC2-4335-AB1E-ED059860BF90}"/>
              </a:ext>
            </a:extLst>
          </p:cNvPr>
          <p:cNvSpPr txBox="1"/>
          <p:nvPr/>
        </p:nvSpPr>
        <p:spPr>
          <a:xfrm>
            <a:off x="445619" y="5024273"/>
            <a:ext cx="275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Order Reference File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6B6250-A67E-45E2-9639-FCB2328EE483}"/>
              </a:ext>
            </a:extLst>
          </p:cNvPr>
          <p:cNvCxnSpPr/>
          <p:nvPr/>
        </p:nvCxnSpPr>
        <p:spPr>
          <a:xfrm flipH="1">
            <a:off x="9194334" y="2466796"/>
            <a:ext cx="1115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7D3C5F-98DA-4CE1-90B1-21B417F347F8}"/>
              </a:ext>
            </a:extLst>
          </p:cNvPr>
          <p:cNvSpPr txBox="1"/>
          <p:nvPr/>
        </p:nvSpPr>
        <p:spPr>
          <a:xfrm>
            <a:off x="10310070" y="2231472"/>
            <a:ext cx="169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GUI 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20D0A8-95FF-4EB0-AA11-550BA07FF270}"/>
              </a:ext>
            </a:extLst>
          </p:cNvPr>
          <p:cNvSpPr txBox="1"/>
          <p:nvPr/>
        </p:nvSpPr>
        <p:spPr>
          <a:xfrm>
            <a:off x="877653" y="4190644"/>
            <a:ext cx="275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Device Model Results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207FEC-6053-4172-A424-D23ADD8EE935}"/>
              </a:ext>
            </a:extLst>
          </p:cNvPr>
          <p:cNvCxnSpPr/>
          <p:nvPr/>
        </p:nvCxnSpPr>
        <p:spPr>
          <a:xfrm>
            <a:off x="2466363" y="3313652"/>
            <a:ext cx="1468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07A036-C9BA-407B-A907-F9EFA1155CA9}"/>
              </a:ext>
            </a:extLst>
          </p:cNvPr>
          <p:cNvSpPr txBox="1"/>
          <p:nvPr/>
        </p:nvSpPr>
        <p:spPr>
          <a:xfrm>
            <a:off x="442866" y="3045204"/>
            <a:ext cx="202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Style to “Receptor, Stressor, etc.”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23A42F-B3C9-4C7C-88DF-8A3A4B5029D6}"/>
              </a:ext>
            </a:extLst>
          </p:cNvPr>
          <p:cNvCxnSpPr/>
          <p:nvPr/>
        </p:nvCxnSpPr>
        <p:spPr>
          <a:xfrm flipH="1">
            <a:off x="9160778" y="2751589"/>
            <a:ext cx="1098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B139EC-48C7-4B33-B63F-DEB20444BD5B}"/>
              </a:ext>
            </a:extLst>
          </p:cNvPr>
          <p:cNvSpPr txBox="1"/>
          <p:nvPr/>
        </p:nvSpPr>
        <p:spPr>
          <a:xfrm>
            <a:off x="10319334" y="2550686"/>
            <a:ext cx="169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GUI inputs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36C79B-FC13-498A-8DE2-420C5FF1D51B}"/>
              </a:ext>
            </a:extLst>
          </p:cNvPr>
          <p:cNvCxnSpPr/>
          <p:nvPr/>
        </p:nvCxnSpPr>
        <p:spPr>
          <a:xfrm flipV="1">
            <a:off x="10730395" y="3045204"/>
            <a:ext cx="0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A592C4-4E29-44E4-836B-8605925A293C}"/>
              </a:ext>
            </a:extLst>
          </p:cNvPr>
          <p:cNvSpPr txBox="1"/>
          <p:nvPr/>
        </p:nvSpPr>
        <p:spPr>
          <a:xfrm>
            <a:off x="9924176" y="4186259"/>
            <a:ext cx="139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flip these?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454741-1BCB-4C76-BB5F-ABDBE0B39038}"/>
              </a:ext>
            </a:extLst>
          </p:cNvPr>
          <p:cNvSpPr txBox="1"/>
          <p:nvPr/>
        </p:nvSpPr>
        <p:spPr>
          <a:xfrm>
            <a:off x="293615" y="327171"/>
            <a:ext cx="95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resize or allow for dynamic sizing (drag larger) so that boxes display complete menu options </a:t>
            </a:r>
          </a:p>
        </p:txBody>
      </p:sp>
    </p:spTree>
    <p:extLst>
      <p:ext uri="{BB962C8B-B14F-4D97-AF65-F5344CB8AC3E}">
        <p14:creationId xmlns:p14="http://schemas.microsoft.com/office/powerpoint/2010/main" val="183581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FB34E7-3009-4929-9B5C-9F3FC4F6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74" y="1493065"/>
            <a:ext cx="5086350" cy="46101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42A35787-6516-403C-9DC5-E5B89C3CD298}"/>
              </a:ext>
            </a:extLst>
          </p:cNvPr>
          <p:cNvSpPr/>
          <p:nvPr/>
        </p:nvSpPr>
        <p:spPr>
          <a:xfrm>
            <a:off x="9093666" y="3605168"/>
            <a:ext cx="411060" cy="1277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A34A27-2C4E-4A02-96EA-099B713A3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45025"/>
              </p:ext>
            </p:extLst>
          </p:nvPr>
        </p:nvGraphicFramePr>
        <p:xfrm>
          <a:off x="9706237" y="3930686"/>
          <a:ext cx="16383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4976914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Shear Stress-Delft3D-Flow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402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Shear Stress-Dflow-FM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52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Velocity-Delft3D-Flow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593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Velocity-</a:t>
                      </a:r>
                      <a:r>
                        <a:rPr lang="en-US" sz="1100" u="none" strike="noStrike" dirty="0" err="1">
                          <a:effectLst/>
                        </a:rPr>
                        <a:t>Dflow</a:t>
                      </a:r>
                      <a:r>
                        <a:rPr lang="en-US" sz="1100" u="none" strike="noStrike" dirty="0">
                          <a:effectLst/>
                        </a:rPr>
                        <a:t>-FM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42958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EB8DA8-AD00-4BE7-A63B-E641F4D3CF33}"/>
              </a:ext>
            </a:extLst>
          </p:cNvPr>
          <p:cNvSpPr txBox="1"/>
          <p:nvPr/>
        </p:nvSpPr>
        <p:spPr>
          <a:xfrm>
            <a:off x="293615" y="327171"/>
            <a:ext cx="95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resize or allow for dynamic sizing (drag larger) so that boxes display complete menu options </a:t>
            </a:r>
          </a:p>
        </p:txBody>
      </p:sp>
    </p:spTree>
    <p:extLst>
      <p:ext uri="{BB962C8B-B14F-4D97-AF65-F5344CB8AC3E}">
        <p14:creationId xmlns:p14="http://schemas.microsoft.com/office/powerpoint/2010/main" val="102324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B9722-C6FA-46D6-B56F-D97F0242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" r="1668"/>
          <a:stretch/>
        </p:blipFill>
        <p:spPr>
          <a:xfrm>
            <a:off x="4037643" y="947959"/>
            <a:ext cx="6266994" cy="57385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F3B2A2-831E-40F7-AEA1-3FF2CE83A8CB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>
            <a:off x="3121499" y="3598948"/>
            <a:ext cx="916144" cy="2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4B910F-8AD0-4E57-BE8A-5DA86BA10BE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364204" y="4219772"/>
            <a:ext cx="751910" cy="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563C05-56DA-4FD9-9222-929F8B108F2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455355" y="4584639"/>
            <a:ext cx="660759" cy="18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BBAEC0-3D27-4A68-B408-B1C1351F80E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147313" y="4972252"/>
            <a:ext cx="981481" cy="17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EB631C-CA36-48EA-87FD-850A55740BB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610806" y="5322023"/>
            <a:ext cx="505308" cy="18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A8337-DD05-46E5-8CF4-A61873F6F4D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220715" y="5678832"/>
            <a:ext cx="895399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067D15-228D-453B-8549-852E2361224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954156" y="5964704"/>
            <a:ext cx="1161958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B5D0F9-8CE2-4E36-B49F-5740B5D839B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364204" y="6357870"/>
            <a:ext cx="816928" cy="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B8B60E-010D-4EDB-8888-4DB954508D89}"/>
              </a:ext>
            </a:extLst>
          </p:cNvPr>
          <p:cNvSpPr txBox="1"/>
          <p:nvPr/>
        </p:nvSpPr>
        <p:spPr>
          <a:xfrm>
            <a:off x="0" y="4011130"/>
            <a:ext cx="336420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“Model results with marine energy devices present”- </a:t>
            </a:r>
            <a:r>
              <a:rPr lang="en-US" sz="1100" dirty="0" err="1"/>
              <a:t>netcdf</a:t>
            </a:r>
            <a:r>
              <a:rPr lang="en-US" sz="1100" dirty="0"/>
              <a:t> file or folder of 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64739-1872-457F-BD0E-7C7B0549730E}"/>
              </a:ext>
            </a:extLst>
          </p:cNvPr>
          <p:cNvSpPr txBox="1"/>
          <p:nvPr/>
        </p:nvSpPr>
        <p:spPr>
          <a:xfrm>
            <a:off x="1192329" y="6227583"/>
            <a:ext cx="21718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Output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269DC-444F-45EC-BBCF-7DE4497CC03B}"/>
              </a:ext>
            </a:extLst>
          </p:cNvPr>
          <p:cNvSpPr txBox="1"/>
          <p:nvPr/>
        </p:nvSpPr>
        <p:spPr>
          <a:xfrm>
            <a:off x="893211" y="5964704"/>
            <a:ext cx="20609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Secondary Constraint (Optional)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5399C5-0A29-4787-A77F-9927B5E8E9F6}"/>
              </a:ext>
            </a:extLst>
          </p:cNvPr>
          <p:cNvSpPr txBox="1"/>
          <p:nvPr/>
        </p:nvSpPr>
        <p:spPr>
          <a:xfrm>
            <a:off x="1048840" y="5678832"/>
            <a:ext cx="21718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Raster Layer of receptors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A2DC7-27D0-4F64-9C38-600D1CBCFDC7}"/>
              </a:ext>
            </a:extLst>
          </p:cNvPr>
          <p:cNvSpPr txBox="1"/>
          <p:nvPr/>
        </p:nvSpPr>
        <p:spPr>
          <a:xfrm>
            <a:off x="55499" y="4641732"/>
            <a:ext cx="339985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Excel file of model runs and associated probabilities.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20EC9-9150-40DD-955E-08343B52380A}"/>
              </a:ext>
            </a:extLst>
          </p:cNvPr>
          <p:cNvSpPr txBox="1"/>
          <p:nvPr/>
        </p:nvSpPr>
        <p:spPr>
          <a:xfrm>
            <a:off x="853711" y="5377572"/>
            <a:ext cx="275709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Spatial Coordinate Reference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20862-7AC2-4335-AB1E-ED059860BF90}"/>
              </a:ext>
            </a:extLst>
          </p:cNvPr>
          <p:cNvSpPr txBox="1"/>
          <p:nvPr/>
        </p:nvSpPr>
        <p:spPr>
          <a:xfrm>
            <a:off x="390218" y="5020545"/>
            <a:ext cx="275709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Run Order Reference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20D0A8-95FF-4EB0-AA11-550BA07FF270}"/>
              </a:ext>
            </a:extLst>
          </p:cNvPr>
          <p:cNvSpPr txBox="1"/>
          <p:nvPr/>
        </p:nvSpPr>
        <p:spPr>
          <a:xfrm>
            <a:off x="99364" y="3383504"/>
            <a:ext cx="302213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“Model results with marine energy devices present”- </a:t>
            </a:r>
            <a:r>
              <a:rPr lang="en-US" sz="1100" dirty="0" err="1"/>
              <a:t>netcdf</a:t>
            </a:r>
            <a:r>
              <a:rPr lang="en-US" sz="1100" dirty="0"/>
              <a:t> file or folder of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207FEC-6053-4172-A424-D23ADD8EE935}"/>
              </a:ext>
            </a:extLst>
          </p:cNvPr>
          <p:cNvCxnSpPr/>
          <p:nvPr/>
        </p:nvCxnSpPr>
        <p:spPr>
          <a:xfrm>
            <a:off x="2528626" y="2642533"/>
            <a:ext cx="1468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07A036-C9BA-407B-A907-F9EFA1155CA9}"/>
              </a:ext>
            </a:extLst>
          </p:cNvPr>
          <p:cNvSpPr txBox="1"/>
          <p:nvPr/>
        </p:nvSpPr>
        <p:spPr>
          <a:xfrm>
            <a:off x="720674" y="2416029"/>
            <a:ext cx="202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Style files for data display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DC157-BA84-4CB7-8833-851D24158ABA}"/>
              </a:ext>
            </a:extLst>
          </p:cNvPr>
          <p:cNvSpPr txBox="1"/>
          <p:nvPr/>
        </p:nvSpPr>
        <p:spPr>
          <a:xfrm>
            <a:off x="629174" y="360727"/>
            <a:ext cx="619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C2C6-D5D9-4B11-99FF-E1F4B3CA51A1}"/>
              </a:ext>
            </a:extLst>
          </p:cNvPr>
          <p:cNvSpPr txBox="1"/>
          <p:nvPr/>
        </p:nvSpPr>
        <p:spPr>
          <a:xfrm>
            <a:off x="10362129" y="3606263"/>
            <a:ext cx="1939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Stressor type and model type. Delft3D-Flow is structured model results</a:t>
            </a:r>
          </a:p>
          <a:p>
            <a:r>
              <a:rPr lang="en-US" sz="1600" dirty="0" err="1"/>
              <a:t>Dflow</a:t>
            </a:r>
            <a:r>
              <a:rPr lang="en-US" sz="1600" dirty="0"/>
              <a:t>-FM is unstructured model results. </a:t>
            </a:r>
          </a:p>
        </p:txBody>
      </p:sp>
    </p:spTree>
    <p:extLst>
      <p:ext uri="{BB962C8B-B14F-4D97-AF65-F5344CB8AC3E}">
        <p14:creationId xmlns:p14="http://schemas.microsoft.com/office/powerpoint/2010/main" val="365417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180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McWilliams</dc:creator>
  <cp:lastModifiedBy>Samuel McWilliams</cp:lastModifiedBy>
  <cp:revision>11</cp:revision>
  <dcterms:created xsi:type="dcterms:W3CDTF">2022-08-02T22:30:21Z</dcterms:created>
  <dcterms:modified xsi:type="dcterms:W3CDTF">2022-08-09T21:01:12Z</dcterms:modified>
</cp:coreProperties>
</file>