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59" r:id="rId3"/>
    <p:sldId id="261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0F67A-74A7-49CC-8E0C-AFF74136D0A6}" type="datetimeFigureOut">
              <a:rPr lang="ru-RU" smtClean="0"/>
              <a:t>30.05.2016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95D1F-C836-4028-9BDE-4B8F9B910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78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449D1-E067-43F8-B059-882536A591E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8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30.05.2016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52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30.05.2016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37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30.05.2016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2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30.05.2016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22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30.05.2016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30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30.05.2016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09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30.05.2016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38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30.05.2016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82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30.05.2016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33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30.05.2016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38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30.05.2016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56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6AA9B-094E-4040-B6EC-0F5576ABD2BE}" type="datetimeFigureOut">
              <a:rPr lang="ru-RU" smtClean="0"/>
              <a:t>30.05.2016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04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333" y="6074001"/>
            <a:ext cx="1866667" cy="6666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0234" y="1612006"/>
            <a:ext cx="65453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Garamond" panose="02020404030301010803" pitchFamily="18" charset="0"/>
              </a:rPr>
              <a:t>    Integration </a:t>
            </a:r>
            <a:r>
              <a:rPr lang="en-US" sz="3200" b="1" dirty="0">
                <a:latin typeface="Garamond" panose="02020404030301010803" pitchFamily="18" charset="0"/>
              </a:rPr>
              <a:t>of I 4.0 </a:t>
            </a:r>
            <a:r>
              <a:rPr lang="en-US" sz="3600" b="1" dirty="0">
                <a:latin typeface="Garamond" panose="02020404030301010803" pitchFamily="18" charset="0"/>
              </a:rPr>
              <a:t>standards</a:t>
            </a:r>
            <a:endParaRPr lang="ru-RU" sz="3200" b="1" dirty="0">
              <a:latin typeface="Garamond" panose="02020404030301010803" pitchFamily="18" charset="0"/>
            </a:endParaRPr>
          </a:p>
          <a:p>
            <a:endParaRPr lang="ru-RU" dirty="0" smtClean="0"/>
          </a:p>
          <a:p>
            <a:endParaRPr lang="ru-RU" dirty="0"/>
          </a:p>
          <a:p>
            <a:r>
              <a:rPr lang="en-US" dirty="0" smtClean="0">
                <a:latin typeface="Gentium Basic" panose="02000503060000020004" pitchFamily="2" charset="0"/>
              </a:rPr>
              <a:t>Alina </a:t>
            </a:r>
            <a:r>
              <a:rPr lang="en-US" dirty="0" err="1" smtClean="0">
                <a:latin typeface="Gentium Basic" panose="02000503060000020004" pitchFamily="2" charset="0"/>
              </a:rPr>
              <a:t>Arunova</a:t>
            </a:r>
            <a:r>
              <a:rPr lang="en-US" dirty="0" smtClean="0">
                <a:latin typeface="Gentium Basic" panose="02000503060000020004" pitchFamily="2" charset="0"/>
              </a:rPr>
              <a:t>, Maxim </a:t>
            </a:r>
            <a:r>
              <a:rPr lang="en-US" dirty="0" err="1" smtClean="0">
                <a:latin typeface="Gentium Basic" panose="02000503060000020004" pitchFamily="2" charset="0"/>
              </a:rPr>
              <a:t>Maltsev</a:t>
            </a:r>
            <a:r>
              <a:rPr lang="en-US" dirty="0" smtClean="0">
                <a:latin typeface="Gentium Basic" panose="02000503060000020004" pitchFamily="2" charset="0"/>
              </a:rPr>
              <a:t>, Philipp </a:t>
            </a:r>
            <a:r>
              <a:rPr lang="en-US" dirty="0" err="1" smtClean="0">
                <a:latin typeface="Gentium Basic" panose="02000503060000020004" pitchFamily="2" charset="0"/>
              </a:rPr>
              <a:t>Matyash</a:t>
            </a:r>
            <a:r>
              <a:rPr lang="en-US" dirty="0" smtClean="0">
                <a:latin typeface="Gentium Basic" panose="02000503060000020004" pitchFamily="2" charset="0"/>
              </a:rPr>
              <a:t>, </a:t>
            </a:r>
            <a:r>
              <a:rPr lang="en-US" dirty="0" err="1" smtClean="0">
                <a:latin typeface="Gentium Basic" panose="02000503060000020004" pitchFamily="2" charset="0"/>
              </a:rPr>
              <a:t>Sattar</a:t>
            </a:r>
            <a:r>
              <a:rPr lang="en-US" dirty="0" smtClean="0">
                <a:latin typeface="Gentium Basic" panose="02000503060000020004" pitchFamily="2" charset="0"/>
              </a:rPr>
              <a:t> </a:t>
            </a:r>
            <a:r>
              <a:rPr lang="en-US" dirty="0" err="1" smtClean="0">
                <a:latin typeface="Gentium Basic" panose="02000503060000020004" pitchFamily="2" charset="0"/>
              </a:rPr>
              <a:t>Rahimbeyli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7364215" y="3245476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Gentium Basic" panose="02000503060000020004" pitchFamily="2" charset="0"/>
              </a:rPr>
              <a:t>Tutor:</a:t>
            </a:r>
            <a:r>
              <a:rPr lang="en-US" dirty="0" smtClean="0">
                <a:latin typeface="Gentium Basic" panose="02000503060000020004" pitchFamily="2" charset="0"/>
              </a:rPr>
              <a:t> </a:t>
            </a:r>
            <a:r>
              <a:rPr lang="en-US" dirty="0" err="1" smtClean="0">
                <a:latin typeface="Gentium Basic" panose="02000503060000020004" pitchFamily="2" charset="0"/>
              </a:rPr>
              <a:t>Irlán</a:t>
            </a:r>
            <a:r>
              <a:rPr lang="en-US" dirty="0" smtClean="0">
                <a:latin typeface="Gentium Basic" panose="02000503060000020004" pitchFamily="2" charset="0"/>
              </a:rPr>
              <a:t> </a:t>
            </a:r>
            <a:r>
              <a:rPr lang="en-US" dirty="0" err="1">
                <a:latin typeface="Gentium Basic" panose="02000503060000020004" pitchFamily="2" charset="0"/>
              </a:rPr>
              <a:t>Grangel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99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333" y="6074001"/>
            <a:ext cx="1866667" cy="666667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0"/>
            <a:ext cx="11303111" cy="888889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Structure</a:t>
            </a:r>
            <a:endParaRPr lang="ru-RU" sz="2800" b="1" dirty="0">
              <a:latin typeface="Garamond" panose="02020404030301010803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3111" y="0"/>
            <a:ext cx="888889" cy="88888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7714" y="6371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562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333" y="6074001"/>
            <a:ext cx="1866667" cy="666667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0" y="0"/>
            <a:ext cx="11303111" cy="888889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="1" dirty="0" smtClean="0">
              <a:latin typeface="Garamond" panose="02020404030301010803" pitchFamily="18" charset="0"/>
            </a:endParaRPr>
          </a:p>
          <a:p>
            <a:r>
              <a:rPr lang="en-US" sz="2800" b="1" dirty="0" smtClean="0">
                <a:latin typeface="Garamond" panose="02020404030301010803" pitchFamily="18" charset="0"/>
              </a:rPr>
              <a:t>Integration </a:t>
            </a:r>
            <a:r>
              <a:rPr lang="en-US" sz="2800" b="1" dirty="0">
                <a:latin typeface="Garamond" panose="02020404030301010803" pitchFamily="18" charset="0"/>
              </a:rPr>
              <a:t>of I 4.0 </a:t>
            </a:r>
            <a:r>
              <a:rPr lang="en-US" sz="3200" b="1" dirty="0">
                <a:latin typeface="Garamond" panose="02020404030301010803" pitchFamily="18" charset="0"/>
              </a:rPr>
              <a:t>standards</a:t>
            </a:r>
            <a:endParaRPr lang="ru-RU" sz="2800" b="1" dirty="0">
              <a:latin typeface="Garamond" panose="02020404030301010803" pitchFamily="18" charset="0"/>
            </a:endParaRPr>
          </a:p>
          <a:p>
            <a:endParaRPr lang="ru-RU" sz="2800" b="1" dirty="0">
              <a:latin typeface="Garamond" panose="02020404030301010803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03111" y="0"/>
            <a:ext cx="888889" cy="88888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7714" y="6371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349368" y="2480370"/>
            <a:ext cx="33137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atin typeface="Garamond" panose="02020404030301010803" pitchFamily="18" charset="0"/>
              </a:rPr>
              <a:t>Q&amp;A?</a:t>
            </a:r>
            <a:endParaRPr lang="ru-RU" sz="5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21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</Words>
  <Application>Microsoft Office PowerPoint</Application>
  <PresentationFormat>Широкоэкранный</PresentationFormat>
  <Paragraphs>12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Garamond</vt:lpstr>
      <vt:lpstr>Gentium Basic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</dc:creator>
  <cp:lastModifiedBy>Максим</cp:lastModifiedBy>
  <cp:revision>1</cp:revision>
  <dcterms:created xsi:type="dcterms:W3CDTF">2016-05-30T20:46:12Z</dcterms:created>
  <dcterms:modified xsi:type="dcterms:W3CDTF">2016-05-30T20:47:15Z</dcterms:modified>
</cp:coreProperties>
</file>