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Garamond"/>
      <p:regular r:id="rId19"/>
      <p:bold r:id="rId20"/>
      <p:italic r:id="rId21"/>
      <p:boldItalic r:id="rId22"/>
    </p:embeddedFont>
    <p:embeddedFont>
      <p:font typeface="Gentium Bas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22" Type="http://schemas.openxmlformats.org/officeDocument/2006/relationships/font" Target="fonts/Garamond-boldItalic.fntdata"/><Relationship Id="rId21" Type="http://schemas.openxmlformats.org/officeDocument/2006/relationships/font" Target="fonts/Garamond-italic.fntdata"/><Relationship Id="rId24" Type="http://schemas.openxmlformats.org/officeDocument/2006/relationships/font" Target="fonts/GentiumBasic-bold.fntdata"/><Relationship Id="rId23" Type="http://schemas.openxmlformats.org/officeDocument/2006/relationships/font" Target="fonts/GentiumBas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entiumBasic-boldItalic.fntdata"/><Relationship Id="rId25" Type="http://schemas.openxmlformats.org/officeDocument/2006/relationships/font" Target="fonts/GentiumBas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Garamon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890233" y="1612005"/>
            <a:ext cx="6545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Integration of I 4.0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standards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Alina Arunova, Maxim Maltsev, Philipp Matyash, Sattar Rahimbeyli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364214" y="3245475"/>
            <a:ext cx="207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Tutor:</a:t>
            </a: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Irlán Grangel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Required tools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Test cases: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Challenges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Results after implementation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Integration of I 4.0 </a:t>
            </a:r>
            <a:r>
              <a:rPr b="1"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standards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286650" y="2247100"/>
            <a:ext cx="56187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Q&amp;A?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Objectives of Integration of I 4.0 </a:t>
            </a:r>
            <a:r>
              <a:rPr b="1"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standards (problems &amp; goal)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Requirements of Integration of I 4.0 </a:t>
            </a:r>
            <a:r>
              <a:rPr b="1"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standards : Functional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Requirements of Integration of I 4.0 </a:t>
            </a:r>
            <a:r>
              <a:rPr b="1"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standards : Non-Functional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Architecture </a:t>
            </a: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of Integration of I 4.0 </a:t>
            </a:r>
            <a:r>
              <a:rPr b="1"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standards :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Visualisation of the Workflow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Responsibilities (У Алины тут описание действий каждого участника)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Time plan =&gt; Что мы делали за все это время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Use case diagram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