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2" r:id="rId2"/>
    <p:sldId id="256" r:id="rId3"/>
    <p:sldId id="257" r:id="rId4"/>
    <p:sldId id="264" r:id="rId5"/>
    <p:sldId id="265" r:id="rId6"/>
    <p:sldId id="276" r:id="rId7"/>
    <p:sldId id="277" r:id="rId8"/>
    <p:sldId id="278" r:id="rId9"/>
    <p:sldId id="279" r:id="rId10"/>
    <p:sldId id="259" r:id="rId11"/>
    <p:sldId id="258" r:id="rId12"/>
    <p:sldId id="260" r:id="rId13"/>
    <p:sldId id="263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20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260" y="56"/>
      </p:cViewPr>
      <p:guideLst>
        <p:guide orient="horz" pos="2183"/>
        <p:guide pos="3840"/>
        <p:guide orient="horz" pos="220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138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8F765-28D1-4D0C-8436-9BBB0D1227F2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62524-D333-4D11-8C91-ACA3F39934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190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97F6F0-7198-4F4E-8475-E4A10E149E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FF9846-EC8C-4D35-90EB-4F1DE9A11F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BD7D31-3EE8-4F15-8336-F40FC6113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A0293-2C13-4DF8-9353-F8F2357BE1D3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DECD33-3842-41EC-936E-85659923F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C6CDF3-679D-43A5-AE26-D2F545DC4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A0EC6-72B3-42F3-8BFC-F449493F8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489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591673-8724-410F-ABF4-6675E2614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83AF2F-C124-4E3E-A125-BA02F4DF5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9195E3-ED5E-48B3-9178-56AF30433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A0293-2C13-4DF8-9353-F8F2357BE1D3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55BCD4-96D5-4333-B3E1-C327E5D89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BB392C-67C1-43A4-A4AC-664EEEC7B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A0EC6-72B3-42F3-8BFC-F449493F8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28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5D571E-7B21-4847-802D-7A6CA892F6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BD1E70-089B-429B-B503-E3B2DB3A4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B00299-7B02-4F98-B84D-DCC0C50F0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A0293-2C13-4DF8-9353-F8F2357BE1D3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79F43F-0CE2-4DD8-86A4-C631BC668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02FAA1-6507-4A95-AE57-196730698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A0EC6-72B3-42F3-8BFC-F449493F8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184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7BF922-299F-4747-8D5C-48B8DF29B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70D310-898C-46DE-82F9-843543D6C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EB6DAA-B5B6-4F73-9C32-296C2CEA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A0293-2C13-4DF8-9353-F8F2357BE1D3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C9BBB3-8FC8-45BF-94AF-1F781E352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1B403C-A3B4-4AF7-A44F-008C6E610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A0EC6-72B3-42F3-8BFC-F449493F8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52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6E3CBC-D0B9-41E2-881F-661B52DF9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824C70-33C8-4E9E-98B9-4F9BA2C52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4D370C-BF88-4D90-9C57-FBA291EB3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A0293-2C13-4DF8-9353-F8F2357BE1D3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566A3B-22FC-4F71-833A-A9C7FEAFA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EA77C7-C079-4D4C-882A-3148EC821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A0EC6-72B3-42F3-8BFC-F449493F8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967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96916E-CF12-4784-89A6-6ACF1DA2A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B2F8A8-2953-40EA-A226-C443576CA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F1297C-D9CA-4BD1-ABFB-3BA113593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3C5BA3-8A43-4D01-A43D-766405CAC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A0293-2C13-4DF8-9353-F8F2357BE1D3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43F7AC-2772-48BD-9077-13E27C327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EA46CC-2D4D-495C-9B8A-D689FC6ED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A0EC6-72B3-42F3-8BFC-F449493F8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944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34FF1D-3858-4E30-997B-4A1A6CD1B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A6C2B5-1F9E-4C3B-9B63-56B2D0153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5ABEA3-A1AB-41AE-B11C-3A388BDC2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2F59D7-95DC-40F1-AD54-30B2784878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FF149CA-D46C-46B2-B751-62023F720C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8BB3C9D-BE84-49CB-ADA1-8D2D35558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A0293-2C13-4DF8-9353-F8F2357BE1D3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6C13382-ECFD-4A80-8A17-B55077AB7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99B1EAC-0072-4503-8F27-D8824BB10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A0EC6-72B3-42F3-8BFC-F449493F8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30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C121DB-E094-48F8-AC5C-1BE47BB94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C65DB0B-8B71-4BB9-920C-5BCC0A645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A0293-2C13-4DF8-9353-F8F2357BE1D3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59DEDCB-DD42-4A21-87B4-B0809C0BA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874FFF-C5B7-4B3A-94CA-ACA5C2105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A0EC6-72B3-42F3-8BFC-F449493F8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224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CFCC37C-B2E0-4D29-89BA-1745D5B3C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A0293-2C13-4DF8-9353-F8F2357BE1D3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D0B6C96-BC19-4E05-9136-A82798428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891F52-787E-4CDE-B917-2B047F621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A0EC6-72B3-42F3-8BFC-F449493F8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885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F8DA4F-AC67-4A61-A036-C39D2ED8F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519A99-6C3B-4586-963C-256386B66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000EE8-C8A3-49B3-A8BC-381284D71A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F9E091-6C84-4E3B-9305-B83522EA1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A0293-2C13-4DF8-9353-F8F2357BE1D3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4A15F9-2ECE-4488-A5A8-B0EB88288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BDE80A-3AB5-457D-B6FF-3935B94EC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A0EC6-72B3-42F3-8BFC-F449493F8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439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A5E0A-01E0-45DB-82F2-22766A545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BBF6B3D-5E82-45A4-8E3A-EF23101EB8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D80BDF-4B02-4450-B126-A24F6BFBA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B40DFF-DB86-4CDD-9616-27CBF7881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A0293-2C13-4DF8-9353-F8F2357BE1D3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035B38-4CE0-45DB-8A35-6CB33C5E3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E6FEC9-22B5-4073-8127-15E754201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A0EC6-72B3-42F3-8BFC-F449493F8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131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3C64EB3-C98A-4348-9F77-83169EB1E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BBF775-BA5A-46AB-A5F9-25B7B9BA5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6A6D34-D1BA-40D3-8685-F1A60EC3CD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A0293-2C13-4DF8-9353-F8F2357BE1D3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65260D-6A01-4FCC-A8D0-A2EF8B4D01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7AEDB3-DD70-4425-AA10-253F880C7A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A0EC6-72B3-42F3-8BFC-F449493F8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104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A85D5BF5-2E22-42C4-91DB-2CF60CA20929}"/>
              </a:ext>
            </a:extLst>
          </p:cNvPr>
          <p:cNvSpPr/>
          <p:nvPr/>
        </p:nvSpPr>
        <p:spPr>
          <a:xfrm>
            <a:off x="2619317" y="4690155"/>
            <a:ext cx="8209103" cy="1147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  <a:cs typeface="+mn-ea"/>
                <a:sym typeface="+mn-lt"/>
              </a:rPr>
              <a:t>Team: Bomb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  <a:cs typeface="+mn-ea"/>
                <a:sym typeface="+mn-lt"/>
              </a:rPr>
              <a:t>Team Members: Tao Xu | </a:t>
            </a:r>
            <a:r>
              <a:rPr lang="en-US" altLang="zh-CN" sz="2400" b="1" dirty="0" err="1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  <a:cs typeface="+mn-ea"/>
                <a:sym typeface="+mn-lt"/>
              </a:rPr>
              <a:t>Wenzhuo</a:t>
            </a:r>
            <a:r>
              <a:rPr lang="en-US" altLang="zh-CN" sz="24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  <a:cs typeface="+mn-ea"/>
                <a:sym typeface="+mn-lt"/>
              </a:rPr>
              <a:t> Li | </a:t>
            </a:r>
            <a:r>
              <a:rPr lang="en-US" altLang="zh-CN" sz="2400" b="1" dirty="0" err="1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  <a:cs typeface="+mn-ea"/>
                <a:sym typeface="+mn-lt"/>
              </a:rPr>
              <a:t>Qiuyi</a:t>
            </a:r>
            <a:r>
              <a:rPr lang="en-US" altLang="zh-CN" sz="24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  <a:cs typeface="+mn-ea"/>
                <a:sym typeface="+mn-lt"/>
              </a:rPr>
              <a:t> Zhang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38B4688-1B1E-4BA2-82DE-A845C8067B2D}"/>
              </a:ext>
            </a:extLst>
          </p:cNvPr>
          <p:cNvSpPr/>
          <p:nvPr/>
        </p:nvSpPr>
        <p:spPr>
          <a:xfrm>
            <a:off x="826790" y="840327"/>
            <a:ext cx="44759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  <a:latin typeface="Yu Gothic Medium" panose="020B0500000000000000" pitchFamily="34" charset="-128"/>
                <a:ea typeface="Yu Gothic Medium" panose="020B0500000000000000" pitchFamily="34" charset="-128"/>
              </a:rPr>
              <a:t>Bomb</a:t>
            </a:r>
            <a:r>
              <a:rPr lang="en-US" altLang="zh-CN" sz="5400" b="0" cap="none" spc="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  <a:latin typeface="Yu Gothic Medium" panose="020B0500000000000000" pitchFamily="34" charset="-128"/>
                <a:ea typeface="Yu Gothic Medium" panose="020B0500000000000000" pitchFamily="34" charset="-128"/>
              </a:rPr>
              <a:t> </a:t>
            </a:r>
            <a:r>
              <a:rPr lang="en-US" altLang="zh-CN" sz="5400" b="0" cap="none" spc="0" dirty="0" err="1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  <a:latin typeface="Yu Gothic Medium" panose="020B0500000000000000" pitchFamily="34" charset="-128"/>
                <a:ea typeface="Yu Gothic Medium" panose="020B0500000000000000" pitchFamily="34" charset="-128"/>
              </a:rPr>
              <a:t>MUSiC</a:t>
            </a:r>
            <a:endParaRPr lang="zh-CN" altLang="en-US" sz="54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pic>
        <p:nvPicPr>
          <p:cNvPr id="16" name="Picture 4" descr="Image result for Music">
            <a:extLst>
              <a:ext uri="{FF2B5EF4-FFF2-40B4-BE49-F238E27FC236}">
                <a16:creationId xmlns:a16="http://schemas.microsoft.com/office/drawing/2014/main" id="{7A3B892E-394E-419F-83B4-0B5E2D87B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312" y="2255921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ight-arrow-black-triangle_37987">
            <a:extLst>
              <a:ext uri="{FF2B5EF4-FFF2-40B4-BE49-F238E27FC236}">
                <a16:creationId xmlns:a16="http://schemas.microsoft.com/office/drawing/2014/main" id="{C9006839-C182-487B-AB3C-3BEE3BEF796C}"/>
              </a:ext>
            </a:extLst>
          </p:cNvPr>
          <p:cNvSpPr>
            <a:spLocks noChangeAspect="1"/>
          </p:cNvSpPr>
          <p:nvPr/>
        </p:nvSpPr>
        <p:spPr bwMode="auto">
          <a:xfrm>
            <a:off x="4591093" y="952500"/>
            <a:ext cx="126925" cy="166968"/>
          </a:xfrm>
          <a:custGeom>
            <a:avLst/>
            <a:gdLst>
              <a:gd name="T0" fmla="*/ 4536 w 4943"/>
              <a:gd name="T1" fmla="*/ 2836 h 6512"/>
              <a:gd name="T2" fmla="*/ 1164 w 4943"/>
              <a:gd name="T3" fmla="*/ 185 h 6512"/>
              <a:gd name="T4" fmla="*/ 869 w 4943"/>
              <a:gd name="T5" fmla="*/ 66 h 6512"/>
              <a:gd name="T6" fmla="*/ 0 w 4943"/>
              <a:gd name="T7" fmla="*/ 352 h 6512"/>
              <a:gd name="T8" fmla="*/ 0 w 4943"/>
              <a:gd name="T9" fmla="*/ 6161 h 6512"/>
              <a:gd name="T10" fmla="*/ 869 w 4943"/>
              <a:gd name="T11" fmla="*/ 6447 h 6512"/>
              <a:gd name="T12" fmla="*/ 1164 w 4943"/>
              <a:gd name="T13" fmla="*/ 6328 h 6512"/>
              <a:gd name="T14" fmla="*/ 4536 w 4943"/>
              <a:gd name="T15" fmla="*/ 3677 h 6512"/>
              <a:gd name="T16" fmla="*/ 4536 w 4943"/>
              <a:gd name="T17" fmla="*/ 2836 h 6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43" h="6512">
                <a:moveTo>
                  <a:pt x="4536" y="2836"/>
                </a:moveTo>
                <a:lnTo>
                  <a:pt x="1164" y="185"/>
                </a:lnTo>
                <a:cubicBezTo>
                  <a:pt x="1090" y="133"/>
                  <a:pt x="959" y="77"/>
                  <a:pt x="869" y="66"/>
                </a:cubicBezTo>
                <a:cubicBezTo>
                  <a:pt x="579" y="29"/>
                  <a:pt x="0" y="0"/>
                  <a:pt x="0" y="352"/>
                </a:cubicBezTo>
                <a:lnTo>
                  <a:pt x="0" y="6161"/>
                </a:lnTo>
                <a:cubicBezTo>
                  <a:pt x="0" y="6512"/>
                  <a:pt x="579" y="6484"/>
                  <a:pt x="869" y="6447"/>
                </a:cubicBezTo>
                <a:cubicBezTo>
                  <a:pt x="958" y="6436"/>
                  <a:pt x="1090" y="6380"/>
                  <a:pt x="1164" y="6328"/>
                </a:cubicBezTo>
                <a:lnTo>
                  <a:pt x="4536" y="3677"/>
                </a:lnTo>
                <a:cubicBezTo>
                  <a:pt x="4943" y="3445"/>
                  <a:pt x="4943" y="3068"/>
                  <a:pt x="4536" y="2836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18" name="explosion-variant-with-silhouettes-and-shapes_32263">
            <a:extLst>
              <a:ext uri="{FF2B5EF4-FFF2-40B4-BE49-F238E27FC236}">
                <a16:creationId xmlns:a16="http://schemas.microsoft.com/office/drawing/2014/main" id="{A12BCD03-0A68-4274-AED3-0E37E01C6601}"/>
              </a:ext>
            </a:extLst>
          </p:cNvPr>
          <p:cNvSpPr>
            <a:spLocks noChangeAspect="1"/>
          </p:cNvSpPr>
          <p:nvPr/>
        </p:nvSpPr>
        <p:spPr bwMode="auto">
          <a:xfrm>
            <a:off x="9641519" y="784725"/>
            <a:ext cx="609685" cy="517267"/>
          </a:xfrm>
          <a:custGeom>
            <a:avLst/>
            <a:gdLst>
              <a:gd name="T0" fmla="*/ 600116 w 606244"/>
              <a:gd name="T1" fmla="*/ 600116 w 606244"/>
              <a:gd name="T2" fmla="*/ 600116 w 606244"/>
              <a:gd name="T3" fmla="*/ 600116 w 606244"/>
              <a:gd name="T4" fmla="*/ 600116 w 606244"/>
              <a:gd name="T5" fmla="*/ 600116 w 606244"/>
              <a:gd name="T6" fmla="*/ 600116 w 606244"/>
              <a:gd name="T7" fmla="*/ 600116 w 606244"/>
              <a:gd name="T8" fmla="*/ 600116 w 606244"/>
              <a:gd name="T9" fmla="*/ 600116 w 606244"/>
              <a:gd name="T10" fmla="*/ 455839 w 606244"/>
              <a:gd name="T11" fmla="*/ 455839 w 606244"/>
              <a:gd name="T12" fmla="*/ 600116 w 606244"/>
              <a:gd name="T13" fmla="*/ 600116 w 606244"/>
              <a:gd name="T14" fmla="*/ 600116 w 606244"/>
              <a:gd name="T15" fmla="*/ 600116 w 606244"/>
              <a:gd name="T16" fmla="*/ 600116 w 606244"/>
              <a:gd name="T17" fmla="*/ 600116 w 606244"/>
              <a:gd name="T18" fmla="*/ 455839 w 606244"/>
              <a:gd name="T19" fmla="*/ 455839 w 606244"/>
              <a:gd name="T20" fmla="*/ 600116 w 606244"/>
              <a:gd name="T21" fmla="*/ 600116 w 606244"/>
              <a:gd name="T22" fmla="*/ 600116 w 606244"/>
              <a:gd name="T23" fmla="*/ 600116 w 606244"/>
              <a:gd name="T24" fmla="*/ 600116 w 606244"/>
              <a:gd name="T25" fmla="*/ 600116 w 606244"/>
              <a:gd name="T26" fmla="*/ 600116 w 606244"/>
              <a:gd name="T27" fmla="*/ 600116 w 606244"/>
              <a:gd name="T28" fmla="*/ 455839 w 606244"/>
              <a:gd name="T29" fmla="*/ 455839 w 606244"/>
              <a:gd name="T30" fmla="*/ 600116 w 606244"/>
              <a:gd name="T31" fmla="*/ 600116 w 606244"/>
              <a:gd name="T32" fmla="*/ 600116 w 606244"/>
              <a:gd name="T33" fmla="*/ 600116 w 606244"/>
              <a:gd name="T34" fmla="*/ 600116 w 606244"/>
              <a:gd name="T35" fmla="*/ 600116 w 606244"/>
              <a:gd name="T36" fmla="*/ 600116 w 606244"/>
              <a:gd name="T37" fmla="*/ 600116 w 606244"/>
              <a:gd name="T38" fmla="*/ 455839 w 606244"/>
              <a:gd name="T39" fmla="*/ 455839 w 606244"/>
              <a:gd name="T40" fmla="*/ 600116 w 606244"/>
              <a:gd name="T41" fmla="*/ 600116 w 606244"/>
              <a:gd name="T42" fmla="*/ 600116 w 606244"/>
              <a:gd name="T43" fmla="*/ 600116 w 606244"/>
              <a:gd name="T44" fmla="*/ 600116 w 606244"/>
              <a:gd name="T45" fmla="*/ 600116 w 606244"/>
              <a:gd name="T46" fmla="*/ 600116 w 606244"/>
              <a:gd name="T47" fmla="*/ 600116 w 606244"/>
              <a:gd name="T48" fmla="*/ 455839 w 606244"/>
              <a:gd name="T49" fmla="*/ 455839 w 606244"/>
              <a:gd name="T50" fmla="*/ 600116 w 606244"/>
              <a:gd name="T51" fmla="*/ 600116 w 606244"/>
              <a:gd name="T52" fmla="*/ 600116 w 606244"/>
              <a:gd name="T53" fmla="*/ 600116 w 606244"/>
              <a:gd name="T54" fmla="*/ 600116 w 606244"/>
              <a:gd name="T55" fmla="*/ 600116 w 606244"/>
              <a:gd name="T56" fmla="*/ 600116 w 606244"/>
              <a:gd name="T57" fmla="*/ 600116 w 606244"/>
              <a:gd name="T58" fmla="*/ 600116 w 606244"/>
              <a:gd name="T59" fmla="*/ 600116 w 606244"/>
              <a:gd name="T60" fmla="*/ 600116 w 606244"/>
              <a:gd name="T61" fmla="*/ 600116 w 606244"/>
              <a:gd name="T62" fmla="*/ 600116 w 606244"/>
              <a:gd name="T63" fmla="*/ 600116 w 606244"/>
              <a:gd name="T64" fmla="*/ 600116 w 606244"/>
              <a:gd name="T65" fmla="*/ 600116 w 606244"/>
              <a:gd name="T66" fmla="*/ 455839 w 606244"/>
              <a:gd name="T67" fmla="*/ 455839 w 606244"/>
              <a:gd name="T68" fmla="*/ 600116 w 606244"/>
              <a:gd name="T69" fmla="*/ 600116 w 606244"/>
              <a:gd name="T70" fmla="*/ 455839 w 606244"/>
              <a:gd name="T71" fmla="*/ 455839 w 606244"/>
              <a:gd name="T72" fmla="*/ 600116 w 606244"/>
              <a:gd name="T73" fmla="*/ 600116 w 606244"/>
              <a:gd name="T74" fmla="*/ 600116 w 606244"/>
              <a:gd name="T75" fmla="*/ 600116 w 606244"/>
              <a:gd name="T76" fmla="*/ 600116 w 606244"/>
              <a:gd name="T77" fmla="*/ 600116 w 606244"/>
              <a:gd name="T78" fmla="*/ 600116 w 606244"/>
              <a:gd name="T79" fmla="*/ 600116 w 606244"/>
              <a:gd name="T80" fmla="*/ 600116 w 606244"/>
              <a:gd name="T81" fmla="*/ 600116 w 606244"/>
              <a:gd name="T82" fmla="*/ 600116 w 606244"/>
              <a:gd name="T83" fmla="*/ 600116 w 606244"/>
              <a:gd name="T84" fmla="*/ 455839 w 606244"/>
              <a:gd name="T85" fmla="*/ 455839 w 606244"/>
              <a:gd name="T86" fmla="*/ 600116 w 606244"/>
              <a:gd name="T87" fmla="*/ 600116 w 606244"/>
              <a:gd name="T88" fmla="*/ 600116 w 606244"/>
              <a:gd name="T89" fmla="*/ 600116 w 606244"/>
              <a:gd name="T90" fmla="*/ 600116 w 606244"/>
              <a:gd name="T91" fmla="*/ 600116 w 606244"/>
              <a:gd name="T92" fmla="*/ 600116 w 606244"/>
              <a:gd name="T93" fmla="*/ 600116 w 606244"/>
              <a:gd name="T94" fmla="*/ 600116 w 606244"/>
              <a:gd name="T95" fmla="*/ 600116 w 606244"/>
              <a:gd name="T96" fmla="*/ 600116 w 606244"/>
              <a:gd name="T97" fmla="*/ 600116 w 606244"/>
              <a:gd name="T98" fmla="*/ 600116 w 606244"/>
              <a:gd name="T99" fmla="*/ 600116 w 606244"/>
              <a:gd name="T100" fmla="*/ 600116 w 606244"/>
              <a:gd name="T101" fmla="*/ 600116 w 606244"/>
              <a:gd name="T102" fmla="*/ 600116 w 606244"/>
              <a:gd name="T103" fmla="*/ 600116 w 606244"/>
              <a:gd name="T104" fmla="*/ 600116 w 606244"/>
              <a:gd name="T105" fmla="*/ 600116 w 606244"/>
              <a:gd name="T106" fmla="*/ 600116 w 606244"/>
              <a:gd name="T107" fmla="*/ 600116 w 606244"/>
              <a:gd name="T108" fmla="*/ 600116 w 606244"/>
              <a:gd name="T109" fmla="*/ 600116 w 606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7502" h="6375">
                <a:moveTo>
                  <a:pt x="4366" y="5187"/>
                </a:moveTo>
                <a:lnTo>
                  <a:pt x="4644" y="4899"/>
                </a:lnTo>
                <a:lnTo>
                  <a:pt x="4826" y="5271"/>
                </a:lnTo>
                <a:cubicBezTo>
                  <a:pt x="4826" y="5271"/>
                  <a:pt x="4589" y="6284"/>
                  <a:pt x="4277" y="6330"/>
                </a:cubicBezTo>
                <a:cubicBezTo>
                  <a:pt x="3966" y="6375"/>
                  <a:pt x="3402" y="5876"/>
                  <a:pt x="3402" y="5876"/>
                </a:cubicBezTo>
                <a:lnTo>
                  <a:pt x="3534" y="5621"/>
                </a:lnTo>
                <a:lnTo>
                  <a:pt x="3660" y="5377"/>
                </a:lnTo>
                <a:lnTo>
                  <a:pt x="3904" y="5342"/>
                </a:lnTo>
                <a:lnTo>
                  <a:pt x="4029" y="5077"/>
                </a:lnTo>
                <a:lnTo>
                  <a:pt x="4353" y="5025"/>
                </a:lnTo>
                <a:lnTo>
                  <a:pt x="4366" y="5187"/>
                </a:lnTo>
                <a:close/>
                <a:moveTo>
                  <a:pt x="3149" y="2856"/>
                </a:moveTo>
                <a:cubicBezTo>
                  <a:pt x="2896" y="3223"/>
                  <a:pt x="2575" y="3292"/>
                  <a:pt x="2575" y="3292"/>
                </a:cubicBezTo>
                <a:lnTo>
                  <a:pt x="2575" y="3888"/>
                </a:lnTo>
                <a:cubicBezTo>
                  <a:pt x="2575" y="3888"/>
                  <a:pt x="2597" y="4016"/>
                  <a:pt x="3092" y="3902"/>
                </a:cubicBezTo>
                <a:cubicBezTo>
                  <a:pt x="2964" y="3814"/>
                  <a:pt x="3378" y="2523"/>
                  <a:pt x="3149" y="2856"/>
                </a:cubicBezTo>
                <a:close/>
                <a:moveTo>
                  <a:pt x="3149" y="3888"/>
                </a:moveTo>
                <a:cubicBezTo>
                  <a:pt x="3129" y="3893"/>
                  <a:pt x="3110" y="3898"/>
                  <a:pt x="3092" y="3902"/>
                </a:cubicBezTo>
                <a:cubicBezTo>
                  <a:pt x="3105" y="3911"/>
                  <a:pt x="3123" y="3908"/>
                  <a:pt x="3149" y="3888"/>
                </a:cubicBezTo>
                <a:close/>
                <a:moveTo>
                  <a:pt x="5316" y="2526"/>
                </a:moveTo>
                <a:lnTo>
                  <a:pt x="4921" y="2110"/>
                </a:lnTo>
                <a:cubicBezTo>
                  <a:pt x="4921" y="2110"/>
                  <a:pt x="4736" y="2419"/>
                  <a:pt x="4419" y="2587"/>
                </a:cubicBezTo>
                <a:cubicBezTo>
                  <a:pt x="4771" y="2600"/>
                  <a:pt x="5025" y="2802"/>
                  <a:pt x="5025" y="2802"/>
                </a:cubicBezTo>
                <a:lnTo>
                  <a:pt x="5316" y="2526"/>
                </a:lnTo>
                <a:close/>
                <a:moveTo>
                  <a:pt x="4233" y="1110"/>
                </a:moveTo>
                <a:lnTo>
                  <a:pt x="4128" y="999"/>
                </a:lnTo>
                <a:cubicBezTo>
                  <a:pt x="4128" y="999"/>
                  <a:pt x="4079" y="1082"/>
                  <a:pt x="3995" y="1126"/>
                </a:cubicBezTo>
                <a:cubicBezTo>
                  <a:pt x="4088" y="1130"/>
                  <a:pt x="4156" y="1183"/>
                  <a:pt x="4156" y="1183"/>
                </a:cubicBezTo>
                <a:lnTo>
                  <a:pt x="4233" y="1110"/>
                </a:lnTo>
                <a:close/>
                <a:moveTo>
                  <a:pt x="2075" y="1617"/>
                </a:moveTo>
                <a:lnTo>
                  <a:pt x="1970" y="1506"/>
                </a:lnTo>
                <a:cubicBezTo>
                  <a:pt x="1970" y="1506"/>
                  <a:pt x="1921" y="1588"/>
                  <a:pt x="1837" y="1633"/>
                </a:cubicBezTo>
                <a:cubicBezTo>
                  <a:pt x="1930" y="1636"/>
                  <a:pt x="1998" y="1690"/>
                  <a:pt x="1998" y="1690"/>
                </a:cubicBezTo>
                <a:lnTo>
                  <a:pt x="2075" y="1617"/>
                </a:lnTo>
                <a:close/>
                <a:moveTo>
                  <a:pt x="4445" y="5004"/>
                </a:moveTo>
                <a:cubicBezTo>
                  <a:pt x="4445" y="5004"/>
                  <a:pt x="4436" y="4980"/>
                  <a:pt x="4444" y="4953"/>
                </a:cubicBezTo>
                <a:cubicBezTo>
                  <a:pt x="4423" y="4973"/>
                  <a:pt x="4395" y="4979"/>
                  <a:pt x="4395" y="4979"/>
                </a:cubicBezTo>
                <a:lnTo>
                  <a:pt x="4417" y="5019"/>
                </a:lnTo>
                <a:lnTo>
                  <a:pt x="4445" y="5004"/>
                </a:lnTo>
                <a:close/>
                <a:moveTo>
                  <a:pt x="4274" y="4828"/>
                </a:moveTo>
                <a:lnTo>
                  <a:pt x="4315" y="4901"/>
                </a:lnTo>
                <a:lnTo>
                  <a:pt x="4366" y="4873"/>
                </a:lnTo>
                <a:cubicBezTo>
                  <a:pt x="4366" y="4873"/>
                  <a:pt x="4349" y="4828"/>
                  <a:pt x="4363" y="4778"/>
                </a:cubicBezTo>
                <a:cubicBezTo>
                  <a:pt x="4325" y="4816"/>
                  <a:pt x="4274" y="4828"/>
                  <a:pt x="4274" y="4828"/>
                </a:cubicBezTo>
                <a:close/>
                <a:moveTo>
                  <a:pt x="3496" y="5079"/>
                </a:moveTo>
                <a:cubicBezTo>
                  <a:pt x="3589" y="5083"/>
                  <a:pt x="3657" y="5136"/>
                  <a:pt x="3657" y="5136"/>
                </a:cubicBezTo>
                <a:lnTo>
                  <a:pt x="3734" y="5063"/>
                </a:lnTo>
                <a:lnTo>
                  <a:pt x="3629" y="4953"/>
                </a:lnTo>
                <a:cubicBezTo>
                  <a:pt x="3629" y="4953"/>
                  <a:pt x="3580" y="5034"/>
                  <a:pt x="3496" y="5079"/>
                </a:cubicBezTo>
                <a:close/>
                <a:moveTo>
                  <a:pt x="4966" y="4637"/>
                </a:moveTo>
                <a:cubicBezTo>
                  <a:pt x="4938" y="4673"/>
                  <a:pt x="4903" y="4694"/>
                  <a:pt x="4881" y="4704"/>
                </a:cubicBezTo>
                <a:lnTo>
                  <a:pt x="5418" y="2580"/>
                </a:lnTo>
                <a:lnTo>
                  <a:pt x="5024" y="2953"/>
                </a:lnTo>
                <a:lnTo>
                  <a:pt x="4946" y="2892"/>
                </a:lnTo>
                <a:cubicBezTo>
                  <a:pt x="4945" y="2891"/>
                  <a:pt x="4936" y="2884"/>
                  <a:pt x="4919" y="2873"/>
                </a:cubicBezTo>
                <a:lnTo>
                  <a:pt x="4624" y="4792"/>
                </a:lnTo>
                <a:lnTo>
                  <a:pt x="4644" y="4899"/>
                </a:lnTo>
                <a:lnTo>
                  <a:pt x="4859" y="4792"/>
                </a:lnTo>
                <a:lnTo>
                  <a:pt x="4868" y="4758"/>
                </a:lnTo>
                <a:lnTo>
                  <a:pt x="4873" y="4792"/>
                </a:lnTo>
                <a:lnTo>
                  <a:pt x="4987" y="4775"/>
                </a:lnTo>
                <a:cubicBezTo>
                  <a:pt x="4987" y="4775"/>
                  <a:pt x="4957" y="4708"/>
                  <a:pt x="4966" y="4637"/>
                </a:cubicBezTo>
                <a:close/>
                <a:moveTo>
                  <a:pt x="6582" y="4000"/>
                </a:moveTo>
                <a:cubicBezTo>
                  <a:pt x="6383" y="4291"/>
                  <a:pt x="6078" y="4400"/>
                  <a:pt x="6078" y="4400"/>
                </a:cubicBezTo>
                <a:lnTo>
                  <a:pt x="6157" y="4792"/>
                </a:lnTo>
                <a:lnTo>
                  <a:pt x="6719" y="4679"/>
                </a:lnTo>
                <a:cubicBezTo>
                  <a:pt x="6719" y="4679"/>
                  <a:pt x="6556" y="4357"/>
                  <a:pt x="6582" y="4000"/>
                </a:cubicBezTo>
                <a:close/>
                <a:moveTo>
                  <a:pt x="3149" y="3808"/>
                </a:moveTo>
                <a:cubicBezTo>
                  <a:pt x="3140" y="3802"/>
                  <a:pt x="3131" y="3798"/>
                  <a:pt x="3121" y="3795"/>
                </a:cubicBezTo>
                <a:lnTo>
                  <a:pt x="3136" y="3826"/>
                </a:lnTo>
                <a:lnTo>
                  <a:pt x="3149" y="3808"/>
                </a:lnTo>
                <a:close/>
                <a:moveTo>
                  <a:pt x="894" y="2110"/>
                </a:moveTo>
                <a:lnTo>
                  <a:pt x="0" y="2403"/>
                </a:lnTo>
                <a:lnTo>
                  <a:pt x="3379" y="5347"/>
                </a:lnTo>
                <a:lnTo>
                  <a:pt x="3496" y="5309"/>
                </a:lnTo>
                <a:lnTo>
                  <a:pt x="894" y="2110"/>
                </a:lnTo>
                <a:close/>
                <a:moveTo>
                  <a:pt x="3195" y="2687"/>
                </a:moveTo>
                <a:cubicBezTo>
                  <a:pt x="3233" y="2687"/>
                  <a:pt x="3268" y="2704"/>
                  <a:pt x="3292" y="2733"/>
                </a:cubicBezTo>
                <a:cubicBezTo>
                  <a:pt x="3336" y="2787"/>
                  <a:pt x="3335" y="2861"/>
                  <a:pt x="3297" y="3067"/>
                </a:cubicBezTo>
                <a:lnTo>
                  <a:pt x="4114" y="4899"/>
                </a:lnTo>
                <a:lnTo>
                  <a:pt x="4234" y="4899"/>
                </a:lnTo>
                <a:lnTo>
                  <a:pt x="3211" y="229"/>
                </a:lnTo>
                <a:lnTo>
                  <a:pt x="2308" y="848"/>
                </a:lnTo>
                <a:lnTo>
                  <a:pt x="3135" y="2703"/>
                </a:lnTo>
                <a:cubicBezTo>
                  <a:pt x="3152" y="2693"/>
                  <a:pt x="3172" y="2687"/>
                  <a:pt x="3195" y="2687"/>
                </a:cubicBezTo>
                <a:close/>
                <a:moveTo>
                  <a:pt x="6070" y="0"/>
                </a:moveTo>
                <a:lnTo>
                  <a:pt x="5308" y="344"/>
                </a:lnTo>
                <a:lnTo>
                  <a:pt x="5041" y="2078"/>
                </a:lnTo>
                <a:lnTo>
                  <a:pt x="5439" y="2498"/>
                </a:lnTo>
                <a:lnTo>
                  <a:pt x="6070" y="0"/>
                </a:lnTo>
                <a:close/>
                <a:moveTo>
                  <a:pt x="7502" y="2564"/>
                </a:moveTo>
                <a:lnTo>
                  <a:pt x="6757" y="2327"/>
                </a:lnTo>
                <a:lnTo>
                  <a:pt x="4934" y="5125"/>
                </a:lnTo>
                <a:lnTo>
                  <a:pt x="4991" y="5401"/>
                </a:lnTo>
                <a:lnTo>
                  <a:pt x="5939" y="4330"/>
                </a:lnTo>
                <a:lnTo>
                  <a:pt x="5937" y="4325"/>
                </a:lnTo>
                <a:lnTo>
                  <a:pt x="5946" y="4322"/>
                </a:lnTo>
                <a:lnTo>
                  <a:pt x="7502" y="2564"/>
                </a:lnTo>
                <a:close/>
                <a:moveTo>
                  <a:pt x="5316" y="4000"/>
                </a:moveTo>
                <a:lnTo>
                  <a:pt x="6078" y="2456"/>
                </a:lnTo>
                <a:lnTo>
                  <a:pt x="5809" y="2498"/>
                </a:lnTo>
                <a:lnTo>
                  <a:pt x="5316" y="4000"/>
                </a:lnTo>
                <a:close/>
                <a:moveTo>
                  <a:pt x="1902" y="2104"/>
                </a:moveTo>
                <a:lnTo>
                  <a:pt x="1837" y="2272"/>
                </a:lnTo>
                <a:lnTo>
                  <a:pt x="2533" y="3056"/>
                </a:lnTo>
                <a:lnTo>
                  <a:pt x="1902" y="2104"/>
                </a:lnTo>
                <a:close/>
                <a:moveTo>
                  <a:pt x="4228" y="2419"/>
                </a:moveTo>
                <a:lnTo>
                  <a:pt x="4353" y="1284"/>
                </a:lnTo>
                <a:lnTo>
                  <a:pt x="4195" y="1371"/>
                </a:lnTo>
                <a:lnTo>
                  <a:pt x="4228" y="24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9" name="explosion_173495">
            <a:extLst>
              <a:ext uri="{FF2B5EF4-FFF2-40B4-BE49-F238E27FC236}">
                <a16:creationId xmlns:a16="http://schemas.microsoft.com/office/drawing/2014/main" id="{171D7236-9A40-41E4-AC0C-5C414A57340F}"/>
              </a:ext>
            </a:extLst>
          </p:cNvPr>
          <p:cNvSpPr>
            <a:spLocks noChangeAspect="1"/>
          </p:cNvSpPr>
          <p:nvPr/>
        </p:nvSpPr>
        <p:spPr bwMode="auto">
          <a:xfrm>
            <a:off x="10457243" y="1410185"/>
            <a:ext cx="599842" cy="609685"/>
          </a:xfrm>
          <a:custGeom>
            <a:avLst/>
            <a:gdLst>
              <a:gd name="connsiteX0" fmla="*/ 267260 w 590494"/>
              <a:gd name="connsiteY0" fmla="*/ 428737 h 600183"/>
              <a:gd name="connsiteX1" fmla="*/ 230296 w 590494"/>
              <a:gd name="connsiteY1" fmla="*/ 464861 h 600183"/>
              <a:gd name="connsiteX2" fmla="*/ 230296 w 590494"/>
              <a:gd name="connsiteY2" fmla="*/ 476578 h 600183"/>
              <a:gd name="connsiteX3" fmla="*/ 218562 w 590494"/>
              <a:gd name="connsiteY3" fmla="*/ 475601 h 600183"/>
              <a:gd name="connsiteX4" fmla="*/ 215432 w 590494"/>
              <a:gd name="connsiteY4" fmla="*/ 475406 h 600183"/>
              <a:gd name="connsiteX5" fmla="*/ 182576 w 590494"/>
              <a:gd name="connsiteY5" fmla="*/ 507625 h 600183"/>
              <a:gd name="connsiteX6" fmla="*/ 212890 w 590494"/>
              <a:gd name="connsiteY6" fmla="*/ 539650 h 600183"/>
              <a:gd name="connsiteX7" fmla="*/ 221300 w 590494"/>
              <a:gd name="connsiteY7" fmla="*/ 540431 h 600183"/>
              <a:gd name="connsiteX8" fmla="*/ 222864 w 590494"/>
              <a:gd name="connsiteY8" fmla="*/ 548632 h 600183"/>
              <a:gd name="connsiteX9" fmla="*/ 259241 w 590494"/>
              <a:gd name="connsiteY9" fmla="*/ 578899 h 600183"/>
              <a:gd name="connsiteX10" fmla="*/ 296204 w 590494"/>
              <a:gd name="connsiteY10" fmla="*/ 542774 h 600183"/>
              <a:gd name="connsiteX11" fmla="*/ 296009 w 590494"/>
              <a:gd name="connsiteY11" fmla="*/ 538478 h 600183"/>
              <a:gd name="connsiteX12" fmla="*/ 293858 w 590494"/>
              <a:gd name="connsiteY12" fmla="*/ 519342 h 600183"/>
              <a:gd name="connsiteX13" fmla="*/ 311264 w 590494"/>
              <a:gd name="connsiteY13" fmla="*/ 527738 h 600183"/>
              <a:gd name="connsiteX14" fmla="*/ 330821 w 590494"/>
              <a:gd name="connsiteY14" fmla="*/ 532034 h 600183"/>
              <a:gd name="connsiteX15" fmla="*/ 375803 w 590494"/>
              <a:gd name="connsiteY15" fmla="*/ 488098 h 600183"/>
              <a:gd name="connsiteX16" fmla="*/ 330821 w 590494"/>
              <a:gd name="connsiteY16" fmla="*/ 444358 h 600183"/>
              <a:gd name="connsiteX17" fmla="*/ 311459 w 590494"/>
              <a:gd name="connsiteY17" fmla="*/ 448654 h 600183"/>
              <a:gd name="connsiteX18" fmla="*/ 303245 w 590494"/>
              <a:gd name="connsiteY18" fmla="*/ 452364 h 600183"/>
              <a:gd name="connsiteX19" fmla="*/ 298160 w 590494"/>
              <a:gd name="connsiteY19" fmla="*/ 444944 h 600183"/>
              <a:gd name="connsiteX20" fmla="*/ 267260 w 590494"/>
              <a:gd name="connsiteY20" fmla="*/ 428737 h 600183"/>
              <a:gd name="connsiteX21" fmla="*/ 57632 w 590494"/>
              <a:gd name="connsiteY21" fmla="*/ 418790 h 600183"/>
              <a:gd name="connsiteX22" fmla="*/ 127251 w 590494"/>
              <a:gd name="connsiteY22" fmla="*/ 445547 h 600183"/>
              <a:gd name="connsiteX23" fmla="*/ 133509 w 590494"/>
              <a:gd name="connsiteY23" fmla="*/ 459413 h 600183"/>
              <a:gd name="connsiteX24" fmla="*/ 123535 w 590494"/>
              <a:gd name="connsiteY24" fmla="*/ 466249 h 600183"/>
              <a:gd name="connsiteX25" fmla="*/ 119624 w 590494"/>
              <a:gd name="connsiteY25" fmla="*/ 465468 h 600183"/>
              <a:gd name="connsiteX26" fmla="*/ 49809 w 590494"/>
              <a:gd name="connsiteY26" fmla="*/ 438711 h 600183"/>
              <a:gd name="connsiteX27" fmla="*/ 43747 w 590494"/>
              <a:gd name="connsiteY27" fmla="*/ 424845 h 600183"/>
              <a:gd name="connsiteX28" fmla="*/ 57632 w 590494"/>
              <a:gd name="connsiteY28" fmla="*/ 418790 h 600183"/>
              <a:gd name="connsiteX29" fmla="*/ 267260 w 590494"/>
              <a:gd name="connsiteY29" fmla="*/ 407257 h 600183"/>
              <a:gd name="connsiteX30" fmla="*/ 310481 w 590494"/>
              <a:gd name="connsiteY30" fmla="*/ 426003 h 600183"/>
              <a:gd name="connsiteX31" fmla="*/ 330821 w 590494"/>
              <a:gd name="connsiteY31" fmla="*/ 422879 h 600183"/>
              <a:gd name="connsiteX32" fmla="*/ 397316 w 590494"/>
              <a:gd name="connsiteY32" fmla="*/ 488098 h 600183"/>
              <a:gd name="connsiteX33" fmla="*/ 330821 w 590494"/>
              <a:gd name="connsiteY33" fmla="*/ 553514 h 600183"/>
              <a:gd name="connsiteX34" fmla="*/ 316935 w 590494"/>
              <a:gd name="connsiteY34" fmla="*/ 551951 h 600183"/>
              <a:gd name="connsiteX35" fmla="*/ 259241 w 590494"/>
              <a:gd name="connsiteY35" fmla="*/ 600183 h 600183"/>
              <a:gd name="connsiteX36" fmla="*/ 203502 w 590494"/>
              <a:gd name="connsiteY36" fmla="*/ 559958 h 600183"/>
              <a:gd name="connsiteX37" fmla="*/ 161063 w 590494"/>
              <a:gd name="connsiteY37" fmla="*/ 507625 h 600183"/>
              <a:gd name="connsiteX38" fmla="*/ 209761 w 590494"/>
              <a:gd name="connsiteY38" fmla="*/ 454317 h 600183"/>
              <a:gd name="connsiteX39" fmla="*/ 267260 w 590494"/>
              <a:gd name="connsiteY39" fmla="*/ 407257 h 600183"/>
              <a:gd name="connsiteX40" fmla="*/ 492763 w 590494"/>
              <a:gd name="connsiteY40" fmla="*/ 361167 h 600183"/>
              <a:gd name="connsiteX41" fmla="*/ 507828 w 590494"/>
              <a:gd name="connsiteY41" fmla="*/ 363317 h 600183"/>
              <a:gd name="connsiteX42" fmla="*/ 505676 w 590494"/>
              <a:gd name="connsiteY42" fmla="*/ 378362 h 600183"/>
              <a:gd name="connsiteX43" fmla="*/ 419784 w 590494"/>
              <a:gd name="connsiteY43" fmla="*/ 442649 h 600183"/>
              <a:gd name="connsiteX44" fmla="*/ 413328 w 590494"/>
              <a:gd name="connsiteY44" fmla="*/ 444798 h 600183"/>
              <a:gd name="connsiteX45" fmla="*/ 404719 w 590494"/>
              <a:gd name="connsiteY45" fmla="*/ 440499 h 600183"/>
              <a:gd name="connsiteX46" fmla="*/ 406871 w 590494"/>
              <a:gd name="connsiteY46" fmla="*/ 425453 h 600183"/>
              <a:gd name="connsiteX47" fmla="*/ 573094 w 590494"/>
              <a:gd name="connsiteY47" fmla="*/ 302438 h 600183"/>
              <a:gd name="connsiteX48" fmla="*/ 588150 w 590494"/>
              <a:gd name="connsiteY48" fmla="*/ 304195 h 600183"/>
              <a:gd name="connsiteX49" fmla="*/ 586390 w 590494"/>
              <a:gd name="connsiteY49" fmla="*/ 319230 h 600183"/>
              <a:gd name="connsiteX50" fmla="*/ 538095 w 590494"/>
              <a:gd name="connsiteY50" fmla="*/ 356913 h 600183"/>
              <a:gd name="connsiteX51" fmla="*/ 531447 w 590494"/>
              <a:gd name="connsiteY51" fmla="*/ 359061 h 600183"/>
              <a:gd name="connsiteX52" fmla="*/ 523039 w 590494"/>
              <a:gd name="connsiteY52" fmla="*/ 354961 h 600183"/>
              <a:gd name="connsiteX53" fmla="*/ 524799 w 590494"/>
              <a:gd name="connsiteY53" fmla="*/ 339926 h 600183"/>
              <a:gd name="connsiteX54" fmla="*/ 18126 w 590494"/>
              <a:gd name="connsiteY54" fmla="*/ 281517 h 600183"/>
              <a:gd name="connsiteX55" fmla="*/ 163056 w 590494"/>
              <a:gd name="connsiteY55" fmla="*/ 415454 h 600183"/>
              <a:gd name="connsiteX56" fmla="*/ 163643 w 590494"/>
              <a:gd name="connsiteY56" fmla="*/ 430683 h 600183"/>
              <a:gd name="connsiteX57" fmla="*/ 155624 w 590494"/>
              <a:gd name="connsiteY57" fmla="*/ 434002 h 600183"/>
              <a:gd name="connsiteX58" fmla="*/ 148387 w 590494"/>
              <a:gd name="connsiteY58" fmla="*/ 431269 h 600183"/>
              <a:gd name="connsiteX59" fmla="*/ 3457 w 590494"/>
              <a:gd name="connsiteY59" fmla="*/ 297332 h 600183"/>
              <a:gd name="connsiteX60" fmla="*/ 2870 w 590494"/>
              <a:gd name="connsiteY60" fmla="*/ 282103 h 600183"/>
              <a:gd name="connsiteX61" fmla="*/ 18126 w 590494"/>
              <a:gd name="connsiteY61" fmla="*/ 281517 h 600183"/>
              <a:gd name="connsiteX62" fmla="*/ 106525 w 590494"/>
              <a:gd name="connsiteY62" fmla="*/ 275302 h 600183"/>
              <a:gd name="connsiteX63" fmla="*/ 121385 w 590494"/>
              <a:gd name="connsiteY63" fmla="*/ 277841 h 600183"/>
              <a:gd name="connsiteX64" fmla="*/ 207222 w 590494"/>
              <a:gd name="connsiteY64" fmla="*/ 395579 h 600183"/>
              <a:gd name="connsiteX65" fmla="*/ 204875 w 590494"/>
              <a:gd name="connsiteY65" fmla="*/ 410613 h 600183"/>
              <a:gd name="connsiteX66" fmla="*/ 198618 w 590494"/>
              <a:gd name="connsiteY66" fmla="*/ 412761 h 600183"/>
              <a:gd name="connsiteX67" fmla="*/ 190015 w 590494"/>
              <a:gd name="connsiteY67" fmla="*/ 408270 h 600183"/>
              <a:gd name="connsiteX68" fmla="*/ 104178 w 590494"/>
              <a:gd name="connsiteY68" fmla="*/ 290337 h 600183"/>
              <a:gd name="connsiteX69" fmla="*/ 106525 w 590494"/>
              <a:gd name="connsiteY69" fmla="*/ 275302 h 600183"/>
              <a:gd name="connsiteX70" fmla="*/ 397709 w 590494"/>
              <a:gd name="connsiteY70" fmla="*/ 253585 h 600183"/>
              <a:gd name="connsiteX71" fmla="*/ 401033 w 590494"/>
              <a:gd name="connsiteY71" fmla="*/ 268424 h 600183"/>
              <a:gd name="connsiteX72" fmla="*/ 325762 w 590494"/>
              <a:gd name="connsiteY72" fmla="*/ 386162 h 600183"/>
              <a:gd name="connsiteX73" fmla="*/ 316769 w 590494"/>
              <a:gd name="connsiteY73" fmla="*/ 391239 h 600183"/>
              <a:gd name="connsiteX74" fmla="*/ 310904 w 590494"/>
              <a:gd name="connsiteY74" fmla="*/ 389482 h 600183"/>
              <a:gd name="connsiteX75" fmla="*/ 307776 w 590494"/>
              <a:gd name="connsiteY75" fmla="*/ 374642 h 600183"/>
              <a:gd name="connsiteX76" fmla="*/ 382851 w 590494"/>
              <a:gd name="connsiteY76" fmla="*/ 256904 h 600183"/>
              <a:gd name="connsiteX77" fmla="*/ 397709 w 590494"/>
              <a:gd name="connsiteY77" fmla="*/ 253585 h 600183"/>
              <a:gd name="connsiteX78" fmla="*/ 511489 w 590494"/>
              <a:gd name="connsiteY78" fmla="*/ 238350 h 600183"/>
              <a:gd name="connsiteX79" fmla="*/ 512662 w 590494"/>
              <a:gd name="connsiteY79" fmla="*/ 253390 h 600183"/>
              <a:gd name="connsiteX80" fmla="*/ 389298 w 590494"/>
              <a:gd name="connsiteY80" fmla="*/ 398129 h 600183"/>
              <a:gd name="connsiteX81" fmla="*/ 381087 w 590494"/>
              <a:gd name="connsiteY81" fmla="*/ 402036 h 600183"/>
              <a:gd name="connsiteX82" fmla="*/ 374244 w 590494"/>
              <a:gd name="connsiteY82" fmla="*/ 399497 h 600183"/>
              <a:gd name="connsiteX83" fmla="*/ 373071 w 590494"/>
              <a:gd name="connsiteY83" fmla="*/ 384261 h 600183"/>
              <a:gd name="connsiteX84" fmla="*/ 496435 w 590494"/>
              <a:gd name="connsiteY84" fmla="*/ 239522 h 600183"/>
              <a:gd name="connsiteX85" fmla="*/ 511489 w 590494"/>
              <a:gd name="connsiteY85" fmla="*/ 238350 h 600183"/>
              <a:gd name="connsiteX86" fmla="*/ 3651 w 590494"/>
              <a:gd name="connsiteY86" fmla="*/ 163407 h 600183"/>
              <a:gd name="connsiteX87" fmla="*/ 18902 w 590494"/>
              <a:gd name="connsiteY87" fmla="*/ 164383 h 600183"/>
              <a:gd name="connsiteX88" fmla="*/ 88704 w 590494"/>
              <a:gd name="connsiteY88" fmla="*/ 244830 h 600183"/>
              <a:gd name="connsiteX89" fmla="*/ 87531 w 590494"/>
              <a:gd name="connsiteY89" fmla="*/ 260060 h 600183"/>
              <a:gd name="connsiteX90" fmla="*/ 80492 w 590494"/>
              <a:gd name="connsiteY90" fmla="*/ 262598 h 600183"/>
              <a:gd name="connsiteX91" fmla="*/ 72476 w 590494"/>
              <a:gd name="connsiteY91" fmla="*/ 258888 h 600183"/>
              <a:gd name="connsiteX92" fmla="*/ 2674 w 590494"/>
              <a:gd name="connsiteY92" fmla="*/ 178442 h 600183"/>
              <a:gd name="connsiteX93" fmla="*/ 3651 w 590494"/>
              <a:gd name="connsiteY93" fmla="*/ 163407 h 600183"/>
              <a:gd name="connsiteX94" fmla="*/ 307185 w 590494"/>
              <a:gd name="connsiteY94" fmla="*/ 155360 h 600183"/>
              <a:gd name="connsiteX95" fmla="*/ 316778 w 590494"/>
              <a:gd name="connsiteY95" fmla="*/ 167273 h 600183"/>
              <a:gd name="connsiteX96" fmla="*/ 295243 w 590494"/>
              <a:gd name="connsiteY96" fmla="*/ 349686 h 600183"/>
              <a:gd name="connsiteX97" fmla="*/ 284476 w 590494"/>
              <a:gd name="connsiteY97" fmla="*/ 359061 h 600183"/>
              <a:gd name="connsiteX98" fmla="*/ 283301 w 590494"/>
              <a:gd name="connsiteY98" fmla="*/ 359061 h 600183"/>
              <a:gd name="connsiteX99" fmla="*/ 273904 w 590494"/>
              <a:gd name="connsiteY99" fmla="*/ 347148 h 600183"/>
              <a:gd name="connsiteX100" fmla="*/ 295439 w 590494"/>
              <a:gd name="connsiteY100" fmla="*/ 164930 h 600183"/>
              <a:gd name="connsiteX101" fmla="*/ 307185 w 590494"/>
              <a:gd name="connsiteY101" fmla="*/ 155360 h 600183"/>
              <a:gd name="connsiteX102" fmla="*/ 510720 w 590494"/>
              <a:gd name="connsiteY102" fmla="*/ 87598 h 600183"/>
              <a:gd name="connsiteX103" fmla="*/ 513458 w 590494"/>
              <a:gd name="connsiteY103" fmla="*/ 102438 h 600183"/>
              <a:gd name="connsiteX104" fmla="*/ 422124 w 590494"/>
              <a:gd name="connsiteY104" fmla="*/ 236389 h 600183"/>
              <a:gd name="connsiteX105" fmla="*/ 413323 w 590494"/>
              <a:gd name="connsiteY105" fmla="*/ 241075 h 600183"/>
              <a:gd name="connsiteX106" fmla="*/ 407260 w 590494"/>
              <a:gd name="connsiteY106" fmla="*/ 239318 h 600183"/>
              <a:gd name="connsiteX107" fmla="*/ 404522 w 590494"/>
              <a:gd name="connsiteY107" fmla="*/ 224282 h 600183"/>
              <a:gd name="connsiteX108" fmla="*/ 495661 w 590494"/>
              <a:gd name="connsiteY108" fmla="*/ 90332 h 600183"/>
              <a:gd name="connsiteX109" fmla="*/ 510720 w 590494"/>
              <a:gd name="connsiteY109" fmla="*/ 87598 h 600183"/>
              <a:gd name="connsiteX110" fmla="*/ 53930 w 590494"/>
              <a:gd name="connsiteY110" fmla="*/ 60323 h 600183"/>
              <a:gd name="connsiteX111" fmla="*/ 68402 w 590494"/>
              <a:gd name="connsiteY111" fmla="*/ 64422 h 600183"/>
              <a:gd name="connsiteX112" fmla="*/ 175771 w 590494"/>
              <a:gd name="connsiteY112" fmla="*/ 257315 h 600183"/>
              <a:gd name="connsiteX113" fmla="*/ 171664 w 590494"/>
              <a:gd name="connsiteY113" fmla="*/ 271957 h 600183"/>
              <a:gd name="connsiteX114" fmla="*/ 166384 w 590494"/>
              <a:gd name="connsiteY114" fmla="*/ 273324 h 600183"/>
              <a:gd name="connsiteX115" fmla="*/ 156996 w 590494"/>
              <a:gd name="connsiteY115" fmla="*/ 267857 h 600183"/>
              <a:gd name="connsiteX116" fmla="*/ 49627 w 590494"/>
              <a:gd name="connsiteY116" fmla="*/ 74965 h 600183"/>
              <a:gd name="connsiteX117" fmla="*/ 53930 w 590494"/>
              <a:gd name="connsiteY117" fmla="*/ 60323 h 600183"/>
              <a:gd name="connsiteX118" fmla="*/ 246344 w 590494"/>
              <a:gd name="connsiteY118" fmla="*/ 42911 h 600183"/>
              <a:gd name="connsiteX119" fmla="*/ 257678 w 590494"/>
              <a:gd name="connsiteY119" fmla="*/ 52871 h 600183"/>
              <a:gd name="connsiteX120" fmla="*/ 268426 w 590494"/>
              <a:gd name="connsiteY120" fmla="*/ 224331 h 600183"/>
              <a:gd name="connsiteX121" fmla="*/ 258265 w 590494"/>
              <a:gd name="connsiteY121" fmla="*/ 235853 h 600183"/>
              <a:gd name="connsiteX122" fmla="*/ 257678 w 590494"/>
              <a:gd name="connsiteY122" fmla="*/ 235853 h 600183"/>
              <a:gd name="connsiteX123" fmla="*/ 246931 w 590494"/>
              <a:gd name="connsiteY123" fmla="*/ 225698 h 600183"/>
              <a:gd name="connsiteX124" fmla="*/ 236183 w 590494"/>
              <a:gd name="connsiteY124" fmla="*/ 54238 h 600183"/>
              <a:gd name="connsiteX125" fmla="*/ 246344 w 590494"/>
              <a:gd name="connsiteY125" fmla="*/ 42911 h 600183"/>
              <a:gd name="connsiteX126" fmla="*/ 164025 w 590494"/>
              <a:gd name="connsiteY126" fmla="*/ 37803 h 600183"/>
              <a:gd name="connsiteX127" fmla="*/ 176928 w 590494"/>
              <a:gd name="connsiteY127" fmla="*/ 45809 h 600183"/>
              <a:gd name="connsiteX128" fmla="*/ 251995 w 590494"/>
              <a:gd name="connsiteY128" fmla="*/ 367429 h 600183"/>
              <a:gd name="connsiteX129" fmla="*/ 243980 w 590494"/>
              <a:gd name="connsiteY129" fmla="*/ 380122 h 600183"/>
              <a:gd name="connsiteX130" fmla="*/ 241634 w 590494"/>
              <a:gd name="connsiteY130" fmla="*/ 380513 h 600183"/>
              <a:gd name="connsiteX131" fmla="*/ 231077 w 590494"/>
              <a:gd name="connsiteY131" fmla="*/ 372116 h 600183"/>
              <a:gd name="connsiteX132" fmla="*/ 156010 w 590494"/>
              <a:gd name="connsiteY132" fmla="*/ 50691 h 600183"/>
              <a:gd name="connsiteX133" fmla="*/ 164025 w 590494"/>
              <a:gd name="connsiteY133" fmla="*/ 37803 h 600183"/>
              <a:gd name="connsiteX134" fmla="*/ 444286 w 590494"/>
              <a:gd name="connsiteY134" fmla="*/ 761 h 600183"/>
              <a:gd name="connsiteX135" fmla="*/ 450152 w 590494"/>
              <a:gd name="connsiteY135" fmla="*/ 14818 h 600183"/>
              <a:gd name="connsiteX136" fmla="*/ 348268 w 590494"/>
              <a:gd name="connsiteY136" fmla="*/ 266686 h 600183"/>
              <a:gd name="connsiteX137" fmla="*/ 338295 w 590494"/>
              <a:gd name="connsiteY137" fmla="*/ 273324 h 600183"/>
              <a:gd name="connsiteX138" fmla="*/ 334188 w 590494"/>
              <a:gd name="connsiteY138" fmla="*/ 272543 h 600183"/>
              <a:gd name="connsiteX139" fmla="*/ 328322 w 590494"/>
              <a:gd name="connsiteY139" fmla="*/ 258485 h 600183"/>
              <a:gd name="connsiteX140" fmla="*/ 430206 w 590494"/>
              <a:gd name="connsiteY140" fmla="*/ 6618 h 600183"/>
              <a:gd name="connsiteX141" fmla="*/ 444286 w 590494"/>
              <a:gd name="connsiteY141" fmla="*/ 761 h 600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590494" h="600183">
                <a:moveTo>
                  <a:pt x="267260" y="428737"/>
                </a:moveTo>
                <a:cubicBezTo>
                  <a:pt x="246920" y="428737"/>
                  <a:pt x="230296" y="444944"/>
                  <a:pt x="230296" y="464861"/>
                </a:cubicBezTo>
                <a:lnTo>
                  <a:pt x="230296" y="476578"/>
                </a:lnTo>
                <a:lnTo>
                  <a:pt x="218562" y="475601"/>
                </a:lnTo>
                <a:cubicBezTo>
                  <a:pt x="217584" y="475601"/>
                  <a:pt x="216606" y="475406"/>
                  <a:pt x="215432" y="475406"/>
                </a:cubicBezTo>
                <a:cubicBezTo>
                  <a:pt x="197244" y="475406"/>
                  <a:pt x="182576" y="489856"/>
                  <a:pt x="182576" y="507625"/>
                </a:cubicBezTo>
                <a:cubicBezTo>
                  <a:pt x="182576" y="524419"/>
                  <a:pt x="195875" y="538478"/>
                  <a:pt x="212890" y="539650"/>
                </a:cubicBezTo>
                <a:lnTo>
                  <a:pt x="221300" y="540431"/>
                </a:lnTo>
                <a:lnTo>
                  <a:pt x="222864" y="548632"/>
                </a:lnTo>
                <a:cubicBezTo>
                  <a:pt x="225798" y="566206"/>
                  <a:pt x="241053" y="578899"/>
                  <a:pt x="259241" y="578899"/>
                </a:cubicBezTo>
                <a:cubicBezTo>
                  <a:pt x="279581" y="578899"/>
                  <a:pt x="296204" y="562691"/>
                  <a:pt x="296204" y="542774"/>
                </a:cubicBezTo>
                <a:cubicBezTo>
                  <a:pt x="296204" y="541407"/>
                  <a:pt x="296204" y="540040"/>
                  <a:pt x="296009" y="538478"/>
                </a:cubicBezTo>
                <a:lnTo>
                  <a:pt x="293858" y="519342"/>
                </a:lnTo>
                <a:lnTo>
                  <a:pt x="311264" y="527738"/>
                </a:lnTo>
                <a:cubicBezTo>
                  <a:pt x="317326" y="530472"/>
                  <a:pt x="323976" y="532034"/>
                  <a:pt x="330821" y="532034"/>
                </a:cubicBezTo>
                <a:cubicBezTo>
                  <a:pt x="355659" y="532034"/>
                  <a:pt x="375803" y="512312"/>
                  <a:pt x="375803" y="488098"/>
                </a:cubicBezTo>
                <a:cubicBezTo>
                  <a:pt x="375803" y="464080"/>
                  <a:pt x="355659" y="444358"/>
                  <a:pt x="330821" y="444358"/>
                </a:cubicBezTo>
                <a:cubicBezTo>
                  <a:pt x="323976" y="444358"/>
                  <a:pt x="317522" y="445725"/>
                  <a:pt x="311459" y="448654"/>
                </a:cubicBezTo>
                <a:lnTo>
                  <a:pt x="303245" y="452364"/>
                </a:lnTo>
                <a:lnTo>
                  <a:pt x="298160" y="444944"/>
                </a:lnTo>
                <a:cubicBezTo>
                  <a:pt x="291119" y="434790"/>
                  <a:pt x="279581" y="428737"/>
                  <a:pt x="267260" y="428737"/>
                </a:cubicBezTo>
                <a:close/>
                <a:moveTo>
                  <a:pt x="57632" y="418790"/>
                </a:moveTo>
                <a:lnTo>
                  <a:pt x="127251" y="445547"/>
                </a:lnTo>
                <a:cubicBezTo>
                  <a:pt x="132922" y="447695"/>
                  <a:pt x="135660" y="453945"/>
                  <a:pt x="133509" y="459413"/>
                </a:cubicBezTo>
                <a:cubicBezTo>
                  <a:pt x="131944" y="463710"/>
                  <a:pt x="127838" y="466249"/>
                  <a:pt x="123535" y="466249"/>
                </a:cubicBezTo>
                <a:cubicBezTo>
                  <a:pt x="122166" y="466249"/>
                  <a:pt x="120993" y="466054"/>
                  <a:pt x="119624" y="465468"/>
                </a:cubicBezTo>
                <a:lnTo>
                  <a:pt x="49809" y="438711"/>
                </a:lnTo>
                <a:cubicBezTo>
                  <a:pt x="44334" y="436563"/>
                  <a:pt x="41596" y="430509"/>
                  <a:pt x="43747" y="424845"/>
                </a:cubicBezTo>
                <a:cubicBezTo>
                  <a:pt x="45898" y="419376"/>
                  <a:pt x="51961" y="416642"/>
                  <a:pt x="57632" y="418790"/>
                </a:cubicBezTo>
                <a:close/>
                <a:moveTo>
                  <a:pt x="267260" y="407257"/>
                </a:moveTo>
                <a:cubicBezTo>
                  <a:pt x="283883" y="407257"/>
                  <a:pt x="299334" y="414091"/>
                  <a:pt x="310481" y="426003"/>
                </a:cubicBezTo>
                <a:cubicBezTo>
                  <a:pt x="316935" y="423855"/>
                  <a:pt x="323780" y="422879"/>
                  <a:pt x="330821" y="422879"/>
                </a:cubicBezTo>
                <a:cubicBezTo>
                  <a:pt x="367393" y="422879"/>
                  <a:pt x="397316" y="452169"/>
                  <a:pt x="397316" y="488098"/>
                </a:cubicBezTo>
                <a:cubicBezTo>
                  <a:pt x="397316" y="524223"/>
                  <a:pt x="367393" y="553514"/>
                  <a:pt x="330821" y="553514"/>
                </a:cubicBezTo>
                <a:cubicBezTo>
                  <a:pt x="326127" y="553514"/>
                  <a:pt x="321433" y="552928"/>
                  <a:pt x="316935" y="551951"/>
                </a:cubicBezTo>
                <a:cubicBezTo>
                  <a:pt x="312437" y="579289"/>
                  <a:pt x="288186" y="600183"/>
                  <a:pt x="259241" y="600183"/>
                </a:cubicBezTo>
                <a:cubicBezTo>
                  <a:pt x="233230" y="600183"/>
                  <a:pt x="210934" y="583780"/>
                  <a:pt x="203502" y="559958"/>
                </a:cubicBezTo>
                <a:cubicBezTo>
                  <a:pt x="179056" y="554490"/>
                  <a:pt x="161063" y="532815"/>
                  <a:pt x="161063" y="507625"/>
                </a:cubicBezTo>
                <a:cubicBezTo>
                  <a:pt x="161063" y="480092"/>
                  <a:pt x="182381" y="457246"/>
                  <a:pt x="209761" y="454317"/>
                </a:cubicBezTo>
                <a:cubicBezTo>
                  <a:pt x="214650" y="427565"/>
                  <a:pt x="238510" y="407257"/>
                  <a:pt x="267260" y="407257"/>
                </a:cubicBezTo>
                <a:close/>
                <a:moveTo>
                  <a:pt x="492763" y="361167"/>
                </a:moveTo>
                <a:cubicBezTo>
                  <a:pt x="497654" y="357650"/>
                  <a:pt x="504306" y="358627"/>
                  <a:pt x="507828" y="363317"/>
                </a:cubicBezTo>
                <a:cubicBezTo>
                  <a:pt x="511350" y="368006"/>
                  <a:pt x="510372" y="374845"/>
                  <a:pt x="505676" y="378362"/>
                </a:cubicBezTo>
                <a:lnTo>
                  <a:pt x="419784" y="442649"/>
                </a:lnTo>
                <a:cubicBezTo>
                  <a:pt x="417828" y="444212"/>
                  <a:pt x="415675" y="444798"/>
                  <a:pt x="413328" y="444798"/>
                </a:cubicBezTo>
                <a:cubicBezTo>
                  <a:pt x="410001" y="444798"/>
                  <a:pt x="406871" y="443430"/>
                  <a:pt x="404719" y="440499"/>
                </a:cubicBezTo>
                <a:cubicBezTo>
                  <a:pt x="401197" y="435810"/>
                  <a:pt x="402175" y="429166"/>
                  <a:pt x="406871" y="425453"/>
                </a:cubicBezTo>
                <a:close/>
                <a:moveTo>
                  <a:pt x="573094" y="302438"/>
                </a:moveTo>
                <a:cubicBezTo>
                  <a:pt x="577787" y="298728"/>
                  <a:pt x="584630" y="299509"/>
                  <a:pt x="588150" y="304195"/>
                </a:cubicBezTo>
                <a:cubicBezTo>
                  <a:pt x="591865" y="308881"/>
                  <a:pt x="591083" y="315715"/>
                  <a:pt x="586390" y="319230"/>
                </a:cubicBezTo>
                <a:lnTo>
                  <a:pt x="538095" y="356913"/>
                </a:lnTo>
                <a:cubicBezTo>
                  <a:pt x="536139" y="358280"/>
                  <a:pt x="533793" y="359061"/>
                  <a:pt x="531447" y="359061"/>
                </a:cubicBezTo>
                <a:cubicBezTo>
                  <a:pt x="528318" y="359061"/>
                  <a:pt x="524994" y="357694"/>
                  <a:pt x="523039" y="354961"/>
                </a:cubicBezTo>
                <a:cubicBezTo>
                  <a:pt x="519324" y="350275"/>
                  <a:pt x="520106" y="343441"/>
                  <a:pt x="524799" y="339926"/>
                </a:cubicBezTo>
                <a:close/>
                <a:moveTo>
                  <a:pt x="18126" y="281517"/>
                </a:moveTo>
                <a:lnTo>
                  <a:pt x="163056" y="415454"/>
                </a:lnTo>
                <a:cubicBezTo>
                  <a:pt x="167359" y="419554"/>
                  <a:pt x="167555" y="426388"/>
                  <a:pt x="163643" y="430683"/>
                </a:cubicBezTo>
                <a:cubicBezTo>
                  <a:pt x="161492" y="432831"/>
                  <a:pt x="158558" y="434002"/>
                  <a:pt x="155624" y="434002"/>
                </a:cubicBezTo>
                <a:cubicBezTo>
                  <a:pt x="153082" y="434002"/>
                  <a:pt x="150539" y="433221"/>
                  <a:pt x="148387" y="431269"/>
                </a:cubicBezTo>
                <a:lnTo>
                  <a:pt x="3457" y="297332"/>
                </a:lnTo>
                <a:cubicBezTo>
                  <a:pt x="-846" y="293232"/>
                  <a:pt x="-1237" y="286398"/>
                  <a:pt x="2870" y="282103"/>
                </a:cubicBezTo>
                <a:cubicBezTo>
                  <a:pt x="6978" y="277807"/>
                  <a:pt x="13628" y="277417"/>
                  <a:pt x="18126" y="281517"/>
                </a:cubicBezTo>
                <a:close/>
                <a:moveTo>
                  <a:pt x="106525" y="275302"/>
                </a:moveTo>
                <a:cubicBezTo>
                  <a:pt x="111217" y="271983"/>
                  <a:pt x="117865" y="272959"/>
                  <a:pt x="121385" y="277841"/>
                </a:cubicBezTo>
                <a:lnTo>
                  <a:pt x="207222" y="395579"/>
                </a:lnTo>
                <a:cubicBezTo>
                  <a:pt x="210741" y="400460"/>
                  <a:pt x="209763" y="407099"/>
                  <a:pt x="204875" y="410613"/>
                </a:cubicBezTo>
                <a:cubicBezTo>
                  <a:pt x="203115" y="411980"/>
                  <a:pt x="200769" y="412761"/>
                  <a:pt x="198618" y="412761"/>
                </a:cubicBezTo>
                <a:cubicBezTo>
                  <a:pt x="195294" y="412761"/>
                  <a:pt x="191970" y="411199"/>
                  <a:pt x="190015" y="408270"/>
                </a:cubicBezTo>
                <a:lnTo>
                  <a:pt x="104178" y="290337"/>
                </a:lnTo>
                <a:cubicBezTo>
                  <a:pt x="100659" y="285651"/>
                  <a:pt x="101637" y="278817"/>
                  <a:pt x="106525" y="275302"/>
                </a:cubicBezTo>
                <a:close/>
                <a:moveTo>
                  <a:pt x="397709" y="253585"/>
                </a:moveTo>
                <a:cubicBezTo>
                  <a:pt x="402597" y="256709"/>
                  <a:pt x="404161" y="263348"/>
                  <a:pt x="401033" y="268424"/>
                </a:cubicBezTo>
                <a:lnTo>
                  <a:pt x="325762" y="386162"/>
                </a:lnTo>
                <a:cubicBezTo>
                  <a:pt x="323807" y="389482"/>
                  <a:pt x="320288" y="391239"/>
                  <a:pt x="316769" y="391239"/>
                </a:cubicBezTo>
                <a:cubicBezTo>
                  <a:pt x="314814" y="391239"/>
                  <a:pt x="312859" y="390653"/>
                  <a:pt x="310904" y="389482"/>
                </a:cubicBezTo>
                <a:cubicBezTo>
                  <a:pt x="306016" y="386358"/>
                  <a:pt x="304452" y="379719"/>
                  <a:pt x="307776" y="374642"/>
                </a:cubicBezTo>
                <a:lnTo>
                  <a:pt x="382851" y="256904"/>
                </a:lnTo>
                <a:cubicBezTo>
                  <a:pt x="385979" y="251828"/>
                  <a:pt x="392626" y="250461"/>
                  <a:pt x="397709" y="253585"/>
                </a:cubicBezTo>
                <a:close/>
                <a:moveTo>
                  <a:pt x="511489" y="238350"/>
                </a:moveTo>
                <a:cubicBezTo>
                  <a:pt x="515985" y="242256"/>
                  <a:pt x="516572" y="248897"/>
                  <a:pt x="512662" y="253390"/>
                </a:cubicBezTo>
                <a:lnTo>
                  <a:pt x="389298" y="398129"/>
                </a:lnTo>
                <a:cubicBezTo>
                  <a:pt x="387147" y="400669"/>
                  <a:pt x="384215" y="402036"/>
                  <a:pt x="381087" y="402036"/>
                </a:cubicBezTo>
                <a:cubicBezTo>
                  <a:pt x="378741" y="402036"/>
                  <a:pt x="376199" y="401059"/>
                  <a:pt x="374244" y="399497"/>
                </a:cubicBezTo>
                <a:cubicBezTo>
                  <a:pt x="369748" y="395590"/>
                  <a:pt x="369161" y="388754"/>
                  <a:pt x="373071" y="384261"/>
                </a:cubicBezTo>
                <a:lnTo>
                  <a:pt x="496435" y="239522"/>
                </a:lnTo>
                <a:cubicBezTo>
                  <a:pt x="500345" y="235029"/>
                  <a:pt x="506992" y="234443"/>
                  <a:pt x="511489" y="238350"/>
                </a:cubicBezTo>
                <a:close/>
                <a:moveTo>
                  <a:pt x="3651" y="163407"/>
                </a:moveTo>
                <a:cubicBezTo>
                  <a:pt x="8148" y="159502"/>
                  <a:pt x="14992" y="160088"/>
                  <a:pt x="18902" y="164383"/>
                </a:cubicBezTo>
                <a:lnTo>
                  <a:pt x="88704" y="244830"/>
                </a:lnTo>
                <a:cubicBezTo>
                  <a:pt x="92615" y="249320"/>
                  <a:pt x="92028" y="256155"/>
                  <a:pt x="87531" y="260060"/>
                </a:cubicBezTo>
                <a:cubicBezTo>
                  <a:pt x="85576" y="261817"/>
                  <a:pt x="83034" y="262598"/>
                  <a:pt x="80492" y="262598"/>
                </a:cubicBezTo>
                <a:cubicBezTo>
                  <a:pt x="77560" y="262598"/>
                  <a:pt x="74627" y="261426"/>
                  <a:pt x="72476" y="258888"/>
                </a:cubicBezTo>
                <a:lnTo>
                  <a:pt x="2674" y="178442"/>
                </a:lnTo>
                <a:cubicBezTo>
                  <a:pt x="-1237" y="173951"/>
                  <a:pt x="-650" y="167312"/>
                  <a:pt x="3651" y="163407"/>
                </a:cubicBezTo>
                <a:close/>
                <a:moveTo>
                  <a:pt x="307185" y="155360"/>
                </a:moveTo>
                <a:cubicBezTo>
                  <a:pt x="313254" y="156141"/>
                  <a:pt x="317365" y="161414"/>
                  <a:pt x="316778" y="167273"/>
                </a:cubicBezTo>
                <a:lnTo>
                  <a:pt x="295243" y="349686"/>
                </a:lnTo>
                <a:cubicBezTo>
                  <a:pt x="294460" y="355155"/>
                  <a:pt x="289957" y="359061"/>
                  <a:pt x="284476" y="359061"/>
                </a:cubicBezTo>
                <a:cubicBezTo>
                  <a:pt x="284084" y="359061"/>
                  <a:pt x="283693" y="359061"/>
                  <a:pt x="283301" y="359061"/>
                </a:cubicBezTo>
                <a:cubicBezTo>
                  <a:pt x="277428" y="358280"/>
                  <a:pt x="273121" y="353007"/>
                  <a:pt x="273904" y="347148"/>
                </a:cubicBezTo>
                <a:lnTo>
                  <a:pt x="295439" y="164930"/>
                </a:lnTo>
                <a:cubicBezTo>
                  <a:pt x="296026" y="158875"/>
                  <a:pt x="301508" y="154774"/>
                  <a:pt x="307185" y="155360"/>
                </a:cubicBezTo>
                <a:close/>
                <a:moveTo>
                  <a:pt x="510720" y="87598"/>
                </a:moveTo>
                <a:cubicBezTo>
                  <a:pt x="515610" y="90918"/>
                  <a:pt x="516783" y="97557"/>
                  <a:pt x="513458" y="102438"/>
                </a:cubicBezTo>
                <a:lnTo>
                  <a:pt x="422124" y="236389"/>
                </a:lnTo>
                <a:cubicBezTo>
                  <a:pt x="420168" y="239513"/>
                  <a:pt x="416843" y="241075"/>
                  <a:pt x="413323" y="241075"/>
                </a:cubicBezTo>
                <a:cubicBezTo>
                  <a:pt x="411171" y="241075"/>
                  <a:pt x="409216" y="240489"/>
                  <a:pt x="407260" y="239318"/>
                </a:cubicBezTo>
                <a:cubicBezTo>
                  <a:pt x="402370" y="235998"/>
                  <a:pt x="401197" y="229359"/>
                  <a:pt x="404522" y="224282"/>
                </a:cubicBezTo>
                <a:lnTo>
                  <a:pt x="495661" y="90332"/>
                </a:lnTo>
                <a:cubicBezTo>
                  <a:pt x="498985" y="85451"/>
                  <a:pt x="505635" y="84279"/>
                  <a:pt x="510720" y="87598"/>
                </a:cubicBezTo>
                <a:close/>
                <a:moveTo>
                  <a:pt x="53930" y="60323"/>
                </a:moveTo>
                <a:cubicBezTo>
                  <a:pt x="59015" y="57394"/>
                  <a:pt x="65664" y="59346"/>
                  <a:pt x="68402" y="64422"/>
                </a:cubicBezTo>
                <a:lnTo>
                  <a:pt x="175771" y="257315"/>
                </a:lnTo>
                <a:cubicBezTo>
                  <a:pt x="178705" y="262586"/>
                  <a:pt x="176945" y="269029"/>
                  <a:pt x="171664" y="271957"/>
                </a:cubicBezTo>
                <a:cubicBezTo>
                  <a:pt x="170100" y="272934"/>
                  <a:pt x="168144" y="273324"/>
                  <a:pt x="166384" y="273324"/>
                </a:cubicBezTo>
                <a:cubicBezTo>
                  <a:pt x="162668" y="273324"/>
                  <a:pt x="158952" y="271372"/>
                  <a:pt x="156996" y="267857"/>
                </a:cubicBezTo>
                <a:lnTo>
                  <a:pt x="49627" y="74965"/>
                </a:lnTo>
                <a:cubicBezTo>
                  <a:pt x="46889" y="69694"/>
                  <a:pt x="48649" y="63251"/>
                  <a:pt x="53930" y="60323"/>
                </a:cubicBezTo>
                <a:close/>
                <a:moveTo>
                  <a:pt x="246344" y="42911"/>
                </a:moveTo>
                <a:cubicBezTo>
                  <a:pt x="252207" y="42716"/>
                  <a:pt x="257288" y="47012"/>
                  <a:pt x="257678" y="52871"/>
                </a:cubicBezTo>
                <a:lnTo>
                  <a:pt x="268426" y="224331"/>
                </a:lnTo>
                <a:cubicBezTo>
                  <a:pt x="268817" y="230385"/>
                  <a:pt x="264322" y="235462"/>
                  <a:pt x="258265" y="235853"/>
                </a:cubicBezTo>
                <a:cubicBezTo>
                  <a:pt x="258069" y="235853"/>
                  <a:pt x="257874" y="235853"/>
                  <a:pt x="257678" y="235853"/>
                </a:cubicBezTo>
                <a:cubicBezTo>
                  <a:pt x="252011" y="235853"/>
                  <a:pt x="247321" y="231361"/>
                  <a:pt x="246931" y="225698"/>
                </a:cubicBezTo>
                <a:lnTo>
                  <a:pt x="236183" y="54238"/>
                </a:lnTo>
                <a:cubicBezTo>
                  <a:pt x="235792" y="48379"/>
                  <a:pt x="240287" y="43302"/>
                  <a:pt x="246344" y="42911"/>
                </a:cubicBezTo>
                <a:close/>
                <a:moveTo>
                  <a:pt x="164025" y="37803"/>
                </a:moveTo>
                <a:cubicBezTo>
                  <a:pt x="169695" y="36436"/>
                  <a:pt x="175559" y="39951"/>
                  <a:pt x="176928" y="45809"/>
                </a:cubicBezTo>
                <a:lnTo>
                  <a:pt x="251995" y="367429"/>
                </a:lnTo>
                <a:cubicBezTo>
                  <a:pt x="253363" y="373093"/>
                  <a:pt x="249844" y="378951"/>
                  <a:pt x="243980" y="380122"/>
                </a:cubicBezTo>
                <a:cubicBezTo>
                  <a:pt x="243198" y="380318"/>
                  <a:pt x="242416" y="380513"/>
                  <a:pt x="241634" y="380513"/>
                </a:cubicBezTo>
                <a:cubicBezTo>
                  <a:pt x="236747" y="380513"/>
                  <a:pt x="232250" y="377193"/>
                  <a:pt x="231077" y="372116"/>
                </a:cubicBezTo>
                <a:lnTo>
                  <a:pt x="156010" y="50691"/>
                </a:lnTo>
                <a:cubicBezTo>
                  <a:pt x="154642" y="44833"/>
                  <a:pt x="158161" y="38975"/>
                  <a:pt x="164025" y="37803"/>
                </a:cubicBezTo>
                <a:close/>
                <a:moveTo>
                  <a:pt x="444286" y="761"/>
                </a:moveTo>
                <a:cubicBezTo>
                  <a:pt x="449761" y="2908"/>
                  <a:pt x="452499" y="9156"/>
                  <a:pt x="450152" y="14818"/>
                </a:cubicBezTo>
                <a:lnTo>
                  <a:pt x="348268" y="266686"/>
                </a:lnTo>
                <a:cubicBezTo>
                  <a:pt x="346508" y="270786"/>
                  <a:pt x="342402" y="273324"/>
                  <a:pt x="338295" y="273324"/>
                </a:cubicBezTo>
                <a:cubicBezTo>
                  <a:pt x="336926" y="273324"/>
                  <a:pt x="335557" y="273129"/>
                  <a:pt x="334188" y="272543"/>
                </a:cubicBezTo>
                <a:cubicBezTo>
                  <a:pt x="328713" y="270395"/>
                  <a:pt x="325975" y="264147"/>
                  <a:pt x="328322" y="258485"/>
                </a:cubicBezTo>
                <a:lnTo>
                  <a:pt x="430206" y="6618"/>
                </a:lnTo>
                <a:cubicBezTo>
                  <a:pt x="432552" y="1151"/>
                  <a:pt x="438810" y="-1387"/>
                  <a:pt x="444286" y="76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0" name="explosion_1891">
            <a:extLst>
              <a:ext uri="{FF2B5EF4-FFF2-40B4-BE49-F238E27FC236}">
                <a16:creationId xmlns:a16="http://schemas.microsoft.com/office/drawing/2014/main" id="{8E739026-D7E7-4BB7-B2A7-4347C3745F38}"/>
              </a:ext>
            </a:extLst>
          </p:cNvPr>
          <p:cNvSpPr>
            <a:spLocks noChangeAspect="1"/>
          </p:cNvSpPr>
          <p:nvPr/>
        </p:nvSpPr>
        <p:spPr bwMode="auto">
          <a:xfrm>
            <a:off x="9057472" y="1410185"/>
            <a:ext cx="584047" cy="609685"/>
          </a:xfrm>
          <a:custGeom>
            <a:avLst/>
            <a:gdLst>
              <a:gd name="connsiteX0" fmla="*/ 283074 w 564769"/>
              <a:gd name="connsiteY0" fmla="*/ 153067 h 589560"/>
              <a:gd name="connsiteX1" fmla="*/ 306360 w 564769"/>
              <a:gd name="connsiteY1" fmla="*/ 202116 h 589560"/>
              <a:gd name="connsiteX2" fmla="*/ 311535 w 564769"/>
              <a:gd name="connsiteY2" fmla="*/ 204698 h 589560"/>
              <a:gd name="connsiteX3" fmla="*/ 314123 w 564769"/>
              <a:gd name="connsiteY3" fmla="*/ 204698 h 589560"/>
              <a:gd name="connsiteX4" fmla="*/ 363283 w 564769"/>
              <a:gd name="connsiteY4" fmla="*/ 178882 h 589560"/>
              <a:gd name="connsiteX5" fmla="*/ 355521 w 564769"/>
              <a:gd name="connsiteY5" fmla="*/ 235676 h 589560"/>
              <a:gd name="connsiteX6" fmla="*/ 355521 w 564769"/>
              <a:gd name="connsiteY6" fmla="*/ 240839 h 589560"/>
              <a:gd name="connsiteX7" fmla="*/ 360696 w 564769"/>
              <a:gd name="connsiteY7" fmla="*/ 243421 h 589560"/>
              <a:gd name="connsiteX8" fmla="*/ 417618 w 564769"/>
              <a:gd name="connsiteY8" fmla="*/ 251165 h 589560"/>
              <a:gd name="connsiteX9" fmla="*/ 378807 w 564769"/>
              <a:gd name="connsiteY9" fmla="*/ 289888 h 589560"/>
              <a:gd name="connsiteX10" fmla="*/ 376220 w 564769"/>
              <a:gd name="connsiteY10" fmla="*/ 295051 h 589560"/>
              <a:gd name="connsiteX11" fmla="*/ 378807 w 564769"/>
              <a:gd name="connsiteY11" fmla="*/ 297633 h 589560"/>
              <a:gd name="connsiteX12" fmla="*/ 417618 w 564769"/>
              <a:gd name="connsiteY12" fmla="*/ 336356 h 589560"/>
              <a:gd name="connsiteX13" fmla="*/ 360696 w 564769"/>
              <a:gd name="connsiteY13" fmla="*/ 344100 h 589560"/>
              <a:gd name="connsiteX14" fmla="*/ 358108 w 564769"/>
              <a:gd name="connsiteY14" fmla="*/ 346682 h 589560"/>
              <a:gd name="connsiteX15" fmla="*/ 355521 w 564769"/>
              <a:gd name="connsiteY15" fmla="*/ 351845 h 589560"/>
              <a:gd name="connsiteX16" fmla="*/ 365870 w 564769"/>
              <a:gd name="connsiteY16" fmla="*/ 411220 h 589560"/>
              <a:gd name="connsiteX17" fmla="*/ 316710 w 564769"/>
              <a:gd name="connsiteY17" fmla="*/ 382823 h 589560"/>
              <a:gd name="connsiteX18" fmla="*/ 311535 w 564769"/>
              <a:gd name="connsiteY18" fmla="*/ 382823 h 589560"/>
              <a:gd name="connsiteX19" fmla="*/ 308948 w 564769"/>
              <a:gd name="connsiteY19" fmla="*/ 387986 h 589560"/>
              <a:gd name="connsiteX20" fmla="*/ 283074 w 564769"/>
              <a:gd name="connsiteY20" fmla="*/ 437035 h 589560"/>
              <a:gd name="connsiteX21" fmla="*/ 259788 w 564769"/>
              <a:gd name="connsiteY21" fmla="*/ 385405 h 589560"/>
              <a:gd name="connsiteX22" fmla="*/ 254613 w 564769"/>
              <a:gd name="connsiteY22" fmla="*/ 382823 h 589560"/>
              <a:gd name="connsiteX23" fmla="*/ 249438 w 564769"/>
              <a:gd name="connsiteY23" fmla="*/ 382823 h 589560"/>
              <a:gd name="connsiteX24" fmla="*/ 200278 w 564769"/>
              <a:gd name="connsiteY24" fmla="*/ 411220 h 589560"/>
              <a:gd name="connsiteX25" fmla="*/ 208040 w 564769"/>
              <a:gd name="connsiteY25" fmla="*/ 354426 h 589560"/>
              <a:gd name="connsiteX26" fmla="*/ 208040 w 564769"/>
              <a:gd name="connsiteY26" fmla="*/ 349263 h 589560"/>
              <a:gd name="connsiteX27" fmla="*/ 202865 w 564769"/>
              <a:gd name="connsiteY27" fmla="*/ 346682 h 589560"/>
              <a:gd name="connsiteX28" fmla="*/ 148530 w 564769"/>
              <a:gd name="connsiteY28" fmla="*/ 338937 h 589560"/>
              <a:gd name="connsiteX29" fmla="*/ 187341 w 564769"/>
              <a:gd name="connsiteY29" fmla="*/ 300214 h 589560"/>
              <a:gd name="connsiteX30" fmla="*/ 189928 w 564769"/>
              <a:gd name="connsiteY30" fmla="*/ 295051 h 589560"/>
              <a:gd name="connsiteX31" fmla="*/ 187341 w 564769"/>
              <a:gd name="connsiteY31" fmla="*/ 289888 h 589560"/>
              <a:gd name="connsiteX32" fmla="*/ 148530 w 564769"/>
              <a:gd name="connsiteY32" fmla="*/ 251165 h 589560"/>
              <a:gd name="connsiteX33" fmla="*/ 202865 w 564769"/>
              <a:gd name="connsiteY33" fmla="*/ 243421 h 589560"/>
              <a:gd name="connsiteX34" fmla="*/ 205452 w 564769"/>
              <a:gd name="connsiteY34" fmla="*/ 240839 h 589560"/>
              <a:gd name="connsiteX35" fmla="*/ 208040 w 564769"/>
              <a:gd name="connsiteY35" fmla="*/ 235676 h 589560"/>
              <a:gd name="connsiteX36" fmla="*/ 197690 w 564769"/>
              <a:gd name="connsiteY36" fmla="*/ 181464 h 589560"/>
              <a:gd name="connsiteX37" fmla="*/ 249438 w 564769"/>
              <a:gd name="connsiteY37" fmla="*/ 207279 h 589560"/>
              <a:gd name="connsiteX38" fmla="*/ 254613 w 564769"/>
              <a:gd name="connsiteY38" fmla="*/ 207279 h 589560"/>
              <a:gd name="connsiteX39" fmla="*/ 257200 w 564769"/>
              <a:gd name="connsiteY39" fmla="*/ 204698 h 589560"/>
              <a:gd name="connsiteX40" fmla="*/ 282920 w 564769"/>
              <a:gd name="connsiteY40" fmla="*/ 67803 h 589560"/>
              <a:gd name="connsiteX41" fmla="*/ 241548 w 564769"/>
              <a:gd name="connsiteY41" fmla="*/ 150457 h 589560"/>
              <a:gd name="connsiteX42" fmla="*/ 236376 w 564769"/>
              <a:gd name="connsiteY42" fmla="*/ 153040 h 589560"/>
              <a:gd name="connsiteX43" fmla="*/ 228619 w 564769"/>
              <a:gd name="connsiteY43" fmla="*/ 153040 h 589560"/>
              <a:gd name="connsiteX44" fmla="*/ 143288 w 564769"/>
              <a:gd name="connsiteY44" fmla="*/ 111713 h 589560"/>
              <a:gd name="connsiteX45" fmla="*/ 161389 w 564769"/>
              <a:gd name="connsiteY45" fmla="*/ 202117 h 589560"/>
              <a:gd name="connsiteX46" fmla="*/ 158803 w 564769"/>
              <a:gd name="connsiteY46" fmla="*/ 209865 h 589560"/>
              <a:gd name="connsiteX47" fmla="*/ 153631 w 564769"/>
              <a:gd name="connsiteY47" fmla="*/ 212448 h 589560"/>
              <a:gd name="connsiteX48" fmla="*/ 65715 w 564769"/>
              <a:gd name="connsiteY48" fmla="*/ 225363 h 589560"/>
              <a:gd name="connsiteX49" fmla="*/ 130359 w 564769"/>
              <a:gd name="connsiteY49" fmla="*/ 287354 h 589560"/>
              <a:gd name="connsiteX50" fmla="*/ 132945 w 564769"/>
              <a:gd name="connsiteY50" fmla="*/ 295103 h 589560"/>
              <a:gd name="connsiteX51" fmla="*/ 130359 w 564769"/>
              <a:gd name="connsiteY51" fmla="*/ 302852 h 589560"/>
              <a:gd name="connsiteX52" fmla="*/ 65715 w 564769"/>
              <a:gd name="connsiteY52" fmla="*/ 367426 h 589560"/>
              <a:gd name="connsiteX53" fmla="*/ 156217 w 564769"/>
              <a:gd name="connsiteY53" fmla="*/ 377758 h 589560"/>
              <a:gd name="connsiteX54" fmla="*/ 161389 w 564769"/>
              <a:gd name="connsiteY54" fmla="*/ 382924 h 589560"/>
              <a:gd name="connsiteX55" fmla="*/ 163974 w 564769"/>
              <a:gd name="connsiteY55" fmla="*/ 390672 h 589560"/>
              <a:gd name="connsiteX56" fmla="*/ 148460 w 564769"/>
              <a:gd name="connsiteY56" fmla="*/ 481076 h 589560"/>
              <a:gd name="connsiteX57" fmla="*/ 231204 w 564769"/>
              <a:gd name="connsiteY57" fmla="*/ 437166 h 589560"/>
              <a:gd name="connsiteX58" fmla="*/ 236376 w 564769"/>
              <a:gd name="connsiteY58" fmla="*/ 437166 h 589560"/>
              <a:gd name="connsiteX59" fmla="*/ 238962 w 564769"/>
              <a:gd name="connsiteY59" fmla="*/ 437166 h 589560"/>
              <a:gd name="connsiteX60" fmla="*/ 244133 w 564769"/>
              <a:gd name="connsiteY60" fmla="*/ 442332 h 589560"/>
              <a:gd name="connsiteX61" fmla="*/ 285506 w 564769"/>
              <a:gd name="connsiteY61" fmla="*/ 522403 h 589560"/>
              <a:gd name="connsiteX62" fmla="*/ 321706 w 564769"/>
              <a:gd name="connsiteY62" fmla="*/ 442332 h 589560"/>
              <a:gd name="connsiteX63" fmla="*/ 329464 w 564769"/>
              <a:gd name="connsiteY63" fmla="*/ 437166 h 589560"/>
              <a:gd name="connsiteX64" fmla="*/ 334635 w 564769"/>
              <a:gd name="connsiteY64" fmla="*/ 437166 h 589560"/>
              <a:gd name="connsiteX65" fmla="*/ 417380 w 564769"/>
              <a:gd name="connsiteY65" fmla="*/ 481076 h 589560"/>
              <a:gd name="connsiteX66" fmla="*/ 401865 w 564769"/>
              <a:gd name="connsiteY66" fmla="*/ 385507 h 589560"/>
              <a:gd name="connsiteX67" fmla="*/ 401865 w 564769"/>
              <a:gd name="connsiteY67" fmla="*/ 377758 h 589560"/>
              <a:gd name="connsiteX68" fmla="*/ 409623 w 564769"/>
              <a:gd name="connsiteY68" fmla="*/ 375175 h 589560"/>
              <a:gd name="connsiteX69" fmla="*/ 500125 w 564769"/>
              <a:gd name="connsiteY69" fmla="*/ 359677 h 589560"/>
              <a:gd name="connsiteX70" fmla="*/ 438066 w 564769"/>
              <a:gd name="connsiteY70" fmla="*/ 300269 h 589560"/>
              <a:gd name="connsiteX71" fmla="*/ 432895 w 564769"/>
              <a:gd name="connsiteY71" fmla="*/ 295103 h 589560"/>
              <a:gd name="connsiteX72" fmla="*/ 438066 w 564769"/>
              <a:gd name="connsiteY72" fmla="*/ 287354 h 589560"/>
              <a:gd name="connsiteX73" fmla="*/ 500125 w 564769"/>
              <a:gd name="connsiteY73" fmla="*/ 225363 h 589560"/>
              <a:gd name="connsiteX74" fmla="*/ 407037 w 564769"/>
              <a:gd name="connsiteY74" fmla="*/ 212448 h 589560"/>
              <a:gd name="connsiteX75" fmla="*/ 399280 w 564769"/>
              <a:gd name="connsiteY75" fmla="*/ 207283 h 589560"/>
              <a:gd name="connsiteX76" fmla="*/ 399280 w 564769"/>
              <a:gd name="connsiteY76" fmla="*/ 202117 h 589560"/>
              <a:gd name="connsiteX77" fmla="*/ 412208 w 564769"/>
              <a:gd name="connsiteY77" fmla="*/ 106547 h 589560"/>
              <a:gd name="connsiteX78" fmla="*/ 334635 w 564769"/>
              <a:gd name="connsiteY78" fmla="*/ 150457 h 589560"/>
              <a:gd name="connsiteX79" fmla="*/ 326878 w 564769"/>
              <a:gd name="connsiteY79" fmla="*/ 150457 h 589560"/>
              <a:gd name="connsiteX80" fmla="*/ 321706 w 564769"/>
              <a:gd name="connsiteY80" fmla="*/ 145291 h 589560"/>
              <a:gd name="connsiteX81" fmla="*/ 282920 w 564769"/>
              <a:gd name="connsiteY81" fmla="*/ 0 h 589560"/>
              <a:gd name="connsiteX82" fmla="*/ 293263 w 564769"/>
              <a:gd name="connsiteY82" fmla="*/ 5812 h 589560"/>
              <a:gd name="connsiteX83" fmla="*/ 339807 w 564769"/>
              <a:gd name="connsiteY83" fmla="*/ 103964 h 589560"/>
              <a:gd name="connsiteX84" fmla="*/ 440652 w 564769"/>
              <a:gd name="connsiteY84" fmla="*/ 49722 h 589560"/>
              <a:gd name="connsiteX85" fmla="*/ 450995 w 564769"/>
              <a:gd name="connsiteY85" fmla="*/ 49722 h 589560"/>
              <a:gd name="connsiteX86" fmla="*/ 456167 w 564769"/>
              <a:gd name="connsiteY86" fmla="*/ 62637 h 589560"/>
              <a:gd name="connsiteX87" fmla="*/ 438066 w 564769"/>
              <a:gd name="connsiteY87" fmla="*/ 178870 h 589560"/>
              <a:gd name="connsiteX88" fmla="*/ 554426 w 564769"/>
              <a:gd name="connsiteY88" fmla="*/ 196951 h 589560"/>
              <a:gd name="connsiteX89" fmla="*/ 564769 w 564769"/>
              <a:gd name="connsiteY89" fmla="*/ 204700 h 589560"/>
              <a:gd name="connsiteX90" fmla="*/ 562183 w 564769"/>
              <a:gd name="connsiteY90" fmla="*/ 215031 h 589560"/>
              <a:gd name="connsiteX91" fmla="*/ 482024 w 564769"/>
              <a:gd name="connsiteY91" fmla="*/ 292520 h 589560"/>
              <a:gd name="connsiteX92" fmla="*/ 562183 w 564769"/>
              <a:gd name="connsiteY92" fmla="*/ 370009 h 589560"/>
              <a:gd name="connsiteX93" fmla="*/ 564769 w 564769"/>
              <a:gd name="connsiteY93" fmla="*/ 380341 h 589560"/>
              <a:gd name="connsiteX94" fmla="*/ 557012 w 564769"/>
              <a:gd name="connsiteY94" fmla="*/ 388089 h 589560"/>
              <a:gd name="connsiteX95" fmla="*/ 440652 w 564769"/>
              <a:gd name="connsiteY95" fmla="*/ 406170 h 589560"/>
              <a:gd name="connsiteX96" fmla="*/ 461338 w 564769"/>
              <a:gd name="connsiteY96" fmla="*/ 524986 h 589560"/>
              <a:gd name="connsiteX97" fmla="*/ 456167 w 564769"/>
              <a:gd name="connsiteY97" fmla="*/ 535318 h 589560"/>
              <a:gd name="connsiteX98" fmla="*/ 445823 w 564769"/>
              <a:gd name="connsiteY98" fmla="*/ 537901 h 589560"/>
              <a:gd name="connsiteX99" fmla="*/ 342393 w 564769"/>
              <a:gd name="connsiteY99" fmla="*/ 483659 h 589560"/>
              <a:gd name="connsiteX100" fmla="*/ 295849 w 564769"/>
              <a:gd name="connsiteY100" fmla="*/ 581811 h 589560"/>
              <a:gd name="connsiteX101" fmla="*/ 285506 w 564769"/>
              <a:gd name="connsiteY101" fmla="*/ 589560 h 589560"/>
              <a:gd name="connsiteX102" fmla="*/ 275163 w 564769"/>
              <a:gd name="connsiteY102" fmla="*/ 584394 h 589560"/>
              <a:gd name="connsiteX103" fmla="*/ 223447 w 564769"/>
              <a:gd name="connsiteY103" fmla="*/ 481076 h 589560"/>
              <a:gd name="connsiteX104" fmla="*/ 120016 w 564769"/>
              <a:gd name="connsiteY104" fmla="*/ 535318 h 589560"/>
              <a:gd name="connsiteX105" fmla="*/ 109673 w 564769"/>
              <a:gd name="connsiteY105" fmla="*/ 535318 h 589560"/>
              <a:gd name="connsiteX106" fmla="*/ 104502 w 564769"/>
              <a:gd name="connsiteY106" fmla="*/ 524986 h 589560"/>
              <a:gd name="connsiteX107" fmla="*/ 122602 w 564769"/>
              <a:gd name="connsiteY107" fmla="*/ 411336 h 589560"/>
              <a:gd name="connsiteX108" fmla="*/ 8828 w 564769"/>
              <a:gd name="connsiteY108" fmla="*/ 395838 h 589560"/>
              <a:gd name="connsiteX109" fmla="*/ 1071 w 564769"/>
              <a:gd name="connsiteY109" fmla="*/ 388089 h 589560"/>
              <a:gd name="connsiteX110" fmla="*/ 3657 w 564769"/>
              <a:gd name="connsiteY110" fmla="*/ 377758 h 589560"/>
              <a:gd name="connsiteX111" fmla="*/ 86401 w 564769"/>
              <a:gd name="connsiteY111" fmla="*/ 295103 h 589560"/>
              <a:gd name="connsiteX112" fmla="*/ 3657 w 564769"/>
              <a:gd name="connsiteY112" fmla="*/ 215031 h 589560"/>
              <a:gd name="connsiteX113" fmla="*/ 1071 w 564769"/>
              <a:gd name="connsiteY113" fmla="*/ 204700 h 589560"/>
              <a:gd name="connsiteX114" fmla="*/ 8828 w 564769"/>
              <a:gd name="connsiteY114" fmla="*/ 196951 h 589560"/>
              <a:gd name="connsiteX115" fmla="*/ 120016 w 564769"/>
              <a:gd name="connsiteY115" fmla="*/ 181453 h 589560"/>
              <a:gd name="connsiteX116" fmla="*/ 99330 w 564769"/>
              <a:gd name="connsiteY116" fmla="*/ 67803 h 589560"/>
              <a:gd name="connsiteX117" fmla="*/ 104502 w 564769"/>
              <a:gd name="connsiteY117" fmla="*/ 57471 h 589560"/>
              <a:gd name="connsiteX118" fmla="*/ 114845 w 564769"/>
              <a:gd name="connsiteY118" fmla="*/ 54888 h 589560"/>
              <a:gd name="connsiteX119" fmla="*/ 220861 w 564769"/>
              <a:gd name="connsiteY119" fmla="*/ 109130 h 589560"/>
              <a:gd name="connsiteX120" fmla="*/ 272577 w 564769"/>
              <a:gd name="connsiteY120" fmla="*/ 5812 h 589560"/>
              <a:gd name="connsiteX121" fmla="*/ 282920 w 564769"/>
              <a:gd name="connsiteY121" fmla="*/ 0 h 58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564769" h="589560">
                <a:moveTo>
                  <a:pt x="283074" y="153067"/>
                </a:moveTo>
                <a:lnTo>
                  <a:pt x="306360" y="202116"/>
                </a:lnTo>
                <a:cubicBezTo>
                  <a:pt x="306360" y="204698"/>
                  <a:pt x="308948" y="204698"/>
                  <a:pt x="311535" y="204698"/>
                </a:cubicBezTo>
                <a:cubicBezTo>
                  <a:pt x="311535" y="204698"/>
                  <a:pt x="314123" y="204698"/>
                  <a:pt x="314123" y="204698"/>
                </a:cubicBezTo>
                <a:lnTo>
                  <a:pt x="363283" y="178882"/>
                </a:lnTo>
                <a:lnTo>
                  <a:pt x="355521" y="235676"/>
                </a:lnTo>
                <a:cubicBezTo>
                  <a:pt x="355521" y="238257"/>
                  <a:pt x="355521" y="240839"/>
                  <a:pt x="355521" y="240839"/>
                </a:cubicBezTo>
                <a:cubicBezTo>
                  <a:pt x="355521" y="243421"/>
                  <a:pt x="358108" y="243421"/>
                  <a:pt x="360696" y="243421"/>
                </a:cubicBezTo>
                <a:lnTo>
                  <a:pt x="417618" y="251165"/>
                </a:lnTo>
                <a:lnTo>
                  <a:pt x="378807" y="289888"/>
                </a:lnTo>
                <a:cubicBezTo>
                  <a:pt x="378807" y="292470"/>
                  <a:pt x="376220" y="292470"/>
                  <a:pt x="376220" y="295051"/>
                </a:cubicBezTo>
                <a:cubicBezTo>
                  <a:pt x="376220" y="295051"/>
                  <a:pt x="378807" y="297633"/>
                  <a:pt x="378807" y="297633"/>
                </a:cubicBezTo>
                <a:lnTo>
                  <a:pt x="417618" y="336356"/>
                </a:lnTo>
                <a:lnTo>
                  <a:pt x="360696" y="344100"/>
                </a:lnTo>
                <a:cubicBezTo>
                  <a:pt x="360696" y="344100"/>
                  <a:pt x="358108" y="346682"/>
                  <a:pt x="358108" y="346682"/>
                </a:cubicBezTo>
                <a:cubicBezTo>
                  <a:pt x="355521" y="349263"/>
                  <a:pt x="355521" y="349263"/>
                  <a:pt x="355521" y="351845"/>
                </a:cubicBezTo>
                <a:lnTo>
                  <a:pt x="365870" y="411220"/>
                </a:lnTo>
                <a:lnTo>
                  <a:pt x="316710" y="382823"/>
                </a:lnTo>
                <a:cubicBezTo>
                  <a:pt x="314123" y="382823"/>
                  <a:pt x="311535" y="382823"/>
                  <a:pt x="311535" y="382823"/>
                </a:cubicBezTo>
                <a:cubicBezTo>
                  <a:pt x="308948" y="382823"/>
                  <a:pt x="308948" y="385405"/>
                  <a:pt x="308948" y="387986"/>
                </a:cubicBezTo>
                <a:lnTo>
                  <a:pt x="283074" y="437035"/>
                </a:lnTo>
                <a:lnTo>
                  <a:pt x="259788" y="385405"/>
                </a:lnTo>
                <a:cubicBezTo>
                  <a:pt x="257200" y="385405"/>
                  <a:pt x="257200" y="382823"/>
                  <a:pt x="254613" y="382823"/>
                </a:cubicBezTo>
                <a:cubicBezTo>
                  <a:pt x="252025" y="382823"/>
                  <a:pt x="252025" y="382823"/>
                  <a:pt x="249438" y="382823"/>
                </a:cubicBezTo>
                <a:lnTo>
                  <a:pt x="200278" y="411220"/>
                </a:lnTo>
                <a:lnTo>
                  <a:pt x="208040" y="354426"/>
                </a:lnTo>
                <a:cubicBezTo>
                  <a:pt x="210627" y="351845"/>
                  <a:pt x="208040" y="351845"/>
                  <a:pt x="208040" y="349263"/>
                </a:cubicBezTo>
                <a:cubicBezTo>
                  <a:pt x="208040" y="349263"/>
                  <a:pt x="205452" y="346682"/>
                  <a:pt x="202865" y="346682"/>
                </a:cubicBezTo>
                <a:lnTo>
                  <a:pt x="148530" y="338937"/>
                </a:lnTo>
                <a:lnTo>
                  <a:pt x="187341" y="300214"/>
                </a:lnTo>
                <a:cubicBezTo>
                  <a:pt x="189928" y="297633"/>
                  <a:pt x="189928" y="297633"/>
                  <a:pt x="189928" y="295051"/>
                </a:cubicBezTo>
                <a:cubicBezTo>
                  <a:pt x="189928" y="292470"/>
                  <a:pt x="189928" y="292470"/>
                  <a:pt x="187341" y="289888"/>
                </a:cubicBezTo>
                <a:lnTo>
                  <a:pt x="148530" y="251165"/>
                </a:lnTo>
                <a:lnTo>
                  <a:pt x="202865" y="243421"/>
                </a:lnTo>
                <a:cubicBezTo>
                  <a:pt x="202865" y="243421"/>
                  <a:pt x="205452" y="243421"/>
                  <a:pt x="205452" y="240839"/>
                </a:cubicBezTo>
                <a:cubicBezTo>
                  <a:pt x="208040" y="240839"/>
                  <a:pt x="208040" y="238257"/>
                  <a:pt x="208040" y="235676"/>
                </a:cubicBezTo>
                <a:lnTo>
                  <a:pt x="197690" y="181464"/>
                </a:lnTo>
                <a:lnTo>
                  <a:pt x="249438" y="207279"/>
                </a:lnTo>
                <a:cubicBezTo>
                  <a:pt x="252025" y="207279"/>
                  <a:pt x="252025" y="207279"/>
                  <a:pt x="254613" y="207279"/>
                </a:cubicBezTo>
                <a:cubicBezTo>
                  <a:pt x="254613" y="207279"/>
                  <a:pt x="257200" y="207279"/>
                  <a:pt x="257200" y="204698"/>
                </a:cubicBezTo>
                <a:close/>
                <a:moveTo>
                  <a:pt x="282920" y="67803"/>
                </a:moveTo>
                <a:lnTo>
                  <a:pt x="241548" y="150457"/>
                </a:lnTo>
                <a:cubicBezTo>
                  <a:pt x="241548" y="150457"/>
                  <a:pt x="238962" y="153040"/>
                  <a:pt x="236376" y="153040"/>
                </a:cubicBezTo>
                <a:cubicBezTo>
                  <a:pt x="233790" y="155623"/>
                  <a:pt x="231204" y="155623"/>
                  <a:pt x="228619" y="153040"/>
                </a:cubicBezTo>
                <a:lnTo>
                  <a:pt x="143288" y="111713"/>
                </a:lnTo>
                <a:lnTo>
                  <a:pt x="161389" y="202117"/>
                </a:lnTo>
                <a:cubicBezTo>
                  <a:pt x="161389" y="204700"/>
                  <a:pt x="161389" y="207283"/>
                  <a:pt x="158803" y="209865"/>
                </a:cubicBezTo>
                <a:cubicBezTo>
                  <a:pt x="158803" y="209865"/>
                  <a:pt x="156217" y="212448"/>
                  <a:pt x="153631" y="212448"/>
                </a:cubicBezTo>
                <a:lnTo>
                  <a:pt x="65715" y="225363"/>
                </a:lnTo>
                <a:lnTo>
                  <a:pt x="130359" y="287354"/>
                </a:lnTo>
                <a:cubicBezTo>
                  <a:pt x="132945" y="289937"/>
                  <a:pt x="132945" y="292520"/>
                  <a:pt x="132945" y="295103"/>
                </a:cubicBezTo>
                <a:cubicBezTo>
                  <a:pt x="132945" y="297686"/>
                  <a:pt x="132945" y="300269"/>
                  <a:pt x="130359" y="302852"/>
                </a:cubicBezTo>
                <a:lnTo>
                  <a:pt x="65715" y="367426"/>
                </a:lnTo>
                <a:lnTo>
                  <a:pt x="156217" y="377758"/>
                </a:lnTo>
                <a:cubicBezTo>
                  <a:pt x="158803" y="380341"/>
                  <a:pt x="161389" y="380341"/>
                  <a:pt x="161389" y="382924"/>
                </a:cubicBezTo>
                <a:cubicBezTo>
                  <a:pt x="163974" y="385507"/>
                  <a:pt x="163974" y="388089"/>
                  <a:pt x="163974" y="390672"/>
                </a:cubicBezTo>
                <a:lnTo>
                  <a:pt x="148460" y="481076"/>
                </a:lnTo>
                <a:lnTo>
                  <a:pt x="231204" y="437166"/>
                </a:lnTo>
                <a:cubicBezTo>
                  <a:pt x="231204" y="437166"/>
                  <a:pt x="233790" y="437166"/>
                  <a:pt x="236376" y="437166"/>
                </a:cubicBezTo>
                <a:cubicBezTo>
                  <a:pt x="236376" y="437166"/>
                  <a:pt x="236376" y="437166"/>
                  <a:pt x="238962" y="437166"/>
                </a:cubicBezTo>
                <a:cubicBezTo>
                  <a:pt x="241548" y="437166"/>
                  <a:pt x="241548" y="439749"/>
                  <a:pt x="244133" y="442332"/>
                </a:cubicBezTo>
                <a:lnTo>
                  <a:pt x="285506" y="522403"/>
                </a:lnTo>
                <a:lnTo>
                  <a:pt x="321706" y="442332"/>
                </a:lnTo>
                <a:cubicBezTo>
                  <a:pt x="324292" y="439749"/>
                  <a:pt x="326878" y="437166"/>
                  <a:pt x="329464" y="437166"/>
                </a:cubicBezTo>
                <a:cubicBezTo>
                  <a:pt x="332050" y="437166"/>
                  <a:pt x="334635" y="437166"/>
                  <a:pt x="334635" y="437166"/>
                </a:cubicBezTo>
                <a:lnTo>
                  <a:pt x="417380" y="481076"/>
                </a:lnTo>
                <a:lnTo>
                  <a:pt x="401865" y="385507"/>
                </a:lnTo>
                <a:cubicBezTo>
                  <a:pt x="399280" y="382924"/>
                  <a:pt x="401865" y="380341"/>
                  <a:pt x="401865" y="377758"/>
                </a:cubicBezTo>
                <a:cubicBezTo>
                  <a:pt x="404451" y="377758"/>
                  <a:pt x="407037" y="375175"/>
                  <a:pt x="409623" y="375175"/>
                </a:cubicBezTo>
                <a:lnTo>
                  <a:pt x="500125" y="359677"/>
                </a:lnTo>
                <a:lnTo>
                  <a:pt x="438066" y="300269"/>
                </a:lnTo>
                <a:cubicBezTo>
                  <a:pt x="435480" y="300269"/>
                  <a:pt x="432895" y="297686"/>
                  <a:pt x="432895" y="295103"/>
                </a:cubicBezTo>
                <a:cubicBezTo>
                  <a:pt x="432895" y="292520"/>
                  <a:pt x="435480" y="289937"/>
                  <a:pt x="438066" y="287354"/>
                </a:cubicBezTo>
                <a:lnTo>
                  <a:pt x="500125" y="225363"/>
                </a:lnTo>
                <a:lnTo>
                  <a:pt x="407037" y="212448"/>
                </a:lnTo>
                <a:cubicBezTo>
                  <a:pt x="404451" y="212448"/>
                  <a:pt x="401865" y="209865"/>
                  <a:pt x="399280" y="207283"/>
                </a:cubicBezTo>
                <a:cubicBezTo>
                  <a:pt x="399280" y="207283"/>
                  <a:pt x="396694" y="204700"/>
                  <a:pt x="399280" y="202117"/>
                </a:cubicBezTo>
                <a:lnTo>
                  <a:pt x="412208" y="106547"/>
                </a:lnTo>
                <a:lnTo>
                  <a:pt x="334635" y="150457"/>
                </a:lnTo>
                <a:cubicBezTo>
                  <a:pt x="332050" y="150457"/>
                  <a:pt x="329464" y="150457"/>
                  <a:pt x="326878" y="150457"/>
                </a:cubicBezTo>
                <a:cubicBezTo>
                  <a:pt x="324292" y="150457"/>
                  <a:pt x="321706" y="147874"/>
                  <a:pt x="321706" y="145291"/>
                </a:cubicBezTo>
                <a:close/>
                <a:moveTo>
                  <a:pt x="282920" y="0"/>
                </a:moveTo>
                <a:cubicBezTo>
                  <a:pt x="286798" y="0"/>
                  <a:pt x="290677" y="1937"/>
                  <a:pt x="293263" y="5812"/>
                </a:cubicBezTo>
                <a:lnTo>
                  <a:pt x="339807" y="103964"/>
                </a:lnTo>
                <a:lnTo>
                  <a:pt x="440652" y="49722"/>
                </a:lnTo>
                <a:cubicBezTo>
                  <a:pt x="443238" y="47139"/>
                  <a:pt x="448409" y="49722"/>
                  <a:pt x="450995" y="49722"/>
                </a:cubicBezTo>
                <a:cubicBezTo>
                  <a:pt x="456167" y="52305"/>
                  <a:pt x="456167" y="57471"/>
                  <a:pt x="456167" y="62637"/>
                </a:cubicBezTo>
                <a:lnTo>
                  <a:pt x="438066" y="178870"/>
                </a:lnTo>
                <a:lnTo>
                  <a:pt x="554426" y="196951"/>
                </a:lnTo>
                <a:cubicBezTo>
                  <a:pt x="559597" y="196951"/>
                  <a:pt x="562183" y="199534"/>
                  <a:pt x="564769" y="204700"/>
                </a:cubicBezTo>
                <a:cubicBezTo>
                  <a:pt x="564769" y="209865"/>
                  <a:pt x="564769" y="212448"/>
                  <a:pt x="562183" y="215031"/>
                </a:cubicBezTo>
                <a:lnTo>
                  <a:pt x="482024" y="292520"/>
                </a:lnTo>
                <a:lnTo>
                  <a:pt x="562183" y="370009"/>
                </a:lnTo>
                <a:cubicBezTo>
                  <a:pt x="564769" y="372592"/>
                  <a:pt x="564769" y="375175"/>
                  <a:pt x="564769" y="380341"/>
                </a:cubicBezTo>
                <a:cubicBezTo>
                  <a:pt x="562183" y="385507"/>
                  <a:pt x="559597" y="388089"/>
                  <a:pt x="557012" y="388089"/>
                </a:cubicBezTo>
                <a:lnTo>
                  <a:pt x="440652" y="406170"/>
                </a:lnTo>
                <a:lnTo>
                  <a:pt x="461338" y="524986"/>
                </a:lnTo>
                <a:cubicBezTo>
                  <a:pt x="461338" y="530152"/>
                  <a:pt x="461338" y="532735"/>
                  <a:pt x="456167" y="535318"/>
                </a:cubicBezTo>
                <a:cubicBezTo>
                  <a:pt x="453581" y="537901"/>
                  <a:pt x="448409" y="537901"/>
                  <a:pt x="445823" y="537901"/>
                </a:cubicBezTo>
                <a:lnTo>
                  <a:pt x="342393" y="483659"/>
                </a:lnTo>
                <a:lnTo>
                  <a:pt x="295849" y="581811"/>
                </a:lnTo>
                <a:cubicBezTo>
                  <a:pt x="293263" y="586977"/>
                  <a:pt x="290677" y="589560"/>
                  <a:pt x="285506" y="589560"/>
                </a:cubicBezTo>
                <a:cubicBezTo>
                  <a:pt x="280334" y="589560"/>
                  <a:pt x="277748" y="586977"/>
                  <a:pt x="275163" y="584394"/>
                </a:cubicBezTo>
                <a:lnTo>
                  <a:pt x="223447" y="481076"/>
                </a:lnTo>
                <a:lnTo>
                  <a:pt x="120016" y="535318"/>
                </a:lnTo>
                <a:cubicBezTo>
                  <a:pt x="117431" y="537901"/>
                  <a:pt x="112259" y="537901"/>
                  <a:pt x="109673" y="535318"/>
                </a:cubicBezTo>
                <a:cubicBezTo>
                  <a:pt x="104502" y="532735"/>
                  <a:pt x="104502" y="530152"/>
                  <a:pt x="104502" y="524986"/>
                </a:cubicBezTo>
                <a:lnTo>
                  <a:pt x="122602" y="411336"/>
                </a:lnTo>
                <a:lnTo>
                  <a:pt x="8828" y="395838"/>
                </a:lnTo>
                <a:cubicBezTo>
                  <a:pt x="6242" y="395838"/>
                  <a:pt x="1071" y="393255"/>
                  <a:pt x="1071" y="388089"/>
                </a:cubicBezTo>
                <a:cubicBezTo>
                  <a:pt x="-1515" y="385507"/>
                  <a:pt x="1071" y="380341"/>
                  <a:pt x="3657" y="377758"/>
                </a:cubicBezTo>
                <a:lnTo>
                  <a:pt x="86401" y="295103"/>
                </a:lnTo>
                <a:lnTo>
                  <a:pt x="3657" y="215031"/>
                </a:lnTo>
                <a:cubicBezTo>
                  <a:pt x="1071" y="212448"/>
                  <a:pt x="-1515" y="209865"/>
                  <a:pt x="1071" y="204700"/>
                </a:cubicBezTo>
                <a:cubicBezTo>
                  <a:pt x="1071" y="199534"/>
                  <a:pt x="6242" y="196951"/>
                  <a:pt x="8828" y="196951"/>
                </a:cubicBezTo>
                <a:lnTo>
                  <a:pt x="120016" y="181453"/>
                </a:lnTo>
                <a:lnTo>
                  <a:pt x="99330" y="67803"/>
                </a:lnTo>
                <a:cubicBezTo>
                  <a:pt x="99330" y="62637"/>
                  <a:pt x="99330" y="60054"/>
                  <a:pt x="104502" y="57471"/>
                </a:cubicBezTo>
                <a:cubicBezTo>
                  <a:pt x="107087" y="54888"/>
                  <a:pt x="112259" y="52305"/>
                  <a:pt x="114845" y="54888"/>
                </a:cubicBezTo>
                <a:lnTo>
                  <a:pt x="220861" y="109130"/>
                </a:lnTo>
                <a:lnTo>
                  <a:pt x="272577" y="5812"/>
                </a:lnTo>
                <a:cubicBezTo>
                  <a:pt x="275163" y="1937"/>
                  <a:pt x="279041" y="0"/>
                  <a:pt x="2829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881595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AA294BFD-3900-4F30-B634-CF67B83E8295}"/>
              </a:ext>
            </a:extLst>
          </p:cNvPr>
          <p:cNvSpPr/>
          <p:nvPr/>
        </p:nvSpPr>
        <p:spPr>
          <a:xfrm>
            <a:off x="384048" y="390525"/>
            <a:ext cx="3392424" cy="706755"/>
          </a:xfrm>
          <a:prstGeom prst="roundRect">
            <a:avLst/>
          </a:prstGeom>
          <a:solidFill>
            <a:srgbClr val="FF4343">
              <a:alpha val="8902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FB48392-5377-4F41-BFA9-8A5F56545051}"/>
              </a:ext>
            </a:extLst>
          </p:cNvPr>
          <p:cNvSpPr txBox="1"/>
          <p:nvPr/>
        </p:nvSpPr>
        <p:spPr>
          <a:xfrm>
            <a:off x="134237" y="390525"/>
            <a:ext cx="3892045" cy="59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Use Case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B9FC2C2-DEA6-4629-ABD8-23B2272995AF}"/>
              </a:ext>
            </a:extLst>
          </p:cNvPr>
          <p:cNvSpPr txBox="1"/>
          <p:nvPr/>
        </p:nvSpPr>
        <p:spPr>
          <a:xfrm>
            <a:off x="6429777" y="2365825"/>
            <a:ext cx="5352204" cy="3279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bg1"/>
                </a:solidFill>
                <a:cs typeface="+mn-ea"/>
              </a:rPr>
              <a:t>Create singer managers/customers/song managers by choosing combo Box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bg1"/>
                </a:solidFill>
                <a:cs typeface="+mn-ea"/>
              </a:rPr>
              <a:t>View admin details including username, password, role, ID and VIP state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bg1"/>
                </a:solidFill>
                <a:cs typeface="+mn-ea"/>
              </a:rPr>
              <a:t>Update admin details including username and password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bg1"/>
                </a:solidFill>
                <a:cs typeface="+mn-ea"/>
              </a:rPr>
              <a:t>Delete roles</a:t>
            </a:r>
            <a:endParaRPr lang="zh-CN" altLang="en-US" sz="2000" b="1" dirty="0">
              <a:solidFill>
                <a:schemeClr val="bg1"/>
              </a:solidFill>
              <a:cs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8AC4D83-23DA-434B-9BB5-F501695CEBF5}"/>
              </a:ext>
            </a:extLst>
          </p:cNvPr>
          <p:cNvSpPr/>
          <p:nvPr/>
        </p:nvSpPr>
        <p:spPr>
          <a:xfrm>
            <a:off x="705737" y="2405427"/>
            <a:ext cx="5869184" cy="3279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bg1"/>
                </a:solidFill>
                <a:cs typeface="+mn-ea"/>
              </a:rPr>
              <a:t>Log in &amp; Log out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bg1"/>
                </a:solidFill>
                <a:cs typeface="+mn-ea"/>
              </a:rPr>
              <a:t>Create music platform admins/record companies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bg1"/>
                </a:solidFill>
                <a:cs typeface="+mn-ea"/>
              </a:rPr>
              <a:t>Delete music platform admins/record companies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bg1"/>
                </a:solidFill>
                <a:cs typeface="+mn-ea"/>
              </a:rPr>
              <a:t>Import excel as original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bg1"/>
                </a:solidFill>
                <a:cs typeface="+mn-ea"/>
              </a:rPr>
              <a:t>Use DB4O as data storage</a:t>
            </a:r>
            <a:endParaRPr lang="zh-CN" altLang="en-US" sz="2000" b="1" dirty="0">
              <a:solidFill>
                <a:schemeClr val="bg1"/>
              </a:solidFill>
              <a:cs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8E57A81-DAF5-4F56-A83D-9720E23103AC}"/>
              </a:ext>
            </a:extLst>
          </p:cNvPr>
          <p:cNvSpPr txBox="1"/>
          <p:nvPr/>
        </p:nvSpPr>
        <p:spPr>
          <a:xfrm>
            <a:off x="1447834" y="1458966"/>
            <a:ext cx="365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Overall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4760238-6ED2-40C8-A2B4-99362EE46A7C}"/>
              </a:ext>
            </a:extLst>
          </p:cNvPr>
          <p:cNvSpPr txBox="1"/>
          <p:nvPr/>
        </p:nvSpPr>
        <p:spPr>
          <a:xfrm>
            <a:off x="6429777" y="1458966"/>
            <a:ext cx="5572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Music</a:t>
            </a:r>
            <a:r>
              <a:rPr lang="en-US" altLang="zh-CN" b="1" dirty="0">
                <a:solidFill>
                  <a:schemeClr val="bg1"/>
                </a:solidFill>
                <a:cs typeface="+mn-ea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</a:rPr>
              <a:t>Platform</a:t>
            </a:r>
            <a:r>
              <a:rPr lang="en-US" altLang="zh-CN" b="1" dirty="0">
                <a:solidFill>
                  <a:schemeClr val="bg1"/>
                </a:solidFill>
                <a:cs typeface="+mn-ea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</a:rPr>
              <a:t>Manage</a:t>
            </a:r>
            <a:r>
              <a:rPr lang="en-US" altLang="zh-CN" b="1" dirty="0">
                <a:solidFill>
                  <a:schemeClr val="bg1"/>
                </a:solidFill>
                <a:cs typeface="+mn-ea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</a:rPr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2108237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F2A46F87-694F-4F69-8386-85572CF861F8}"/>
              </a:ext>
            </a:extLst>
          </p:cNvPr>
          <p:cNvSpPr/>
          <p:nvPr/>
        </p:nvSpPr>
        <p:spPr>
          <a:xfrm>
            <a:off x="384048" y="390525"/>
            <a:ext cx="3392424" cy="706755"/>
          </a:xfrm>
          <a:prstGeom prst="roundRect">
            <a:avLst/>
          </a:prstGeom>
          <a:solidFill>
            <a:srgbClr val="FF4343">
              <a:alpha val="8902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45D98A-4169-4FC6-BAE1-ACCAAC9DCB8F}"/>
              </a:ext>
            </a:extLst>
          </p:cNvPr>
          <p:cNvSpPr txBox="1"/>
          <p:nvPr/>
        </p:nvSpPr>
        <p:spPr>
          <a:xfrm>
            <a:off x="134237" y="390525"/>
            <a:ext cx="3892045" cy="59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Use Case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35E38AD-7227-4430-B545-A7A5F4481F83}"/>
              </a:ext>
            </a:extLst>
          </p:cNvPr>
          <p:cNvSpPr txBox="1"/>
          <p:nvPr/>
        </p:nvSpPr>
        <p:spPr>
          <a:xfrm>
            <a:off x="282448" y="1474779"/>
            <a:ext cx="11909552" cy="4904997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ts val="29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bg1"/>
                </a:solidFill>
              </a:rPr>
              <a:t>Manage work request</a:t>
            </a:r>
          </a:p>
          <a:p>
            <a:pPr marL="1200150" lvl="2" indent="-285750">
              <a:lnSpc>
                <a:spcPts val="29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bg1"/>
                </a:solidFill>
              </a:rPr>
              <a:t>Agree song admin request</a:t>
            </a:r>
          </a:p>
          <a:p>
            <a:pPr marL="1200150" lvl="2" indent="-285750">
              <a:lnSpc>
                <a:spcPts val="29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bg1"/>
                </a:solidFill>
              </a:rPr>
              <a:t>Reject song admin request</a:t>
            </a:r>
          </a:p>
          <a:p>
            <a:pPr marL="1200150" lvl="2" indent="-285750">
              <a:lnSpc>
                <a:spcPts val="29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bg1"/>
                </a:solidFill>
              </a:rPr>
              <a:t>Search all song admin request by state</a:t>
            </a:r>
          </a:p>
          <a:p>
            <a:pPr marL="742950" lvl="1" indent="-285750">
              <a:lnSpc>
                <a:spcPts val="29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bg1"/>
                </a:solidFill>
              </a:rPr>
              <a:t>Manage Record company</a:t>
            </a:r>
          </a:p>
          <a:p>
            <a:pPr marL="1200150" lvl="2" indent="-285750">
              <a:lnSpc>
                <a:spcPts val="29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bg1"/>
                </a:solidFill>
              </a:rPr>
              <a:t>Add &amp; Delete record company</a:t>
            </a:r>
          </a:p>
          <a:p>
            <a:pPr marL="1200150" lvl="2" indent="-285750">
              <a:lnSpc>
                <a:spcPts val="29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bg1"/>
                </a:solidFill>
              </a:rPr>
              <a:t>Add &amp; Delete singer to certain record company including details of Name, ID(Autogenerate), Description</a:t>
            </a:r>
          </a:p>
          <a:p>
            <a:pPr marL="1200150" lvl="2" indent="-285750">
              <a:lnSpc>
                <a:spcPts val="29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bg1"/>
                </a:solidFill>
              </a:rPr>
              <a:t>View &amp; Update singer details</a:t>
            </a:r>
          </a:p>
          <a:p>
            <a:pPr marL="1200150" lvl="2" indent="-285750">
              <a:lnSpc>
                <a:spcPts val="29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bg1"/>
                </a:solidFill>
              </a:rPr>
              <a:t>Add &amp; Delete albums of certain singer</a:t>
            </a:r>
          </a:p>
          <a:p>
            <a:pPr marL="1200150" lvl="2" indent="-285750">
              <a:lnSpc>
                <a:spcPts val="29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bg1"/>
                </a:solidFill>
              </a:rPr>
              <a:t>Add &amp; Delete new songs including Name, ID(autogenerate), Time(require certain format), Singer Name, Album</a:t>
            </a:r>
          </a:p>
          <a:p>
            <a:pPr marL="1200150" lvl="2" indent="-285750">
              <a:lnSpc>
                <a:spcPts val="29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bg1"/>
                </a:solidFill>
              </a:rPr>
              <a:t>Update song details(Except Song ID, Singer Name)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F4B4D15-FF16-4DF9-87E1-49A6CD265BF4}"/>
              </a:ext>
            </a:extLst>
          </p:cNvPr>
          <p:cNvSpPr txBox="1"/>
          <p:nvPr/>
        </p:nvSpPr>
        <p:spPr>
          <a:xfrm>
            <a:off x="5217194" y="402324"/>
            <a:ext cx="365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Record Company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Image result for Sony Music">
            <a:extLst>
              <a:ext uri="{FF2B5EF4-FFF2-40B4-BE49-F238E27FC236}">
                <a16:creationId xmlns:a16="http://schemas.microsoft.com/office/drawing/2014/main" id="{EE8B18BF-DB53-490E-8686-28A263151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600" y="0"/>
            <a:ext cx="2057400" cy="22288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816451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104A89E2-DBD2-4C94-BE2C-E5A99DB3E8E8}"/>
              </a:ext>
            </a:extLst>
          </p:cNvPr>
          <p:cNvSpPr/>
          <p:nvPr/>
        </p:nvSpPr>
        <p:spPr>
          <a:xfrm>
            <a:off x="384048" y="390525"/>
            <a:ext cx="3392424" cy="706755"/>
          </a:xfrm>
          <a:prstGeom prst="roundRect">
            <a:avLst/>
          </a:prstGeom>
          <a:solidFill>
            <a:srgbClr val="FF4343">
              <a:alpha val="8902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F541197-39E9-4575-9297-CD71ED399951}"/>
              </a:ext>
            </a:extLst>
          </p:cNvPr>
          <p:cNvSpPr txBox="1"/>
          <p:nvPr/>
        </p:nvSpPr>
        <p:spPr>
          <a:xfrm>
            <a:off x="134237" y="466344"/>
            <a:ext cx="3892045" cy="59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Use Case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4D48C13-F961-43FA-818D-AFCE32B2ABAF}"/>
              </a:ext>
            </a:extLst>
          </p:cNvPr>
          <p:cNvSpPr txBox="1"/>
          <p:nvPr/>
        </p:nvSpPr>
        <p:spPr>
          <a:xfrm>
            <a:off x="820419" y="3758555"/>
            <a:ext cx="4361181" cy="132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3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bg1"/>
                </a:solidFill>
                <a:cs typeface="+mn-ea"/>
              </a:rPr>
              <a:t>Search singer by name</a:t>
            </a:r>
          </a:p>
          <a:p>
            <a:pPr marL="285750" indent="-285750">
              <a:lnSpc>
                <a:spcPts val="33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bg1"/>
                </a:solidFill>
                <a:cs typeface="+mn-ea"/>
              </a:rPr>
              <a:t>Update singer details</a:t>
            </a:r>
          </a:p>
          <a:p>
            <a:pPr marL="285750" indent="-285750">
              <a:lnSpc>
                <a:spcPts val="33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bg1"/>
                </a:solidFill>
                <a:cs typeface="+mn-ea"/>
              </a:rPr>
              <a:t>Delete singer from the platform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E728095-BBE1-4D75-BA79-9360F8F8D77E}"/>
              </a:ext>
            </a:extLst>
          </p:cNvPr>
          <p:cNvSpPr txBox="1"/>
          <p:nvPr/>
        </p:nvSpPr>
        <p:spPr>
          <a:xfrm>
            <a:off x="6096000" y="2873697"/>
            <a:ext cx="6595533" cy="3250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300"/>
              </a:lnSpc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bg1"/>
                </a:solidFill>
                <a:cs typeface="+mn-ea"/>
              </a:rPr>
              <a:t>Send ‘add songs’ request to record company </a:t>
            </a:r>
          </a:p>
          <a:p>
            <a:pPr marL="285750" indent="-285750">
              <a:lnSpc>
                <a:spcPts val="33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bg1"/>
                </a:solidFill>
                <a:cs typeface="+mn-ea"/>
              </a:rPr>
              <a:t>Delete songs on the platform</a:t>
            </a:r>
          </a:p>
          <a:p>
            <a:pPr marL="285750" indent="-285750">
              <a:lnSpc>
                <a:spcPts val="33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bg1"/>
                </a:solidFill>
                <a:cs typeface="+mn-ea"/>
              </a:rPr>
              <a:t>View song details</a:t>
            </a:r>
          </a:p>
          <a:p>
            <a:pPr marL="285750" indent="-285750">
              <a:lnSpc>
                <a:spcPts val="3300"/>
              </a:lnSpc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bg1"/>
                </a:solidFill>
                <a:cs typeface="+mn-ea"/>
              </a:rPr>
              <a:t>Update song details especially VIP limit</a:t>
            </a:r>
          </a:p>
          <a:p>
            <a:pPr marL="285750" indent="-285750">
              <a:lnSpc>
                <a:spcPts val="33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bg1"/>
                </a:solidFill>
                <a:cs typeface="+mn-ea"/>
              </a:rPr>
              <a:t>View work request sent from record company</a:t>
            </a:r>
          </a:p>
          <a:p>
            <a:pPr marL="285750" indent="-285750">
              <a:lnSpc>
                <a:spcPts val="33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bg1"/>
                </a:solidFill>
                <a:cs typeface="+mn-ea"/>
              </a:rPr>
              <a:t>Search request by state</a:t>
            </a:r>
          </a:p>
          <a:p>
            <a:pPr marL="285750" indent="-285750">
              <a:lnSpc>
                <a:spcPts val="33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bg1"/>
                </a:solidFill>
                <a:cs typeface="+mn-ea"/>
              </a:rPr>
              <a:t>Reject request</a:t>
            </a:r>
            <a:endParaRPr lang="zh-CN" altLang="en-US" sz="2000" b="1" dirty="0">
              <a:solidFill>
                <a:schemeClr val="bg1"/>
              </a:solidFill>
              <a:cs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8F73C7A-07E7-472E-B393-5D613F9531E5}"/>
              </a:ext>
            </a:extLst>
          </p:cNvPr>
          <p:cNvSpPr txBox="1"/>
          <p:nvPr/>
        </p:nvSpPr>
        <p:spPr>
          <a:xfrm>
            <a:off x="1444135" y="1648075"/>
            <a:ext cx="3392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Singer Admin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05E716D-862F-44A9-80F5-0EDD04340BB4}"/>
              </a:ext>
            </a:extLst>
          </p:cNvPr>
          <p:cNvSpPr txBox="1"/>
          <p:nvPr/>
        </p:nvSpPr>
        <p:spPr>
          <a:xfrm>
            <a:off x="8170038" y="1648075"/>
            <a:ext cx="3130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Song</a:t>
            </a:r>
            <a:r>
              <a:rPr lang="en-US" altLang="zh-CN" dirty="0"/>
              <a:t> </a:t>
            </a:r>
            <a:r>
              <a:rPr lang="en-US" altLang="zh-CN" sz="3200" b="1" dirty="0">
                <a:solidFill>
                  <a:srgbClr val="FF0000"/>
                </a:solidFill>
              </a:rPr>
              <a:t>Admin</a:t>
            </a:r>
          </a:p>
        </p:txBody>
      </p:sp>
      <p:sp>
        <p:nvSpPr>
          <p:cNvPr id="13" name="clerk-with-tie_73199">
            <a:extLst>
              <a:ext uri="{FF2B5EF4-FFF2-40B4-BE49-F238E27FC236}">
                <a16:creationId xmlns:a16="http://schemas.microsoft.com/office/drawing/2014/main" id="{C6F402D4-BECF-4152-82D2-23A431F0BDA7}"/>
              </a:ext>
            </a:extLst>
          </p:cNvPr>
          <p:cNvSpPr>
            <a:spLocks noChangeAspect="1"/>
          </p:cNvSpPr>
          <p:nvPr/>
        </p:nvSpPr>
        <p:spPr bwMode="auto">
          <a:xfrm>
            <a:off x="5823936" y="1518822"/>
            <a:ext cx="544127" cy="609685"/>
          </a:xfrm>
          <a:custGeom>
            <a:avLst/>
            <a:gdLst>
              <a:gd name="T0" fmla="*/ 2003 w 2597"/>
              <a:gd name="T1" fmla="*/ 1085 h 2914"/>
              <a:gd name="T2" fmla="*/ 1796 w 2597"/>
              <a:gd name="T3" fmla="*/ 1305 h 2914"/>
              <a:gd name="T4" fmla="*/ 1608 w 2597"/>
              <a:gd name="T5" fmla="*/ 1588 h 2914"/>
              <a:gd name="T6" fmla="*/ 1490 w 2597"/>
              <a:gd name="T7" fmla="*/ 1660 h 2914"/>
              <a:gd name="T8" fmla="*/ 1298 w 2597"/>
              <a:gd name="T9" fmla="*/ 1696 h 2914"/>
              <a:gd name="T10" fmla="*/ 1107 w 2597"/>
              <a:gd name="T11" fmla="*/ 1660 h 2914"/>
              <a:gd name="T12" fmla="*/ 989 w 2597"/>
              <a:gd name="T13" fmla="*/ 1588 h 2914"/>
              <a:gd name="T14" fmla="*/ 801 w 2597"/>
              <a:gd name="T15" fmla="*/ 1305 h 2914"/>
              <a:gd name="T16" fmla="*/ 593 w 2597"/>
              <a:gd name="T17" fmla="*/ 1085 h 2914"/>
              <a:gd name="T18" fmla="*/ 611 w 2597"/>
              <a:gd name="T19" fmla="*/ 861 h 2914"/>
              <a:gd name="T20" fmla="*/ 665 w 2597"/>
              <a:gd name="T21" fmla="*/ 807 h 2914"/>
              <a:gd name="T22" fmla="*/ 668 w 2597"/>
              <a:gd name="T23" fmla="*/ 739 h 2914"/>
              <a:gd name="T24" fmla="*/ 646 w 2597"/>
              <a:gd name="T25" fmla="*/ 436 h 2914"/>
              <a:gd name="T26" fmla="*/ 900 w 2597"/>
              <a:gd name="T27" fmla="*/ 239 h 2914"/>
              <a:gd name="T28" fmla="*/ 1037 w 2597"/>
              <a:gd name="T29" fmla="*/ 90 h 2914"/>
              <a:gd name="T30" fmla="*/ 1338 w 2597"/>
              <a:gd name="T31" fmla="*/ 0 h 2914"/>
              <a:gd name="T32" fmla="*/ 1741 w 2597"/>
              <a:gd name="T33" fmla="*/ 141 h 2914"/>
              <a:gd name="T34" fmla="*/ 1922 w 2597"/>
              <a:gd name="T35" fmla="*/ 682 h 2914"/>
              <a:gd name="T36" fmla="*/ 1931 w 2597"/>
              <a:gd name="T37" fmla="*/ 807 h 2914"/>
              <a:gd name="T38" fmla="*/ 1985 w 2597"/>
              <a:gd name="T39" fmla="*/ 861 h 2914"/>
              <a:gd name="T40" fmla="*/ 2003 w 2597"/>
              <a:gd name="T41" fmla="*/ 1085 h 2914"/>
              <a:gd name="T42" fmla="*/ 2597 w 2597"/>
              <a:gd name="T43" fmla="*/ 2377 h 2914"/>
              <a:gd name="T44" fmla="*/ 2597 w 2597"/>
              <a:gd name="T45" fmla="*/ 2848 h 2914"/>
              <a:gd name="T46" fmla="*/ 2530 w 2597"/>
              <a:gd name="T47" fmla="*/ 2914 h 2914"/>
              <a:gd name="T48" fmla="*/ 66 w 2597"/>
              <a:gd name="T49" fmla="*/ 2914 h 2914"/>
              <a:gd name="T50" fmla="*/ 0 w 2597"/>
              <a:gd name="T51" fmla="*/ 2848 h 2914"/>
              <a:gd name="T52" fmla="*/ 0 w 2597"/>
              <a:gd name="T53" fmla="*/ 2377 h 2914"/>
              <a:gd name="T54" fmla="*/ 294 w 2597"/>
              <a:gd name="T55" fmla="*/ 1942 h 2914"/>
              <a:gd name="T56" fmla="*/ 877 w 2597"/>
              <a:gd name="T57" fmla="*/ 1709 h 2914"/>
              <a:gd name="T58" fmla="*/ 929 w 2597"/>
              <a:gd name="T59" fmla="*/ 1710 h 2914"/>
              <a:gd name="T60" fmla="*/ 965 w 2597"/>
              <a:gd name="T61" fmla="*/ 1748 h 2914"/>
              <a:gd name="T62" fmla="*/ 1111 w 2597"/>
              <a:gd name="T63" fmla="*/ 2153 h 2914"/>
              <a:gd name="T64" fmla="*/ 1140 w 2597"/>
              <a:gd name="T65" fmla="*/ 2070 h 2914"/>
              <a:gd name="T66" fmla="*/ 1094 w 2597"/>
              <a:gd name="T67" fmla="*/ 1957 h 2914"/>
              <a:gd name="T68" fmla="*/ 1101 w 2597"/>
              <a:gd name="T69" fmla="*/ 1895 h 2914"/>
              <a:gd name="T70" fmla="*/ 1156 w 2597"/>
              <a:gd name="T71" fmla="*/ 1865 h 2914"/>
              <a:gd name="T72" fmla="*/ 1441 w 2597"/>
              <a:gd name="T73" fmla="*/ 1865 h 2914"/>
              <a:gd name="T74" fmla="*/ 1496 w 2597"/>
              <a:gd name="T75" fmla="*/ 1895 h 2914"/>
              <a:gd name="T76" fmla="*/ 1502 w 2597"/>
              <a:gd name="T77" fmla="*/ 1957 h 2914"/>
              <a:gd name="T78" fmla="*/ 1456 w 2597"/>
              <a:gd name="T79" fmla="*/ 2070 h 2914"/>
              <a:gd name="T80" fmla="*/ 1485 w 2597"/>
              <a:gd name="T81" fmla="*/ 2153 h 2914"/>
              <a:gd name="T82" fmla="*/ 1632 w 2597"/>
              <a:gd name="T83" fmla="*/ 1748 h 2914"/>
              <a:gd name="T84" fmla="*/ 1667 w 2597"/>
              <a:gd name="T85" fmla="*/ 1710 h 2914"/>
              <a:gd name="T86" fmla="*/ 1719 w 2597"/>
              <a:gd name="T87" fmla="*/ 1709 h 2914"/>
              <a:gd name="T88" fmla="*/ 2302 w 2597"/>
              <a:gd name="T89" fmla="*/ 1942 h 2914"/>
              <a:gd name="T90" fmla="*/ 2597 w 2597"/>
              <a:gd name="T91" fmla="*/ 2377 h 2914"/>
              <a:gd name="T92" fmla="*/ 2242 w 2597"/>
              <a:gd name="T93" fmla="*/ 2428 h 2914"/>
              <a:gd name="T94" fmla="*/ 2175 w 2597"/>
              <a:gd name="T95" fmla="*/ 2362 h 2914"/>
              <a:gd name="T96" fmla="*/ 1727 w 2597"/>
              <a:gd name="T97" fmla="*/ 2362 h 2914"/>
              <a:gd name="T98" fmla="*/ 1661 w 2597"/>
              <a:gd name="T99" fmla="*/ 2428 h 2914"/>
              <a:gd name="T100" fmla="*/ 1661 w 2597"/>
              <a:gd name="T101" fmla="*/ 2636 h 2914"/>
              <a:gd name="T102" fmla="*/ 1727 w 2597"/>
              <a:gd name="T103" fmla="*/ 2703 h 2914"/>
              <a:gd name="T104" fmla="*/ 2175 w 2597"/>
              <a:gd name="T105" fmla="*/ 2703 h 2914"/>
              <a:gd name="T106" fmla="*/ 2242 w 2597"/>
              <a:gd name="T107" fmla="*/ 2636 h 2914"/>
              <a:gd name="T108" fmla="*/ 2242 w 2597"/>
              <a:gd name="T109" fmla="*/ 2428 h 2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597" h="2914">
                <a:moveTo>
                  <a:pt x="2003" y="1085"/>
                </a:moveTo>
                <a:cubicBezTo>
                  <a:pt x="1958" y="1259"/>
                  <a:pt x="1852" y="1297"/>
                  <a:pt x="1796" y="1305"/>
                </a:cubicBezTo>
                <a:cubicBezTo>
                  <a:pt x="1761" y="1374"/>
                  <a:pt x="1684" y="1516"/>
                  <a:pt x="1608" y="1588"/>
                </a:cubicBezTo>
                <a:cubicBezTo>
                  <a:pt x="1577" y="1616"/>
                  <a:pt x="1538" y="1641"/>
                  <a:pt x="1490" y="1660"/>
                </a:cubicBezTo>
                <a:cubicBezTo>
                  <a:pt x="1429" y="1684"/>
                  <a:pt x="1364" y="1696"/>
                  <a:pt x="1298" y="1696"/>
                </a:cubicBezTo>
                <a:cubicBezTo>
                  <a:pt x="1232" y="1696"/>
                  <a:pt x="1168" y="1684"/>
                  <a:pt x="1107" y="1660"/>
                </a:cubicBezTo>
                <a:cubicBezTo>
                  <a:pt x="1059" y="1641"/>
                  <a:pt x="1019" y="1616"/>
                  <a:pt x="989" y="1588"/>
                </a:cubicBezTo>
                <a:cubicBezTo>
                  <a:pt x="912" y="1516"/>
                  <a:pt x="836" y="1374"/>
                  <a:pt x="801" y="1305"/>
                </a:cubicBezTo>
                <a:cubicBezTo>
                  <a:pt x="744" y="1297"/>
                  <a:pt x="638" y="1259"/>
                  <a:pt x="593" y="1085"/>
                </a:cubicBezTo>
                <a:cubicBezTo>
                  <a:pt x="569" y="993"/>
                  <a:pt x="575" y="917"/>
                  <a:pt x="611" y="861"/>
                </a:cubicBezTo>
                <a:cubicBezTo>
                  <a:pt x="628" y="836"/>
                  <a:pt x="647" y="819"/>
                  <a:pt x="665" y="807"/>
                </a:cubicBezTo>
                <a:cubicBezTo>
                  <a:pt x="665" y="789"/>
                  <a:pt x="666" y="765"/>
                  <a:pt x="668" y="739"/>
                </a:cubicBezTo>
                <a:cubicBezTo>
                  <a:pt x="636" y="693"/>
                  <a:pt x="591" y="595"/>
                  <a:pt x="646" y="436"/>
                </a:cubicBezTo>
                <a:cubicBezTo>
                  <a:pt x="705" y="267"/>
                  <a:pt x="837" y="241"/>
                  <a:pt x="900" y="239"/>
                </a:cubicBezTo>
                <a:cubicBezTo>
                  <a:pt x="922" y="199"/>
                  <a:pt x="963" y="142"/>
                  <a:pt x="1037" y="90"/>
                </a:cubicBezTo>
                <a:cubicBezTo>
                  <a:pt x="1119" y="32"/>
                  <a:pt x="1226" y="0"/>
                  <a:pt x="1338" y="0"/>
                </a:cubicBezTo>
                <a:cubicBezTo>
                  <a:pt x="1477" y="0"/>
                  <a:pt x="1616" y="49"/>
                  <a:pt x="1741" y="141"/>
                </a:cubicBezTo>
                <a:cubicBezTo>
                  <a:pt x="1944" y="290"/>
                  <a:pt x="1926" y="622"/>
                  <a:pt x="1922" y="682"/>
                </a:cubicBezTo>
                <a:cubicBezTo>
                  <a:pt x="1929" y="732"/>
                  <a:pt x="1931" y="776"/>
                  <a:pt x="1931" y="807"/>
                </a:cubicBezTo>
                <a:cubicBezTo>
                  <a:pt x="1949" y="819"/>
                  <a:pt x="1969" y="836"/>
                  <a:pt x="1985" y="861"/>
                </a:cubicBezTo>
                <a:cubicBezTo>
                  <a:pt x="2021" y="917"/>
                  <a:pt x="2028" y="993"/>
                  <a:pt x="2003" y="1085"/>
                </a:cubicBezTo>
                <a:close/>
                <a:moveTo>
                  <a:pt x="2597" y="2377"/>
                </a:moveTo>
                <a:lnTo>
                  <a:pt x="2597" y="2848"/>
                </a:lnTo>
                <a:cubicBezTo>
                  <a:pt x="2597" y="2885"/>
                  <a:pt x="2567" y="2914"/>
                  <a:pt x="2530" y="2914"/>
                </a:cubicBezTo>
                <a:lnTo>
                  <a:pt x="66" y="2914"/>
                </a:lnTo>
                <a:cubicBezTo>
                  <a:pt x="30" y="2914"/>
                  <a:pt x="0" y="2885"/>
                  <a:pt x="0" y="2848"/>
                </a:cubicBezTo>
                <a:lnTo>
                  <a:pt x="0" y="2377"/>
                </a:lnTo>
                <a:cubicBezTo>
                  <a:pt x="0" y="2184"/>
                  <a:pt x="115" y="2014"/>
                  <a:pt x="294" y="1942"/>
                </a:cubicBezTo>
                <a:lnTo>
                  <a:pt x="877" y="1709"/>
                </a:lnTo>
                <a:cubicBezTo>
                  <a:pt x="894" y="1702"/>
                  <a:pt x="913" y="1703"/>
                  <a:pt x="929" y="1710"/>
                </a:cubicBezTo>
                <a:cubicBezTo>
                  <a:pt x="946" y="1717"/>
                  <a:pt x="959" y="1731"/>
                  <a:pt x="965" y="1748"/>
                </a:cubicBezTo>
                <a:lnTo>
                  <a:pt x="1111" y="2153"/>
                </a:lnTo>
                <a:lnTo>
                  <a:pt x="1140" y="2070"/>
                </a:lnTo>
                <a:lnTo>
                  <a:pt x="1094" y="1957"/>
                </a:lnTo>
                <a:cubicBezTo>
                  <a:pt x="1086" y="1936"/>
                  <a:pt x="1088" y="1913"/>
                  <a:pt x="1101" y="1895"/>
                </a:cubicBezTo>
                <a:cubicBezTo>
                  <a:pt x="1113" y="1876"/>
                  <a:pt x="1134" y="1865"/>
                  <a:pt x="1156" y="1865"/>
                </a:cubicBezTo>
                <a:lnTo>
                  <a:pt x="1441" y="1865"/>
                </a:lnTo>
                <a:cubicBezTo>
                  <a:pt x="1463" y="1865"/>
                  <a:pt x="1484" y="1876"/>
                  <a:pt x="1496" y="1895"/>
                </a:cubicBezTo>
                <a:cubicBezTo>
                  <a:pt x="1508" y="1913"/>
                  <a:pt x="1511" y="1936"/>
                  <a:pt x="1502" y="1957"/>
                </a:cubicBezTo>
                <a:lnTo>
                  <a:pt x="1456" y="2070"/>
                </a:lnTo>
                <a:lnTo>
                  <a:pt x="1485" y="2153"/>
                </a:lnTo>
                <a:lnTo>
                  <a:pt x="1632" y="1748"/>
                </a:lnTo>
                <a:cubicBezTo>
                  <a:pt x="1638" y="1731"/>
                  <a:pt x="1651" y="1717"/>
                  <a:pt x="1667" y="1710"/>
                </a:cubicBezTo>
                <a:cubicBezTo>
                  <a:pt x="1684" y="1703"/>
                  <a:pt x="1702" y="1702"/>
                  <a:pt x="1719" y="1709"/>
                </a:cubicBezTo>
                <a:lnTo>
                  <a:pt x="2302" y="1942"/>
                </a:lnTo>
                <a:cubicBezTo>
                  <a:pt x="2481" y="2014"/>
                  <a:pt x="2597" y="2184"/>
                  <a:pt x="2597" y="2377"/>
                </a:cubicBezTo>
                <a:close/>
                <a:moveTo>
                  <a:pt x="2242" y="2428"/>
                </a:moveTo>
                <a:cubicBezTo>
                  <a:pt x="2242" y="2392"/>
                  <a:pt x="2212" y="2362"/>
                  <a:pt x="2175" y="2362"/>
                </a:cubicBezTo>
                <a:lnTo>
                  <a:pt x="1727" y="2362"/>
                </a:lnTo>
                <a:cubicBezTo>
                  <a:pt x="1691" y="2362"/>
                  <a:pt x="1661" y="2392"/>
                  <a:pt x="1661" y="2428"/>
                </a:cubicBezTo>
                <a:lnTo>
                  <a:pt x="1661" y="2636"/>
                </a:lnTo>
                <a:cubicBezTo>
                  <a:pt x="1661" y="2673"/>
                  <a:pt x="1691" y="2703"/>
                  <a:pt x="1727" y="2703"/>
                </a:cubicBezTo>
                <a:lnTo>
                  <a:pt x="2175" y="2703"/>
                </a:lnTo>
                <a:cubicBezTo>
                  <a:pt x="2212" y="2703"/>
                  <a:pt x="2242" y="2673"/>
                  <a:pt x="2242" y="2636"/>
                </a:cubicBezTo>
                <a:lnTo>
                  <a:pt x="2242" y="24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14" name="plain-microphone_63097">
            <a:extLst>
              <a:ext uri="{FF2B5EF4-FFF2-40B4-BE49-F238E27FC236}">
                <a16:creationId xmlns:a16="http://schemas.microsoft.com/office/drawing/2014/main" id="{141100F3-9EF0-4370-9D96-2165C3EFA5CF}"/>
              </a:ext>
            </a:extLst>
          </p:cNvPr>
          <p:cNvSpPr>
            <a:spLocks noChangeAspect="1"/>
          </p:cNvSpPr>
          <p:nvPr/>
        </p:nvSpPr>
        <p:spPr bwMode="auto">
          <a:xfrm>
            <a:off x="384048" y="1636603"/>
            <a:ext cx="609685" cy="590751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8741" h="589837">
                <a:moveTo>
                  <a:pt x="199331" y="303496"/>
                </a:moveTo>
                <a:cubicBezTo>
                  <a:pt x="197201" y="306625"/>
                  <a:pt x="195196" y="309628"/>
                  <a:pt x="193191" y="311755"/>
                </a:cubicBezTo>
                <a:cubicBezTo>
                  <a:pt x="192189" y="312756"/>
                  <a:pt x="191061" y="313757"/>
                  <a:pt x="191061" y="315759"/>
                </a:cubicBezTo>
                <a:cubicBezTo>
                  <a:pt x="193191" y="312756"/>
                  <a:pt x="197201" y="309628"/>
                  <a:pt x="201335" y="309628"/>
                </a:cubicBezTo>
                <a:cubicBezTo>
                  <a:pt x="201335" y="307626"/>
                  <a:pt x="200333" y="305624"/>
                  <a:pt x="199331" y="303496"/>
                </a:cubicBezTo>
                <a:close/>
                <a:moveTo>
                  <a:pt x="192894" y="254792"/>
                </a:moveTo>
                <a:cubicBezTo>
                  <a:pt x="195948" y="254010"/>
                  <a:pt x="199268" y="255011"/>
                  <a:pt x="201335" y="258577"/>
                </a:cubicBezTo>
                <a:cubicBezTo>
                  <a:pt x="218751" y="286229"/>
                  <a:pt x="231030" y="316760"/>
                  <a:pt x="250450" y="343411"/>
                </a:cubicBezTo>
                <a:cubicBezTo>
                  <a:pt x="260599" y="356674"/>
                  <a:pt x="271876" y="370938"/>
                  <a:pt x="286159" y="378070"/>
                </a:cubicBezTo>
                <a:cubicBezTo>
                  <a:pt x="293301" y="381198"/>
                  <a:pt x="299440" y="382199"/>
                  <a:pt x="306707" y="383200"/>
                </a:cubicBezTo>
                <a:cubicBezTo>
                  <a:pt x="310716" y="382199"/>
                  <a:pt x="314851" y="383200"/>
                  <a:pt x="317858" y="386203"/>
                </a:cubicBezTo>
                <a:cubicBezTo>
                  <a:pt x="319988" y="387329"/>
                  <a:pt x="320991" y="387329"/>
                  <a:pt x="321993" y="388330"/>
                </a:cubicBezTo>
                <a:cubicBezTo>
                  <a:pt x="327130" y="390332"/>
                  <a:pt x="328132" y="398465"/>
                  <a:pt x="323998" y="402594"/>
                </a:cubicBezTo>
                <a:cubicBezTo>
                  <a:pt x="319988" y="406723"/>
                  <a:pt x="315853" y="408725"/>
                  <a:pt x="310716" y="409726"/>
                </a:cubicBezTo>
                <a:cubicBezTo>
                  <a:pt x="283152" y="443385"/>
                  <a:pt x="243309" y="475041"/>
                  <a:pt x="209480" y="501567"/>
                </a:cubicBezTo>
                <a:cubicBezTo>
                  <a:pt x="175776" y="529220"/>
                  <a:pt x="121649" y="576141"/>
                  <a:pt x="73536" y="564880"/>
                </a:cubicBezTo>
                <a:cubicBezTo>
                  <a:pt x="69402" y="563879"/>
                  <a:pt x="66395" y="562878"/>
                  <a:pt x="63262" y="561877"/>
                </a:cubicBezTo>
                <a:cubicBezTo>
                  <a:pt x="58251" y="570010"/>
                  <a:pt x="49981" y="578143"/>
                  <a:pt x="43842" y="582272"/>
                </a:cubicBezTo>
                <a:cubicBezTo>
                  <a:pt x="32691" y="590405"/>
                  <a:pt x="15275" y="594534"/>
                  <a:pt x="5001" y="581271"/>
                </a:cubicBezTo>
                <a:cubicBezTo>
                  <a:pt x="-5148" y="569009"/>
                  <a:pt x="1994" y="558749"/>
                  <a:pt x="10138" y="547613"/>
                </a:cubicBezTo>
                <a:cubicBezTo>
                  <a:pt x="16277" y="539355"/>
                  <a:pt x="23419" y="531222"/>
                  <a:pt x="29558" y="523088"/>
                </a:cubicBezTo>
                <a:cubicBezTo>
                  <a:pt x="25549" y="512828"/>
                  <a:pt x="24421" y="500566"/>
                  <a:pt x="24421" y="488304"/>
                </a:cubicBezTo>
                <a:cubicBezTo>
                  <a:pt x="24421" y="487303"/>
                  <a:pt x="23419" y="486302"/>
                  <a:pt x="23419" y="485301"/>
                </a:cubicBezTo>
                <a:cubicBezTo>
                  <a:pt x="21414" y="481172"/>
                  <a:pt x="22417" y="477168"/>
                  <a:pt x="25549" y="474040"/>
                </a:cubicBezTo>
                <a:cubicBezTo>
                  <a:pt x="27554" y="460777"/>
                  <a:pt x="30561" y="447514"/>
                  <a:pt x="34695" y="436253"/>
                </a:cubicBezTo>
                <a:cubicBezTo>
                  <a:pt x="63262" y="363806"/>
                  <a:pt x="135932" y="318887"/>
                  <a:pt x="186050" y="261705"/>
                </a:cubicBezTo>
                <a:cubicBezTo>
                  <a:pt x="187052" y="258139"/>
                  <a:pt x="189840" y="255574"/>
                  <a:pt x="192894" y="254792"/>
                </a:cubicBezTo>
                <a:close/>
                <a:moveTo>
                  <a:pt x="492799" y="45275"/>
                </a:moveTo>
                <a:lnTo>
                  <a:pt x="492799" y="46276"/>
                </a:lnTo>
                <a:lnTo>
                  <a:pt x="501945" y="52406"/>
                </a:lnTo>
                <a:cubicBezTo>
                  <a:pt x="501945" y="51406"/>
                  <a:pt x="501945" y="50405"/>
                  <a:pt x="502947" y="49404"/>
                </a:cubicBezTo>
                <a:cubicBezTo>
                  <a:pt x="499940" y="48278"/>
                  <a:pt x="495806" y="46276"/>
                  <a:pt x="492799" y="45275"/>
                </a:cubicBezTo>
                <a:close/>
                <a:moveTo>
                  <a:pt x="440254" y="305"/>
                </a:moveTo>
                <a:cubicBezTo>
                  <a:pt x="484008" y="2792"/>
                  <a:pt x="526847" y="20550"/>
                  <a:pt x="560206" y="56535"/>
                </a:cubicBezTo>
                <a:cubicBezTo>
                  <a:pt x="634880" y="138233"/>
                  <a:pt x="619469" y="250459"/>
                  <a:pt x="540786" y="324026"/>
                </a:cubicBezTo>
                <a:cubicBezTo>
                  <a:pt x="492799" y="368941"/>
                  <a:pt x="419127" y="402596"/>
                  <a:pt x="361868" y="377073"/>
                </a:cubicBezTo>
                <a:cubicBezTo>
                  <a:pt x="359863" y="378074"/>
                  <a:pt x="357733" y="379075"/>
                  <a:pt x="355729" y="378074"/>
                </a:cubicBezTo>
                <a:cubicBezTo>
                  <a:pt x="256623" y="350549"/>
                  <a:pt x="203373" y="189279"/>
                  <a:pt x="253490" y="101450"/>
                </a:cubicBezTo>
                <a:cubicBezTo>
                  <a:pt x="291861" y="34437"/>
                  <a:pt x="367330" y="-3839"/>
                  <a:pt x="440254" y="3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15" name="compact-disc_31326">
            <a:extLst>
              <a:ext uri="{FF2B5EF4-FFF2-40B4-BE49-F238E27FC236}">
                <a16:creationId xmlns:a16="http://schemas.microsoft.com/office/drawing/2014/main" id="{D9993F38-8AD7-485C-B71E-A415CD8D7AFB}"/>
              </a:ext>
            </a:extLst>
          </p:cNvPr>
          <p:cNvSpPr>
            <a:spLocks noChangeAspect="1"/>
          </p:cNvSpPr>
          <p:nvPr/>
        </p:nvSpPr>
        <p:spPr bwMode="auto">
          <a:xfrm>
            <a:off x="11020192" y="1544222"/>
            <a:ext cx="609685" cy="608767"/>
          </a:xfrm>
          <a:custGeom>
            <a:avLst/>
            <a:gdLst>
              <a:gd name="T0" fmla="*/ 325000 h 606722"/>
              <a:gd name="T1" fmla="*/ 325000 h 606722"/>
              <a:gd name="T2" fmla="*/ 325000 h 606722"/>
              <a:gd name="T3" fmla="*/ 325000 h 606722"/>
              <a:gd name="T4" fmla="*/ 325000 h 606722"/>
              <a:gd name="T5" fmla="*/ 325000 h 606722"/>
              <a:gd name="T6" fmla="*/ 325000 h 606722"/>
              <a:gd name="T7" fmla="*/ 325000 h 606722"/>
              <a:gd name="T8" fmla="*/ 325000 h 606722"/>
              <a:gd name="T9" fmla="*/ 325000 h 606722"/>
              <a:gd name="T10" fmla="*/ 325000 h 606722"/>
              <a:gd name="T11" fmla="*/ 325000 h 606722"/>
              <a:gd name="T12" fmla="*/ 325000 h 606722"/>
              <a:gd name="T13" fmla="*/ 325000 h 606722"/>
              <a:gd name="T14" fmla="*/ 325000 h 606722"/>
              <a:gd name="T15" fmla="*/ 325000 h 606722"/>
              <a:gd name="T16" fmla="*/ 325000 h 606722"/>
              <a:gd name="T17" fmla="*/ 325000 h 606722"/>
              <a:gd name="T18" fmla="*/ 325000 h 606722"/>
              <a:gd name="T19" fmla="*/ 325000 h 606722"/>
              <a:gd name="T20" fmla="*/ 325000 h 606722"/>
              <a:gd name="T21" fmla="*/ 325000 h 606722"/>
              <a:gd name="T22" fmla="*/ 325000 h 606722"/>
              <a:gd name="T23" fmla="*/ 325000 h 606722"/>
              <a:gd name="T24" fmla="*/ 325000 h 606722"/>
              <a:gd name="T25" fmla="*/ 325000 h 606722"/>
              <a:gd name="T26" fmla="*/ 325000 h 606722"/>
              <a:gd name="T27" fmla="*/ 325000 h 606722"/>
              <a:gd name="T28" fmla="*/ 325000 h 606722"/>
              <a:gd name="T29" fmla="*/ 325000 h 606722"/>
              <a:gd name="T30" fmla="*/ 325000 h 606722"/>
              <a:gd name="T31" fmla="*/ 325000 h 606722"/>
              <a:gd name="T32" fmla="*/ 325000 h 606722"/>
              <a:gd name="T33" fmla="*/ 325000 h 606722"/>
              <a:gd name="T34" fmla="*/ 325000 h 606722"/>
              <a:gd name="T35" fmla="*/ 325000 h 606722"/>
              <a:gd name="T36" fmla="*/ 325000 h 606722"/>
              <a:gd name="T37" fmla="*/ 325000 h 606722"/>
              <a:gd name="T38" fmla="*/ 325000 h 606722"/>
              <a:gd name="T39" fmla="*/ 325000 h 606722"/>
              <a:gd name="T40" fmla="*/ 325000 h 606722"/>
              <a:gd name="T41" fmla="*/ 325000 h 606722"/>
              <a:gd name="T42" fmla="*/ 325000 h 606722"/>
              <a:gd name="T43" fmla="*/ 325000 h 606722"/>
              <a:gd name="T44" fmla="*/ 325000 h 606722"/>
              <a:gd name="T45" fmla="*/ 325000 h 606722"/>
              <a:gd name="T46" fmla="*/ 325000 h 606722"/>
              <a:gd name="T47" fmla="*/ 325000 h 606722"/>
              <a:gd name="T48" fmla="*/ 325000 h 606722"/>
              <a:gd name="T49" fmla="*/ 325000 h 606722"/>
              <a:gd name="T50" fmla="*/ 325000 h 606722"/>
              <a:gd name="T51" fmla="*/ 325000 h 606722"/>
              <a:gd name="T52" fmla="*/ 325000 h 606722"/>
              <a:gd name="T53" fmla="*/ 325000 h 606722"/>
              <a:gd name="T54" fmla="*/ 325000 h 606722"/>
              <a:gd name="T55" fmla="*/ 325000 h 606722"/>
              <a:gd name="T56" fmla="*/ 325000 h 606722"/>
              <a:gd name="T57" fmla="*/ 325000 h 606722"/>
              <a:gd name="T58" fmla="*/ 325000 h 606722"/>
              <a:gd name="T59" fmla="*/ 325000 h 606722"/>
              <a:gd name="T60" fmla="*/ 325000 h 606722"/>
              <a:gd name="T61" fmla="*/ 325000 h 606722"/>
              <a:gd name="T62" fmla="*/ 325000 h 606722"/>
              <a:gd name="T63" fmla="*/ 325000 h 606722"/>
              <a:gd name="T64" fmla="*/ 325000 h 606722"/>
              <a:gd name="T65" fmla="*/ 325000 h 606722"/>
              <a:gd name="T66" fmla="*/ 325000 h 606722"/>
              <a:gd name="T67" fmla="*/ 325000 h 606722"/>
              <a:gd name="T68" fmla="*/ 325000 h 606722"/>
              <a:gd name="T69" fmla="*/ 325000 h 606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233" h="6233">
                <a:moveTo>
                  <a:pt x="3116" y="0"/>
                </a:moveTo>
                <a:cubicBezTo>
                  <a:pt x="1395" y="0"/>
                  <a:pt x="0" y="1395"/>
                  <a:pt x="0" y="3116"/>
                </a:cubicBezTo>
                <a:cubicBezTo>
                  <a:pt x="0" y="4837"/>
                  <a:pt x="1395" y="6233"/>
                  <a:pt x="3116" y="6233"/>
                </a:cubicBezTo>
                <a:cubicBezTo>
                  <a:pt x="4837" y="6233"/>
                  <a:pt x="6233" y="4837"/>
                  <a:pt x="6233" y="3116"/>
                </a:cubicBezTo>
                <a:cubicBezTo>
                  <a:pt x="6233" y="1395"/>
                  <a:pt x="4837" y="0"/>
                  <a:pt x="3116" y="0"/>
                </a:cubicBezTo>
                <a:close/>
                <a:moveTo>
                  <a:pt x="866" y="3334"/>
                </a:moveTo>
                <a:lnTo>
                  <a:pt x="737" y="3334"/>
                </a:lnTo>
                <a:cubicBezTo>
                  <a:pt x="737" y="2630"/>
                  <a:pt x="995" y="1984"/>
                  <a:pt x="1420" y="1486"/>
                </a:cubicBezTo>
                <a:cubicBezTo>
                  <a:pt x="1450" y="1516"/>
                  <a:pt x="1481" y="1547"/>
                  <a:pt x="1511" y="1578"/>
                </a:cubicBezTo>
                <a:cubicBezTo>
                  <a:pt x="1109" y="2052"/>
                  <a:pt x="866" y="2665"/>
                  <a:pt x="866" y="3334"/>
                </a:cubicBezTo>
                <a:close/>
                <a:moveTo>
                  <a:pt x="1319" y="3334"/>
                </a:moveTo>
                <a:lnTo>
                  <a:pt x="1189" y="3334"/>
                </a:lnTo>
                <a:cubicBezTo>
                  <a:pt x="1189" y="2754"/>
                  <a:pt x="1396" y="2222"/>
                  <a:pt x="1740" y="1806"/>
                </a:cubicBezTo>
                <a:lnTo>
                  <a:pt x="1832" y="1898"/>
                </a:lnTo>
                <a:cubicBezTo>
                  <a:pt x="1511" y="2290"/>
                  <a:pt x="1319" y="2790"/>
                  <a:pt x="1319" y="3334"/>
                </a:cubicBezTo>
                <a:close/>
                <a:moveTo>
                  <a:pt x="3116" y="4352"/>
                </a:moveTo>
                <a:cubicBezTo>
                  <a:pt x="2434" y="4352"/>
                  <a:pt x="1880" y="3799"/>
                  <a:pt x="1880" y="3116"/>
                </a:cubicBezTo>
                <a:cubicBezTo>
                  <a:pt x="1880" y="2434"/>
                  <a:pt x="2434" y="1880"/>
                  <a:pt x="3116" y="1880"/>
                </a:cubicBezTo>
                <a:cubicBezTo>
                  <a:pt x="3799" y="1880"/>
                  <a:pt x="4352" y="2434"/>
                  <a:pt x="4352" y="3116"/>
                </a:cubicBezTo>
                <a:cubicBezTo>
                  <a:pt x="4352" y="3799"/>
                  <a:pt x="3799" y="4352"/>
                  <a:pt x="3116" y="4352"/>
                </a:cubicBezTo>
                <a:close/>
                <a:moveTo>
                  <a:pt x="4447" y="4448"/>
                </a:moveTo>
                <a:cubicBezTo>
                  <a:pt x="4768" y="4056"/>
                  <a:pt x="4960" y="3556"/>
                  <a:pt x="4960" y="3012"/>
                </a:cubicBezTo>
                <a:lnTo>
                  <a:pt x="5090" y="3012"/>
                </a:lnTo>
                <a:cubicBezTo>
                  <a:pt x="5090" y="3592"/>
                  <a:pt x="4883" y="4124"/>
                  <a:pt x="4539" y="4540"/>
                </a:cubicBezTo>
                <a:lnTo>
                  <a:pt x="4447" y="4448"/>
                </a:lnTo>
                <a:close/>
                <a:moveTo>
                  <a:pt x="4859" y="4860"/>
                </a:moveTo>
                <a:cubicBezTo>
                  <a:pt x="4829" y="4830"/>
                  <a:pt x="4798" y="4799"/>
                  <a:pt x="4768" y="4769"/>
                </a:cubicBezTo>
                <a:cubicBezTo>
                  <a:pt x="5170" y="4294"/>
                  <a:pt x="5413" y="3681"/>
                  <a:pt x="5413" y="3012"/>
                </a:cubicBezTo>
                <a:lnTo>
                  <a:pt x="5542" y="3012"/>
                </a:lnTo>
                <a:cubicBezTo>
                  <a:pt x="5542" y="3717"/>
                  <a:pt x="5284" y="4362"/>
                  <a:pt x="4859" y="4860"/>
                </a:cubicBezTo>
                <a:close/>
                <a:moveTo>
                  <a:pt x="3534" y="3116"/>
                </a:moveTo>
                <a:cubicBezTo>
                  <a:pt x="3534" y="3347"/>
                  <a:pt x="3347" y="3534"/>
                  <a:pt x="3116" y="3534"/>
                </a:cubicBezTo>
                <a:cubicBezTo>
                  <a:pt x="2886" y="3534"/>
                  <a:pt x="2699" y="3347"/>
                  <a:pt x="2699" y="3116"/>
                </a:cubicBezTo>
                <a:cubicBezTo>
                  <a:pt x="2699" y="2886"/>
                  <a:pt x="2886" y="2699"/>
                  <a:pt x="3116" y="2699"/>
                </a:cubicBezTo>
                <a:cubicBezTo>
                  <a:pt x="3347" y="2699"/>
                  <a:pt x="3534" y="2886"/>
                  <a:pt x="3534" y="31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783257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6291B6AB-415C-4F5B-8B49-AC1890F04F9D}"/>
              </a:ext>
            </a:extLst>
          </p:cNvPr>
          <p:cNvSpPr txBox="1"/>
          <p:nvPr/>
        </p:nvSpPr>
        <p:spPr>
          <a:xfrm>
            <a:off x="2325793" y="2660827"/>
            <a:ext cx="7865533" cy="3019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3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bg1"/>
                </a:solidFill>
                <a:cs typeface="+mn-ea"/>
              </a:rPr>
              <a:t>Create new ‘own song list’ and set access limits for them</a:t>
            </a:r>
          </a:p>
          <a:p>
            <a:pPr marL="285750" indent="-285750">
              <a:lnSpc>
                <a:spcPts val="33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bg1"/>
                </a:solidFill>
                <a:cs typeface="+mn-ea"/>
              </a:rPr>
              <a:t>Add certain song to one of ‘own song list’</a:t>
            </a:r>
          </a:p>
          <a:p>
            <a:pPr marL="285750" indent="-285750">
              <a:lnSpc>
                <a:spcPts val="33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bg1"/>
                </a:solidFill>
                <a:cs typeface="+mn-ea"/>
              </a:rPr>
              <a:t>View all songs on the platform</a:t>
            </a:r>
          </a:p>
          <a:p>
            <a:pPr marL="285750" indent="-285750">
              <a:lnSpc>
                <a:spcPts val="33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bg1"/>
                </a:solidFill>
                <a:cs typeface="+mn-ea"/>
              </a:rPr>
              <a:t>Delete song list</a:t>
            </a:r>
          </a:p>
          <a:p>
            <a:pPr marL="285750" indent="-285750">
              <a:lnSpc>
                <a:spcPts val="33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bg1"/>
                </a:solidFill>
                <a:cs typeface="+mn-ea"/>
              </a:rPr>
              <a:t>Change limit of song list</a:t>
            </a:r>
          </a:p>
          <a:p>
            <a:pPr marL="285750" indent="-285750">
              <a:lnSpc>
                <a:spcPts val="33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bg1"/>
                </a:solidFill>
                <a:cs typeface="+mn-ea"/>
              </a:rPr>
              <a:t>View certain song list and delete song from it</a:t>
            </a:r>
          </a:p>
          <a:p>
            <a:pPr marL="285750" indent="-285750">
              <a:lnSpc>
                <a:spcPts val="33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bg1"/>
                </a:solidFill>
                <a:cs typeface="+mn-ea"/>
              </a:rPr>
              <a:t>View all song lists of platform &amp; Add it to ‘my own song list’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917D884-41C5-4DC9-8CA8-73E7B6F610FC}"/>
              </a:ext>
            </a:extLst>
          </p:cNvPr>
          <p:cNvSpPr txBox="1"/>
          <p:nvPr/>
        </p:nvSpPr>
        <p:spPr>
          <a:xfrm>
            <a:off x="4893243" y="1371006"/>
            <a:ext cx="2214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Customer</a:t>
            </a:r>
          </a:p>
        </p:txBody>
      </p:sp>
      <p:sp>
        <p:nvSpPr>
          <p:cNvPr id="10" name="old-lady-with-speeh-balloon_74243">
            <a:extLst>
              <a:ext uri="{FF2B5EF4-FFF2-40B4-BE49-F238E27FC236}">
                <a16:creationId xmlns:a16="http://schemas.microsoft.com/office/drawing/2014/main" id="{F87A633E-3AE0-426D-A383-487FA650B5BE}"/>
              </a:ext>
            </a:extLst>
          </p:cNvPr>
          <p:cNvSpPr>
            <a:spLocks noChangeAspect="1"/>
          </p:cNvSpPr>
          <p:nvPr/>
        </p:nvSpPr>
        <p:spPr bwMode="auto">
          <a:xfrm>
            <a:off x="7311323" y="1292827"/>
            <a:ext cx="551669" cy="609685"/>
          </a:xfrm>
          <a:custGeom>
            <a:avLst/>
            <a:gdLst>
              <a:gd name="connsiteX0" fmla="*/ 235012 w 550329"/>
              <a:gd name="connsiteY0" fmla="*/ 391727 h 608203"/>
              <a:gd name="connsiteX1" fmla="*/ 213311 w 550329"/>
              <a:gd name="connsiteY1" fmla="*/ 403467 h 608203"/>
              <a:gd name="connsiteX2" fmla="*/ 213311 w 550329"/>
              <a:gd name="connsiteY2" fmla="*/ 403563 h 608203"/>
              <a:gd name="connsiteX3" fmla="*/ 216370 w 550329"/>
              <a:gd name="connsiteY3" fmla="*/ 406140 h 608203"/>
              <a:gd name="connsiteX4" fmla="*/ 216466 w 550329"/>
              <a:gd name="connsiteY4" fmla="*/ 416926 h 608203"/>
              <a:gd name="connsiteX5" fmla="*/ 209583 w 550329"/>
              <a:gd name="connsiteY5" fmla="*/ 418548 h 608203"/>
              <a:gd name="connsiteX6" fmla="*/ 229085 w 550329"/>
              <a:gd name="connsiteY6" fmla="*/ 442792 h 608203"/>
              <a:gd name="connsiteX7" fmla="*/ 284532 w 550329"/>
              <a:gd name="connsiteY7" fmla="*/ 409576 h 608203"/>
              <a:gd name="connsiteX8" fmla="*/ 251646 w 550329"/>
              <a:gd name="connsiteY8" fmla="*/ 394686 h 608203"/>
              <a:gd name="connsiteX9" fmla="*/ 241130 w 550329"/>
              <a:gd name="connsiteY9" fmla="*/ 392491 h 608203"/>
              <a:gd name="connsiteX10" fmla="*/ 235012 w 550329"/>
              <a:gd name="connsiteY10" fmla="*/ 391727 h 608203"/>
              <a:gd name="connsiteX11" fmla="*/ 129949 w 550329"/>
              <a:gd name="connsiteY11" fmla="*/ 391727 h 608203"/>
              <a:gd name="connsiteX12" fmla="*/ 123830 w 550329"/>
              <a:gd name="connsiteY12" fmla="*/ 392491 h 608203"/>
              <a:gd name="connsiteX13" fmla="*/ 113315 w 550329"/>
              <a:gd name="connsiteY13" fmla="*/ 394686 h 608203"/>
              <a:gd name="connsiteX14" fmla="*/ 80428 w 550329"/>
              <a:gd name="connsiteY14" fmla="*/ 409576 h 608203"/>
              <a:gd name="connsiteX15" fmla="*/ 135971 w 550329"/>
              <a:gd name="connsiteY15" fmla="*/ 442792 h 608203"/>
              <a:gd name="connsiteX16" fmla="*/ 155282 w 550329"/>
              <a:gd name="connsiteY16" fmla="*/ 418548 h 608203"/>
              <a:gd name="connsiteX17" fmla="*/ 148399 w 550329"/>
              <a:gd name="connsiteY17" fmla="*/ 416926 h 608203"/>
              <a:gd name="connsiteX18" fmla="*/ 148399 w 550329"/>
              <a:gd name="connsiteY18" fmla="*/ 406140 h 608203"/>
              <a:gd name="connsiteX19" fmla="*/ 151554 w 550329"/>
              <a:gd name="connsiteY19" fmla="*/ 403563 h 608203"/>
              <a:gd name="connsiteX20" fmla="*/ 129949 w 550329"/>
              <a:gd name="connsiteY20" fmla="*/ 391727 h 608203"/>
              <a:gd name="connsiteX21" fmla="*/ 45439 w 550329"/>
              <a:gd name="connsiteY21" fmla="*/ 388959 h 608203"/>
              <a:gd name="connsiteX22" fmla="*/ 38461 w 550329"/>
              <a:gd name="connsiteY22" fmla="*/ 392968 h 608203"/>
              <a:gd name="connsiteX23" fmla="*/ 34828 w 550329"/>
              <a:gd name="connsiteY23" fmla="*/ 393636 h 608203"/>
              <a:gd name="connsiteX24" fmla="*/ 24312 w 550329"/>
              <a:gd name="connsiteY24" fmla="*/ 444415 h 608203"/>
              <a:gd name="connsiteX25" fmla="*/ 59014 w 550329"/>
              <a:gd name="connsiteY25" fmla="*/ 478394 h 608203"/>
              <a:gd name="connsiteX26" fmla="*/ 68861 w 550329"/>
              <a:gd name="connsiteY26" fmla="*/ 484503 h 608203"/>
              <a:gd name="connsiteX27" fmla="*/ 182433 w 550329"/>
              <a:gd name="connsiteY27" fmla="*/ 587873 h 608203"/>
              <a:gd name="connsiteX28" fmla="*/ 296004 w 550329"/>
              <a:gd name="connsiteY28" fmla="*/ 484503 h 608203"/>
              <a:gd name="connsiteX29" fmla="*/ 305564 w 550329"/>
              <a:gd name="connsiteY29" fmla="*/ 478394 h 608203"/>
              <a:gd name="connsiteX30" fmla="*/ 340649 w 550329"/>
              <a:gd name="connsiteY30" fmla="*/ 444415 h 608203"/>
              <a:gd name="connsiteX31" fmla="*/ 342943 w 550329"/>
              <a:gd name="connsiteY31" fmla="*/ 410340 h 608203"/>
              <a:gd name="connsiteX32" fmla="*/ 330037 w 550329"/>
              <a:gd name="connsiteY32" fmla="*/ 393636 h 608203"/>
              <a:gd name="connsiteX33" fmla="*/ 326405 w 550329"/>
              <a:gd name="connsiteY33" fmla="*/ 392968 h 608203"/>
              <a:gd name="connsiteX34" fmla="*/ 319521 w 550329"/>
              <a:gd name="connsiteY34" fmla="*/ 389055 h 608203"/>
              <a:gd name="connsiteX35" fmla="*/ 299255 w 550329"/>
              <a:gd name="connsiteY35" fmla="*/ 413680 h 608203"/>
              <a:gd name="connsiteX36" fmla="*/ 235490 w 550329"/>
              <a:gd name="connsiteY36" fmla="*/ 458732 h 608203"/>
              <a:gd name="connsiteX37" fmla="*/ 225452 w 550329"/>
              <a:gd name="connsiteY37" fmla="*/ 457682 h 608203"/>
              <a:gd name="connsiteX38" fmla="*/ 194765 w 550329"/>
              <a:gd name="connsiteY38" fmla="*/ 409672 h 608203"/>
              <a:gd name="connsiteX39" fmla="*/ 170196 w 550329"/>
              <a:gd name="connsiteY39" fmla="*/ 409672 h 608203"/>
              <a:gd name="connsiteX40" fmla="*/ 139509 w 550329"/>
              <a:gd name="connsiteY40" fmla="*/ 457682 h 608203"/>
              <a:gd name="connsiteX41" fmla="*/ 129375 w 550329"/>
              <a:gd name="connsiteY41" fmla="*/ 458732 h 608203"/>
              <a:gd name="connsiteX42" fmla="*/ 65706 w 550329"/>
              <a:gd name="connsiteY42" fmla="*/ 413585 h 608203"/>
              <a:gd name="connsiteX43" fmla="*/ 45439 w 550329"/>
              <a:gd name="connsiteY43" fmla="*/ 388959 h 608203"/>
              <a:gd name="connsiteX44" fmla="*/ 182433 w 550329"/>
              <a:gd name="connsiteY44" fmla="*/ 335699 h 608203"/>
              <a:gd name="connsiteX45" fmla="*/ 50219 w 550329"/>
              <a:gd name="connsiteY45" fmla="*/ 362329 h 608203"/>
              <a:gd name="connsiteX46" fmla="*/ 48594 w 550329"/>
              <a:gd name="connsiteY46" fmla="*/ 373783 h 608203"/>
              <a:gd name="connsiteX47" fmla="*/ 72207 w 550329"/>
              <a:gd name="connsiteY47" fmla="*/ 393636 h 608203"/>
              <a:gd name="connsiteX48" fmla="*/ 110351 w 550329"/>
              <a:gd name="connsiteY48" fmla="*/ 379701 h 608203"/>
              <a:gd name="connsiteX49" fmla="*/ 120198 w 550329"/>
              <a:gd name="connsiteY49" fmla="*/ 377601 h 608203"/>
              <a:gd name="connsiteX50" fmla="*/ 164364 w 550329"/>
              <a:gd name="connsiteY50" fmla="*/ 395545 h 608203"/>
              <a:gd name="connsiteX51" fmla="*/ 200596 w 550329"/>
              <a:gd name="connsiteY51" fmla="*/ 395545 h 608203"/>
              <a:gd name="connsiteX52" fmla="*/ 244668 w 550329"/>
              <a:gd name="connsiteY52" fmla="*/ 377601 h 608203"/>
              <a:gd name="connsiteX53" fmla="*/ 254610 w 550329"/>
              <a:gd name="connsiteY53" fmla="*/ 379701 h 608203"/>
              <a:gd name="connsiteX54" fmla="*/ 292754 w 550329"/>
              <a:gd name="connsiteY54" fmla="*/ 393636 h 608203"/>
              <a:gd name="connsiteX55" fmla="*/ 316367 w 550329"/>
              <a:gd name="connsiteY55" fmla="*/ 373783 h 608203"/>
              <a:gd name="connsiteX56" fmla="*/ 314646 w 550329"/>
              <a:gd name="connsiteY56" fmla="*/ 362329 h 608203"/>
              <a:gd name="connsiteX57" fmla="*/ 182433 w 550329"/>
              <a:gd name="connsiteY57" fmla="*/ 335699 h 608203"/>
              <a:gd name="connsiteX58" fmla="*/ 182433 w 550329"/>
              <a:gd name="connsiteY58" fmla="*/ 121514 h 608203"/>
              <a:gd name="connsiteX59" fmla="*/ 203656 w 550329"/>
              <a:gd name="connsiteY59" fmla="*/ 123996 h 608203"/>
              <a:gd name="connsiteX60" fmla="*/ 203369 w 550329"/>
              <a:gd name="connsiteY60" fmla="*/ 128959 h 608203"/>
              <a:gd name="connsiteX61" fmla="*/ 261397 w 550329"/>
              <a:gd name="connsiteY61" fmla="*/ 238056 h 608203"/>
              <a:gd name="connsiteX62" fmla="*/ 267229 w 550329"/>
              <a:gd name="connsiteY62" fmla="*/ 273658 h 608203"/>
              <a:gd name="connsiteX63" fmla="*/ 298585 w 550329"/>
              <a:gd name="connsiteY63" fmla="*/ 308115 h 608203"/>
              <a:gd name="connsiteX64" fmla="*/ 309579 w 550329"/>
              <a:gd name="connsiteY64" fmla="*/ 309547 h 608203"/>
              <a:gd name="connsiteX65" fmla="*/ 341127 w 550329"/>
              <a:gd name="connsiteY65" fmla="*/ 295420 h 608203"/>
              <a:gd name="connsiteX66" fmla="*/ 348775 w 550329"/>
              <a:gd name="connsiteY66" fmla="*/ 344385 h 608203"/>
              <a:gd name="connsiteX67" fmla="*/ 345046 w 550329"/>
              <a:gd name="connsiteY67" fmla="*/ 378651 h 608203"/>
              <a:gd name="connsiteX68" fmla="*/ 362637 w 550329"/>
              <a:gd name="connsiteY68" fmla="*/ 405090 h 608203"/>
              <a:gd name="connsiteX69" fmla="*/ 359960 w 550329"/>
              <a:gd name="connsiteY69" fmla="*/ 451096 h 608203"/>
              <a:gd name="connsiteX70" fmla="*/ 312256 w 550329"/>
              <a:gd name="connsiteY70" fmla="*/ 498152 h 608203"/>
              <a:gd name="connsiteX71" fmla="*/ 182433 w 550329"/>
              <a:gd name="connsiteY71" fmla="*/ 608203 h 608203"/>
              <a:gd name="connsiteX72" fmla="*/ 52705 w 550329"/>
              <a:gd name="connsiteY72" fmla="*/ 498056 h 608203"/>
              <a:gd name="connsiteX73" fmla="*/ 5001 w 550329"/>
              <a:gd name="connsiteY73" fmla="*/ 451096 h 608203"/>
              <a:gd name="connsiteX74" fmla="*/ 19819 w 550329"/>
              <a:gd name="connsiteY74" fmla="*/ 378651 h 608203"/>
              <a:gd name="connsiteX75" fmla="*/ 16090 w 550329"/>
              <a:gd name="connsiteY75" fmla="*/ 344385 h 608203"/>
              <a:gd name="connsiteX76" fmla="*/ 97732 w 550329"/>
              <a:gd name="connsiteY76" fmla="*/ 201786 h 608203"/>
              <a:gd name="connsiteX77" fmla="*/ 96871 w 550329"/>
              <a:gd name="connsiteY77" fmla="*/ 194818 h 608203"/>
              <a:gd name="connsiteX78" fmla="*/ 182433 w 550329"/>
              <a:gd name="connsiteY78" fmla="*/ 121514 h 608203"/>
              <a:gd name="connsiteX79" fmla="*/ 387053 w 550329"/>
              <a:gd name="connsiteY79" fmla="*/ 20426 h 608203"/>
              <a:gd name="connsiteX80" fmla="*/ 244139 w 550329"/>
              <a:gd name="connsiteY80" fmla="*/ 128948 h 608203"/>
              <a:gd name="connsiteX81" fmla="*/ 294996 w 550329"/>
              <a:gd name="connsiteY81" fmla="*/ 211890 h 608203"/>
              <a:gd name="connsiteX82" fmla="*/ 298819 w 550329"/>
              <a:gd name="connsiteY82" fmla="*/ 214277 h 608203"/>
              <a:gd name="connsiteX83" fmla="*/ 307423 w 550329"/>
              <a:gd name="connsiteY83" fmla="*/ 266963 h 608203"/>
              <a:gd name="connsiteX84" fmla="*/ 308952 w 550329"/>
              <a:gd name="connsiteY84" fmla="*/ 268681 h 608203"/>
              <a:gd name="connsiteX85" fmla="*/ 309526 w 550329"/>
              <a:gd name="connsiteY85" fmla="*/ 268776 h 608203"/>
              <a:gd name="connsiteX86" fmla="*/ 311151 w 550329"/>
              <a:gd name="connsiteY86" fmla="*/ 268013 h 608203"/>
              <a:gd name="connsiteX87" fmla="*/ 340307 w 550329"/>
              <a:gd name="connsiteY87" fmla="*/ 231457 h 608203"/>
              <a:gd name="connsiteX88" fmla="*/ 346521 w 550329"/>
              <a:gd name="connsiteY88" fmla="*/ 232889 h 608203"/>
              <a:gd name="connsiteX89" fmla="*/ 387053 w 550329"/>
              <a:gd name="connsiteY89" fmla="*/ 237470 h 608203"/>
              <a:gd name="connsiteX90" fmla="*/ 529872 w 550329"/>
              <a:gd name="connsiteY90" fmla="*/ 128948 h 608203"/>
              <a:gd name="connsiteX91" fmla="*/ 387053 w 550329"/>
              <a:gd name="connsiteY91" fmla="*/ 20426 h 608203"/>
              <a:gd name="connsiteX92" fmla="*/ 387053 w 550329"/>
              <a:gd name="connsiteY92" fmla="*/ 0 h 608203"/>
              <a:gd name="connsiteX93" fmla="*/ 550329 w 550329"/>
              <a:gd name="connsiteY93" fmla="*/ 128948 h 608203"/>
              <a:gd name="connsiteX94" fmla="*/ 387053 w 550329"/>
              <a:gd name="connsiteY94" fmla="*/ 257800 h 608203"/>
              <a:gd name="connsiteX95" fmla="*/ 348337 w 550329"/>
              <a:gd name="connsiteY95" fmla="*/ 254078 h 608203"/>
              <a:gd name="connsiteX96" fmla="*/ 327115 w 550329"/>
              <a:gd name="connsiteY96" fmla="*/ 280707 h 608203"/>
              <a:gd name="connsiteX97" fmla="*/ 309526 w 550329"/>
              <a:gd name="connsiteY97" fmla="*/ 289106 h 608203"/>
              <a:gd name="connsiteX98" fmla="*/ 303790 w 550329"/>
              <a:gd name="connsiteY98" fmla="*/ 288438 h 608203"/>
              <a:gd name="connsiteX99" fmla="*/ 287252 w 550329"/>
              <a:gd name="connsiteY99" fmla="*/ 270303 h 608203"/>
              <a:gd name="connsiteX100" fmla="*/ 280178 w 550329"/>
              <a:gd name="connsiteY100" fmla="*/ 226494 h 608203"/>
              <a:gd name="connsiteX101" fmla="*/ 223682 w 550329"/>
              <a:gd name="connsiteY101" fmla="*/ 128948 h 608203"/>
              <a:gd name="connsiteX102" fmla="*/ 387053 w 550329"/>
              <a:gd name="connsiteY102" fmla="*/ 0 h 60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550329" h="608203">
                <a:moveTo>
                  <a:pt x="235012" y="391727"/>
                </a:moveTo>
                <a:cubicBezTo>
                  <a:pt x="226026" y="391727"/>
                  <a:pt x="217995" y="396309"/>
                  <a:pt x="213311" y="403467"/>
                </a:cubicBezTo>
                <a:cubicBezTo>
                  <a:pt x="213311" y="403563"/>
                  <a:pt x="213311" y="403563"/>
                  <a:pt x="213311" y="403563"/>
                </a:cubicBezTo>
                <a:cubicBezTo>
                  <a:pt x="214363" y="404422"/>
                  <a:pt x="215414" y="405185"/>
                  <a:pt x="216370" y="406140"/>
                </a:cubicBezTo>
                <a:cubicBezTo>
                  <a:pt x="219429" y="409099"/>
                  <a:pt x="219429" y="413967"/>
                  <a:pt x="216466" y="416926"/>
                </a:cubicBezTo>
                <a:cubicBezTo>
                  <a:pt x="214554" y="418835"/>
                  <a:pt x="212068" y="419025"/>
                  <a:pt x="209583" y="418548"/>
                </a:cubicBezTo>
                <a:cubicBezTo>
                  <a:pt x="210061" y="429811"/>
                  <a:pt x="217517" y="440024"/>
                  <a:pt x="229085" y="442792"/>
                </a:cubicBezTo>
                <a:cubicBezTo>
                  <a:pt x="241704" y="445846"/>
                  <a:pt x="280995" y="437351"/>
                  <a:pt x="284532" y="409576"/>
                </a:cubicBezTo>
                <a:cubicBezTo>
                  <a:pt x="285584" y="401368"/>
                  <a:pt x="265126" y="397359"/>
                  <a:pt x="251646" y="394686"/>
                </a:cubicBezTo>
                <a:cubicBezTo>
                  <a:pt x="247822" y="393923"/>
                  <a:pt x="244285" y="393254"/>
                  <a:pt x="241130" y="392491"/>
                </a:cubicBezTo>
                <a:cubicBezTo>
                  <a:pt x="239123" y="392014"/>
                  <a:pt x="237020" y="391727"/>
                  <a:pt x="235012" y="391727"/>
                </a:cubicBezTo>
                <a:close/>
                <a:moveTo>
                  <a:pt x="129949" y="391727"/>
                </a:moveTo>
                <a:cubicBezTo>
                  <a:pt x="127846" y="391727"/>
                  <a:pt x="125838" y="392014"/>
                  <a:pt x="123830" y="392491"/>
                </a:cubicBezTo>
                <a:cubicBezTo>
                  <a:pt x="120676" y="393254"/>
                  <a:pt x="117043" y="393923"/>
                  <a:pt x="113315" y="394686"/>
                </a:cubicBezTo>
                <a:cubicBezTo>
                  <a:pt x="99739" y="397359"/>
                  <a:pt x="79377" y="401368"/>
                  <a:pt x="80428" y="409576"/>
                </a:cubicBezTo>
                <a:cubicBezTo>
                  <a:pt x="83870" y="437351"/>
                  <a:pt x="123066" y="445846"/>
                  <a:pt x="135971" y="442792"/>
                </a:cubicBezTo>
                <a:cubicBezTo>
                  <a:pt x="147443" y="440024"/>
                  <a:pt x="154900" y="429811"/>
                  <a:pt x="155282" y="418548"/>
                </a:cubicBezTo>
                <a:cubicBezTo>
                  <a:pt x="152893" y="419025"/>
                  <a:pt x="150311" y="418835"/>
                  <a:pt x="148399" y="416926"/>
                </a:cubicBezTo>
                <a:cubicBezTo>
                  <a:pt x="145436" y="413967"/>
                  <a:pt x="145436" y="409099"/>
                  <a:pt x="148399" y="406140"/>
                </a:cubicBezTo>
                <a:cubicBezTo>
                  <a:pt x="149355" y="405090"/>
                  <a:pt x="150503" y="404422"/>
                  <a:pt x="151554" y="403563"/>
                </a:cubicBezTo>
                <a:cubicBezTo>
                  <a:pt x="146965" y="396309"/>
                  <a:pt x="138839" y="391727"/>
                  <a:pt x="129949" y="391727"/>
                </a:cubicBezTo>
                <a:close/>
                <a:moveTo>
                  <a:pt x="45439" y="388959"/>
                </a:moveTo>
                <a:cubicBezTo>
                  <a:pt x="43814" y="391155"/>
                  <a:pt x="41328" y="392682"/>
                  <a:pt x="38461" y="392968"/>
                </a:cubicBezTo>
                <a:cubicBezTo>
                  <a:pt x="36931" y="393159"/>
                  <a:pt x="35784" y="393350"/>
                  <a:pt x="34828" y="393636"/>
                </a:cubicBezTo>
                <a:cubicBezTo>
                  <a:pt x="21157" y="398409"/>
                  <a:pt x="16377" y="421603"/>
                  <a:pt x="24312" y="444415"/>
                </a:cubicBezTo>
                <a:cubicBezTo>
                  <a:pt x="31004" y="463791"/>
                  <a:pt x="46013" y="478394"/>
                  <a:pt x="59014" y="478394"/>
                </a:cubicBezTo>
                <a:cubicBezTo>
                  <a:pt x="63125" y="478394"/>
                  <a:pt x="67331" y="480780"/>
                  <a:pt x="68861" y="484503"/>
                </a:cubicBezTo>
                <a:cubicBezTo>
                  <a:pt x="90753" y="534422"/>
                  <a:pt x="132052" y="587873"/>
                  <a:pt x="182433" y="587873"/>
                </a:cubicBezTo>
                <a:cubicBezTo>
                  <a:pt x="232909" y="587873"/>
                  <a:pt x="274208" y="534422"/>
                  <a:pt x="296004" y="484503"/>
                </a:cubicBezTo>
                <a:cubicBezTo>
                  <a:pt x="297629" y="480685"/>
                  <a:pt x="302027" y="478776"/>
                  <a:pt x="305564" y="478394"/>
                </a:cubicBezTo>
                <a:cubicBezTo>
                  <a:pt x="318948" y="478394"/>
                  <a:pt x="333957" y="463791"/>
                  <a:pt x="340649" y="444415"/>
                </a:cubicBezTo>
                <a:cubicBezTo>
                  <a:pt x="344760" y="432674"/>
                  <a:pt x="345620" y="420266"/>
                  <a:pt x="342943" y="410340"/>
                </a:cubicBezTo>
                <a:cubicBezTo>
                  <a:pt x="341605" y="405281"/>
                  <a:pt x="338163" y="396404"/>
                  <a:pt x="330037" y="393636"/>
                </a:cubicBezTo>
                <a:cubicBezTo>
                  <a:pt x="329177" y="393350"/>
                  <a:pt x="327934" y="393159"/>
                  <a:pt x="326405" y="392968"/>
                </a:cubicBezTo>
                <a:cubicBezTo>
                  <a:pt x="323537" y="392682"/>
                  <a:pt x="321147" y="391155"/>
                  <a:pt x="319521" y="389055"/>
                </a:cubicBezTo>
                <a:cubicBezTo>
                  <a:pt x="306807" y="396118"/>
                  <a:pt x="300497" y="410626"/>
                  <a:pt x="299255" y="413680"/>
                </a:cubicBezTo>
                <a:cubicBezTo>
                  <a:pt x="293710" y="444701"/>
                  <a:pt x="259103" y="458732"/>
                  <a:pt x="235490" y="458732"/>
                </a:cubicBezTo>
                <a:cubicBezTo>
                  <a:pt x="231762" y="458732"/>
                  <a:pt x="228416" y="458350"/>
                  <a:pt x="225452" y="457682"/>
                </a:cubicBezTo>
                <a:cubicBezTo>
                  <a:pt x="203942" y="452528"/>
                  <a:pt x="190558" y="431243"/>
                  <a:pt x="194765" y="409672"/>
                </a:cubicBezTo>
                <a:cubicBezTo>
                  <a:pt x="186926" y="406522"/>
                  <a:pt x="178035" y="406522"/>
                  <a:pt x="170196" y="409672"/>
                </a:cubicBezTo>
                <a:cubicBezTo>
                  <a:pt x="174402" y="431243"/>
                  <a:pt x="161018" y="452528"/>
                  <a:pt x="139509" y="457682"/>
                </a:cubicBezTo>
                <a:cubicBezTo>
                  <a:pt x="136545" y="458350"/>
                  <a:pt x="133104" y="458732"/>
                  <a:pt x="129375" y="458732"/>
                </a:cubicBezTo>
                <a:cubicBezTo>
                  <a:pt x="105762" y="458732"/>
                  <a:pt x="71155" y="444605"/>
                  <a:pt x="65706" y="413585"/>
                </a:cubicBezTo>
                <a:cubicBezTo>
                  <a:pt x="64750" y="411199"/>
                  <a:pt x="58536" y="396309"/>
                  <a:pt x="45439" y="388959"/>
                </a:cubicBezTo>
                <a:close/>
                <a:moveTo>
                  <a:pt x="182433" y="335699"/>
                </a:moveTo>
                <a:cubicBezTo>
                  <a:pt x="131574" y="335699"/>
                  <a:pt x="85208" y="345817"/>
                  <a:pt x="50219" y="362329"/>
                </a:cubicBezTo>
                <a:cubicBezTo>
                  <a:pt x="49550" y="366052"/>
                  <a:pt x="48976" y="369870"/>
                  <a:pt x="48594" y="373783"/>
                </a:cubicBezTo>
                <a:cubicBezTo>
                  <a:pt x="59492" y="378460"/>
                  <a:pt x="67236" y="386382"/>
                  <a:pt x="72207" y="393636"/>
                </a:cubicBezTo>
                <a:cubicBezTo>
                  <a:pt x="81480" y="385523"/>
                  <a:pt x="97923" y="382183"/>
                  <a:pt x="110351" y="379701"/>
                </a:cubicBezTo>
                <a:cubicBezTo>
                  <a:pt x="113888" y="379033"/>
                  <a:pt x="117330" y="378365"/>
                  <a:pt x="120198" y="377601"/>
                </a:cubicBezTo>
                <a:cubicBezTo>
                  <a:pt x="137405" y="373497"/>
                  <a:pt x="155091" y="381419"/>
                  <a:pt x="164364" y="395545"/>
                </a:cubicBezTo>
                <a:cubicBezTo>
                  <a:pt x="175932" y="390868"/>
                  <a:pt x="188933" y="390868"/>
                  <a:pt x="200596" y="395545"/>
                </a:cubicBezTo>
                <a:cubicBezTo>
                  <a:pt x="209774" y="381419"/>
                  <a:pt x="227269" y="373497"/>
                  <a:pt x="244668" y="377601"/>
                </a:cubicBezTo>
                <a:cubicBezTo>
                  <a:pt x="247631" y="378365"/>
                  <a:pt x="250977" y="379033"/>
                  <a:pt x="254610" y="379701"/>
                </a:cubicBezTo>
                <a:cubicBezTo>
                  <a:pt x="267038" y="382087"/>
                  <a:pt x="283481" y="385523"/>
                  <a:pt x="292754" y="393636"/>
                </a:cubicBezTo>
                <a:cubicBezTo>
                  <a:pt x="297629" y="386382"/>
                  <a:pt x="305373" y="378460"/>
                  <a:pt x="316367" y="373783"/>
                </a:cubicBezTo>
                <a:cubicBezTo>
                  <a:pt x="315889" y="369870"/>
                  <a:pt x="315315" y="366052"/>
                  <a:pt x="314646" y="362329"/>
                </a:cubicBezTo>
                <a:cubicBezTo>
                  <a:pt x="279657" y="345817"/>
                  <a:pt x="233387" y="335699"/>
                  <a:pt x="182433" y="335699"/>
                </a:cubicBezTo>
                <a:close/>
                <a:moveTo>
                  <a:pt x="182433" y="121514"/>
                </a:moveTo>
                <a:cubicBezTo>
                  <a:pt x="189794" y="121514"/>
                  <a:pt x="196868" y="122564"/>
                  <a:pt x="203656" y="123996"/>
                </a:cubicBezTo>
                <a:cubicBezTo>
                  <a:pt x="203560" y="125714"/>
                  <a:pt x="203369" y="127241"/>
                  <a:pt x="203369" y="128959"/>
                </a:cubicBezTo>
                <a:cubicBezTo>
                  <a:pt x="203369" y="170861"/>
                  <a:pt x="224305" y="209994"/>
                  <a:pt x="261397" y="238056"/>
                </a:cubicBezTo>
                <a:lnTo>
                  <a:pt x="267229" y="273658"/>
                </a:lnTo>
                <a:cubicBezTo>
                  <a:pt x="269906" y="290266"/>
                  <a:pt x="282333" y="303820"/>
                  <a:pt x="298585" y="308115"/>
                </a:cubicBezTo>
                <a:cubicBezTo>
                  <a:pt x="302218" y="309069"/>
                  <a:pt x="305851" y="309547"/>
                  <a:pt x="309579" y="309547"/>
                </a:cubicBezTo>
                <a:cubicBezTo>
                  <a:pt x="321816" y="309547"/>
                  <a:pt x="333001" y="304297"/>
                  <a:pt x="341127" y="295420"/>
                </a:cubicBezTo>
                <a:cubicBezTo>
                  <a:pt x="345907" y="310978"/>
                  <a:pt x="348775" y="327300"/>
                  <a:pt x="348775" y="344385"/>
                </a:cubicBezTo>
                <a:cubicBezTo>
                  <a:pt x="348775" y="356221"/>
                  <a:pt x="347436" y="367579"/>
                  <a:pt x="345046" y="378651"/>
                </a:cubicBezTo>
                <a:cubicBezTo>
                  <a:pt x="353364" y="384282"/>
                  <a:pt x="359577" y="393350"/>
                  <a:pt x="362637" y="405090"/>
                </a:cubicBezTo>
                <a:cubicBezTo>
                  <a:pt x="366365" y="419025"/>
                  <a:pt x="365409" y="435442"/>
                  <a:pt x="359960" y="451096"/>
                </a:cubicBezTo>
                <a:cubicBezTo>
                  <a:pt x="351069" y="476485"/>
                  <a:pt x="332141" y="494907"/>
                  <a:pt x="312256" y="498152"/>
                </a:cubicBezTo>
                <a:cubicBezTo>
                  <a:pt x="287113" y="552366"/>
                  <a:pt x="240748" y="608203"/>
                  <a:pt x="182433" y="608203"/>
                </a:cubicBezTo>
                <a:cubicBezTo>
                  <a:pt x="124117" y="608203"/>
                  <a:pt x="77752" y="552366"/>
                  <a:pt x="52705" y="498056"/>
                </a:cubicBezTo>
                <a:cubicBezTo>
                  <a:pt x="32533" y="494525"/>
                  <a:pt x="13796" y="476199"/>
                  <a:pt x="5001" y="451096"/>
                </a:cubicBezTo>
                <a:cubicBezTo>
                  <a:pt x="-5515" y="420934"/>
                  <a:pt x="1081" y="391250"/>
                  <a:pt x="19819" y="378651"/>
                </a:cubicBezTo>
                <a:cubicBezTo>
                  <a:pt x="17524" y="367579"/>
                  <a:pt x="16090" y="356221"/>
                  <a:pt x="16090" y="344385"/>
                </a:cubicBezTo>
                <a:cubicBezTo>
                  <a:pt x="16090" y="283680"/>
                  <a:pt x="48976" y="230707"/>
                  <a:pt x="97732" y="201786"/>
                </a:cubicBezTo>
                <a:cubicBezTo>
                  <a:pt x="97445" y="199400"/>
                  <a:pt x="96871" y="197204"/>
                  <a:pt x="96871" y="194818"/>
                </a:cubicBezTo>
                <a:cubicBezTo>
                  <a:pt x="96871" y="154348"/>
                  <a:pt x="135207" y="121514"/>
                  <a:pt x="182433" y="121514"/>
                </a:cubicBezTo>
                <a:close/>
                <a:moveTo>
                  <a:pt x="387053" y="20426"/>
                </a:moveTo>
                <a:cubicBezTo>
                  <a:pt x="308188" y="20426"/>
                  <a:pt x="244139" y="69103"/>
                  <a:pt x="244139" y="128948"/>
                </a:cubicBezTo>
                <a:cubicBezTo>
                  <a:pt x="244139" y="160922"/>
                  <a:pt x="262685" y="191083"/>
                  <a:pt x="294996" y="211890"/>
                </a:cubicBezTo>
                <a:lnTo>
                  <a:pt x="298819" y="214277"/>
                </a:lnTo>
                <a:lnTo>
                  <a:pt x="307423" y="266963"/>
                </a:lnTo>
                <a:cubicBezTo>
                  <a:pt x="307519" y="267822"/>
                  <a:pt x="308188" y="268490"/>
                  <a:pt x="308952" y="268681"/>
                </a:cubicBezTo>
                <a:lnTo>
                  <a:pt x="309526" y="268776"/>
                </a:lnTo>
                <a:cubicBezTo>
                  <a:pt x="310195" y="268776"/>
                  <a:pt x="310769" y="268490"/>
                  <a:pt x="311151" y="268013"/>
                </a:cubicBezTo>
                <a:lnTo>
                  <a:pt x="340307" y="231457"/>
                </a:lnTo>
                <a:lnTo>
                  <a:pt x="346521" y="232889"/>
                </a:lnTo>
                <a:cubicBezTo>
                  <a:pt x="359904" y="235943"/>
                  <a:pt x="373574" y="237470"/>
                  <a:pt x="387053" y="237470"/>
                </a:cubicBezTo>
                <a:cubicBezTo>
                  <a:pt x="465823" y="237470"/>
                  <a:pt x="529872" y="188792"/>
                  <a:pt x="529872" y="128948"/>
                </a:cubicBezTo>
                <a:cubicBezTo>
                  <a:pt x="529872" y="69103"/>
                  <a:pt x="465823" y="20426"/>
                  <a:pt x="387053" y="20426"/>
                </a:cubicBezTo>
                <a:close/>
                <a:moveTo>
                  <a:pt x="387053" y="0"/>
                </a:moveTo>
                <a:cubicBezTo>
                  <a:pt x="477008" y="0"/>
                  <a:pt x="550329" y="57841"/>
                  <a:pt x="550329" y="128948"/>
                </a:cubicBezTo>
                <a:cubicBezTo>
                  <a:pt x="550329" y="199960"/>
                  <a:pt x="477008" y="257800"/>
                  <a:pt x="387053" y="257800"/>
                </a:cubicBezTo>
                <a:cubicBezTo>
                  <a:pt x="374148" y="257800"/>
                  <a:pt x="361243" y="256559"/>
                  <a:pt x="348337" y="254078"/>
                </a:cubicBezTo>
                <a:lnTo>
                  <a:pt x="327115" y="280707"/>
                </a:lnTo>
                <a:cubicBezTo>
                  <a:pt x="322814" y="286052"/>
                  <a:pt x="316409" y="289106"/>
                  <a:pt x="309526" y="289106"/>
                </a:cubicBezTo>
                <a:cubicBezTo>
                  <a:pt x="307614" y="289106"/>
                  <a:pt x="305702" y="288915"/>
                  <a:pt x="303790" y="288438"/>
                </a:cubicBezTo>
                <a:cubicBezTo>
                  <a:pt x="295187" y="286147"/>
                  <a:pt x="288782" y="279084"/>
                  <a:pt x="287252" y="270303"/>
                </a:cubicBezTo>
                <a:lnTo>
                  <a:pt x="280178" y="226494"/>
                </a:lnTo>
                <a:cubicBezTo>
                  <a:pt x="244235" y="201964"/>
                  <a:pt x="223682" y="166649"/>
                  <a:pt x="223682" y="128948"/>
                </a:cubicBezTo>
                <a:cubicBezTo>
                  <a:pt x="223682" y="57841"/>
                  <a:pt x="297003" y="0"/>
                  <a:pt x="38705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2BDD2A2-68B9-44A8-96BE-5FE9CE42CBC3}"/>
              </a:ext>
            </a:extLst>
          </p:cNvPr>
          <p:cNvSpPr/>
          <p:nvPr/>
        </p:nvSpPr>
        <p:spPr>
          <a:xfrm>
            <a:off x="384048" y="390525"/>
            <a:ext cx="3392424" cy="706755"/>
          </a:xfrm>
          <a:prstGeom prst="roundRect">
            <a:avLst/>
          </a:prstGeom>
          <a:solidFill>
            <a:srgbClr val="FF4343">
              <a:alpha val="8902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3B22FF8-5F64-4DC4-9DAB-0328A6D06CEF}"/>
              </a:ext>
            </a:extLst>
          </p:cNvPr>
          <p:cNvSpPr txBox="1"/>
          <p:nvPr/>
        </p:nvSpPr>
        <p:spPr>
          <a:xfrm>
            <a:off x="134237" y="466344"/>
            <a:ext cx="3892045" cy="59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Use Case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93271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E575E633-806E-436D-9A4A-9F4EADE96C8C}"/>
              </a:ext>
            </a:extLst>
          </p:cNvPr>
          <p:cNvSpPr/>
          <p:nvPr/>
        </p:nvSpPr>
        <p:spPr>
          <a:xfrm>
            <a:off x="384048" y="390525"/>
            <a:ext cx="3392424" cy="706755"/>
          </a:xfrm>
          <a:prstGeom prst="roundRect">
            <a:avLst/>
          </a:prstGeom>
          <a:solidFill>
            <a:srgbClr val="FF4343">
              <a:alpha val="8902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6BAB094-2277-4E24-8E17-70B3C35E4D32}"/>
              </a:ext>
            </a:extLst>
          </p:cNvPr>
          <p:cNvSpPr txBox="1"/>
          <p:nvPr/>
        </p:nvSpPr>
        <p:spPr>
          <a:xfrm>
            <a:off x="134237" y="466344"/>
            <a:ext cx="3892045" cy="611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Screen Shot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7B6759-85C0-4C63-B664-150E1125B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54" y="3353327"/>
            <a:ext cx="7690245" cy="339742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CDF00AE-ADDE-45E2-B95F-5F9AF25D2A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5300"/>
          <a:stretch/>
        </p:blipFill>
        <p:spPr>
          <a:xfrm>
            <a:off x="6275070" y="151492"/>
            <a:ext cx="5429529" cy="327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309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E575E633-806E-436D-9A4A-9F4EADE96C8C}"/>
              </a:ext>
            </a:extLst>
          </p:cNvPr>
          <p:cNvSpPr/>
          <p:nvPr/>
        </p:nvSpPr>
        <p:spPr>
          <a:xfrm>
            <a:off x="384048" y="390525"/>
            <a:ext cx="3392424" cy="706755"/>
          </a:xfrm>
          <a:prstGeom prst="roundRect">
            <a:avLst/>
          </a:prstGeom>
          <a:solidFill>
            <a:srgbClr val="FF4343">
              <a:alpha val="8902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6BAB094-2277-4E24-8E17-70B3C35E4D32}"/>
              </a:ext>
            </a:extLst>
          </p:cNvPr>
          <p:cNvSpPr txBox="1"/>
          <p:nvPr/>
        </p:nvSpPr>
        <p:spPr>
          <a:xfrm>
            <a:off x="134237" y="466344"/>
            <a:ext cx="3892045" cy="611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Screen Shot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F56505B-3A39-4230-AF6A-AA53090D4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942" y="188738"/>
            <a:ext cx="5057231" cy="324026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281A298-211B-4DC3-9938-F24089DD4D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37" y="3061049"/>
            <a:ext cx="6620066" cy="369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997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014D9AF-FF97-4B47-90A2-18634311D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148" y="152300"/>
            <a:ext cx="5937555" cy="3905451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E575E633-806E-436D-9A4A-9F4EADE96C8C}"/>
              </a:ext>
            </a:extLst>
          </p:cNvPr>
          <p:cNvSpPr/>
          <p:nvPr/>
        </p:nvSpPr>
        <p:spPr>
          <a:xfrm>
            <a:off x="384048" y="390525"/>
            <a:ext cx="3392424" cy="706755"/>
          </a:xfrm>
          <a:prstGeom prst="roundRect">
            <a:avLst/>
          </a:prstGeom>
          <a:solidFill>
            <a:srgbClr val="FF4343">
              <a:alpha val="8902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6BAB094-2277-4E24-8E17-70B3C35E4D32}"/>
              </a:ext>
            </a:extLst>
          </p:cNvPr>
          <p:cNvSpPr txBox="1"/>
          <p:nvPr/>
        </p:nvSpPr>
        <p:spPr>
          <a:xfrm>
            <a:off x="134237" y="466344"/>
            <a:ext cx="3892045" cy="611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Screen Shot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3BBE0CB-7D84-43F9-A89D-7DBA2E73E48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5"/>
          <a:stretch/>
        </p:blipFill>
        <p:spPr>
          <a:xfrm>
            <a:off x="134237" y="2924075"/>
            <a:ext cx="5797703" cy="390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806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E575E633-806E-436D-9A4A-9F4EADE96C8C}"/>
              </a:ext>
            </a:extLst>
          </p:cNvPr>
          <p:cNvSpPr/>
          <p:nvPr/>
        </p:nvSpPr>
        <p:spPr>
          <a:xfrm>
            <a:off x="384048" y="390525"/>
            <a:ext cx="3392424" cy="706755"/>
          </a:xfrm>
          <a:prstGeom prst="roundRect">
            <a:avLst/>
          </a:prstGeom>
          <a:solidFill>
            <a:srgbClr val="FF4343">
              <a:alpha val="8902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6BAB094-2277-4E24-8E17-70B3C35E4D32}"/>
              </a:ext>
            </a:extLst>
          </p:cNvPr>
          <p:cNvSpPr txBox="1"/>
          <p:nvPr/>
        </p:nvSpPr>
        <p:spPr>
          <a:xfrm>
            <a:off x="134237" y="466344"/>
            <a:ext cx="3892045" cy="611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Screen Shot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667874F-BF89-4D4D-B8E3-DFA3C06ABD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37" y="2772139"/>
            <a:ext cx="5799838" cy="401918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89AD1D1-7297-4FDE-BD74-495F46416F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336" y="114184"/>
            <a:ext cx="6116664" cy="423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901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E575E633-806E-436D-9A4A-9F4EADE96C8C}"/>
              </a:ext>
            </a:extLst>
          </p:cNvPr>
          <p:cNvSpPr/>
          <p:nvPr/>
        </p:nvSpPr>
        <p:spPr>
          <a:xfrm>
            <a:off x="384048" y="390525"/>
            <a:ext cx="3392424" cy="706755"/>
          </a:xfrm>
          <a:prstGeom prst="roundRect">
            <a:avLst/>
          </a:prstGeom>
          <a:solidFill>
            <a:srgbClr val="FF4343">
              <a:alpha val="8902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6BAB094-2277-4E24-8E17-70B3C35E4D32}"/>
              </a:ext>
            </a:extLst>
          </p:cNvPr>
          <p:cNvSpPr txBox="1"/>
          <p:nvPr/>
        </p:nvSpPr>
        <p:spPr>
          <a:xfrm>
            <a:off x="134237" y="466344"/>
            <a:ext cx="3892045" cy="611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Screen Shot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EB7E70C-CF69-4A75-A5F2-03A0BCC246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667000"/>
            <a:ext cx="6047771" cy="419099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C051C74-F030-403B-B11D-11540C52B5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874" y="77612"/>
            <a:ext cx="5907198" cy="380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434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E575E633-806E-436D-9A4A-9F4EADE96C8C}"/>
              </a:ext>
            </a:extLst>
          </p:cNvPr>
          <p:cNvSpPr/>
          <p:nvPr/>
        </p:nvSpPr>
        <p:spPr>
          <a:xfrm>
            <a:off x="384048" y="390525"/>
            <a:ext cx="3392424" cy="706755"/>
          </a:xfrm>
          <a:prstGeom prst="roundRect">
            <a:avLst/>
          </a:prstGeom>
          <a:solidFill>
            <a:srgbClr val="FF4343">
              <a:alpha val="8902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6BAB094-2277-4E24-8E17-70B3C35E4D32}"/>
              </a:ext>
            </a:extLst>
          </p:cNvPr>
          <p:cNvSpPr txBox="1"/>
          <p:nvPr/>
        </p:nvSpPr>
        <p:spPr>
          <a:xfrm>
            <a:off x="134237" y="466344"/>
            <a:ext cx="3892045" cy="611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Screen Shot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C77E25C-55B1-4819-ADBE-411665D31F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42" y="2669939"/>
            <a:ext cx="5845643" cy="404518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DE4EFE4-30FD-44B3-B1D8-102D12457E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825" y="79260"/>
            <a:ext cx="5837938" cy="404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342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448273C4-4FCE-4310-9877-F141E5DCA60C}"/>
              </a:ext>
            </a:extLst>
          </p:cNvPr>
          <p:cNvSpPr/>
          <p:nvPr/>
        </p:nvSpPr>
        <p:spPr>
          <a:xfrm>
            <a:off x="384048" y="390525"/>
            <a:ext cx="3392424" cy="706755"/>
          </a:xfrm>
          <a:prstGeom prst="roundRect">
            <a:avLst/>
          </a:prstGeom>
          <a:solidFill>
            <a:srgbClr val="FF4343">
              <a:alpha val="8902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024B676-6B63-4E27-A9E9-036797676EE1}"/>
              </a:ext>
            </a:extLst>
          </p:cNvPr>
          <p:cNvSpPr txBox="1"/>
          <p:nvPr/>
        </p:nvSpPr>
        <p:spPr>
          <a:xfrm>
            <a:off x="495677" y="390525"/>
            <a:ext cx="3892045" cy="59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Problem Statement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FA4DD2A-1AD1-4717-A6A2-CA4DADCF6CC4}"/>
              </a:ext>
            </a:extLst>
          </p:cNvPr>
          <p:cNvSpPr txBox="1"/>
          <p:nvPr/>
        </p:nvSpPr>
        <p:spPr>
          <a:xfrm>
            <a:off x="1493520" y="1541131"/>
            <a:ext cx="4650742" cy="611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rgbClr val="FF0000"/>
                </a:solidFill>
                <a:cs typeface="+mn-ea"/>
                <a:sym typeface="+mn-lt"/>
              </a:rPr>
              <a:t>Traditional Music Player</a:t>
            </a:r>
            <a:endParaRPr lang="zh-CN" altLang="en-US" sz="2800" b="1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FF63685-A877-4780-AF41-DB5DEE3C8E75}"/>
              </a:ext>
            </a:extLst>
          </p:cNvPr>
          <p:cNvSpPr txBox="1"/>
          <p:nvPr/>
        </p:nvSpPr>
        <p:spPr>
          <a:xfrm>
            <a:off x="1209549" y="2440528"/>
            <a:ext cx="6298440" cy="4191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bg1"/>
                </a:solidFill>
                <a:cs typeface="+mn-ea"/>
                <a:sym typeface="+mn-lt"/>
              </a:rPr>
              <a:t>A list of songs with no collection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bg1"/>
                </a:solidFill>
                <a:cs typeface="+mn-ea"/>
                <a:sym typeface="+mn-lt"/>
              </a:rPr>
              <a:t>No music society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bg1"/>
                </a:solidFill>
                <a:cs typeface="+mn-ea"/>
                <a:sym typeface="+mn-lt"/>
              </a:rPr>
              <a:t>No ways to find new songs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bg1"/>
                </a:solidFill>
                <a:cs typeface="+mn-ea"/>
                <a:sym typeface="+mn-lt"/>
              </a:rPr>
              <a:t>No admin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bg1"/>
                </a:solidFill>
                <a:cs typeface="+mn-ea"/>
                <a:sym typeface="+mn-lt"/>
              </a:rPr>
              <a:t>Just music player without social functionalities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bg1"/>
                </a:solidFill>
                <a:cs typeface="+mn-ea"/>
                <a:sym typeface="+mn-lt"/>
              </a:rPr>
              <a:t>Have to download the songs one by one without directly interacting with record company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98D1BE32-BFF8-4860-B8B1-914596C591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018" y="390525"/>
            <a:ext cx="1807462" cy="601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526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E575E633-806E-436D-9A4A-9F4EADE96C8C}"/>
              </a:ext>
            </a:extLst>
          </p:cNvPr>
          <p:cNvSpPr/>
          <p:nvPr/>
        </p:nvSpPr>
        <p:spPr>
          <a:xfrm>
            <a:off x="384048" y="390525"/>
            <a:ext cx="3392424" cy="706755"/>
          </a:xfrm>
          <a:prstGeom prst="roundRect">
            <a:avLst/>
          </a:prstGeom>
          <a:solidFill>
            <a:srgbClr val="FF4343">
              <a:alpha val="8902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6BAB094-2277-4E24-8E17-70B3C35E4D32}"/>
              </a:ext>
            </a:extLst>
          </p:cNvPr>
          <p:cNvSpPr txBox="1"/>
          <p:nvPr/>
        </p:nvSpPr>
        <p:spPr>
          <a:xfrm>
            <a:off x="134237" y="466344"/>
            <a:ext cx="3892045" cy="611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Screen Shot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967FAB7-2861-4C84-8136-7CB4563D42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37" y="2655536"/>
            <a:ext cx="5933189" cy="408964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C4ACFAE-8D06-4046-A691-F4696C1504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300" y="180527"/>
            <a:ext cx="5947434" cy="410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820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E575E633-806E-436D-9A4A-9F4EADE96C8C}"/>
              </a:ext>
            </a:extLst>
          </p:cNvPr>
          <p:cNvSpPr/>
          <p:nvPr/>
        </p:nvSpPr>
        <p:spPr>
          <a:xfrm>
            <a:off x="384048" y="390525"/>
            <a:ext cx="3392424" cy="706755"/>
          </a:xfrm>
          <a:prstGeom prst="roundRect">
            <a:avLst/>
          </a:prstGeom>
          <a:solidFill>
            <a:srgbClr val="FF4343">
              <a:alpha val="8902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6BAB094-2277-4E24-8E17-70B3C35E4D32}"/>
              </a:ext>
            </a:extLst>
          </p:cNvPr>
          <p:cNvSpPr txBox="1"/>
          <p:nvPr/>
        </p:nvSpPr>
        <p:spPr>
          <a:xfrm>
            <a:off x="134237" y="466344"/>
            <a:ext cx="3892045" cy="611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Screen Shot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B239327-F6A7-4D28-A0A0-481FC56872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37" y="2822475"/>
            <a:ext cx="5842300" cy="38991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E8E9076-A50E-4982-AF0F-95FA10152B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99"/>
          <a:stretch/>
        </p:blipFill>
        <p:spPr>
          <a:xfrm>
            <a:off x="6126558" y="145949"/>
            <a:ext cx="5842301" cy="393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8106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E575E633-806E-436D-9A4A-9F4EADE96C8C}"/>
              </a:ext>
            </a:extLst>
          </p:cNvPr>
          <p:cNvSpPr/>
          <p:nvPr/>
        </p:nvSpPr>
        <p:spPr>
          <a:xfrm>
            <a:off x="384048" y="390525"/>
            <a:ext cx="3392424" cy="706755"/>
          </a:xfrm>
          <a:prstGeom prst="roundRect">
            <a:avLst/>
          </a:prstGeom>
          <a:solidFill>
            <a:srgbClr val="FF4343">
              <a:alpha val="8902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6BAB094-2277-4E24-8E17-70B3C35E4D32}"/>
              </a:ext>
            </a:extLst>
          </p:cNvPr>
          <p:cNvSpPr txBox="1"/>
          <p:nvPr/>
        </p:nvSpPr>
        <p:spPr>
          <a:xfrm>
            <a:off x="134237" y="466344"/>
            <a:ext cx="3892045" cy="611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Screen Shot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6803A7A-9DF2-4C4D-9D6E-EB33A8154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27" y="2676525"/>
            <a:ext cx="5989083" cy="409903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204405A-5F74-4CA9-9E6D-B96B5B6ED4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10" y="206264"/>
            <a:ext cx="5894193" cy="409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1585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E575E633-806E-436D-9A4A-9F4EADE96C8C}"/>
              </a:ext>
            </a:extLst>
          </p:cNvPr>
          <p:cNvSpPr/>
          <p:nvPr/>
        </p:nvSpPr>
        <p:spPr>
          <a:xfrm>
            <a:off x="384048" y="390525"/>
            <a:ext cx="3392424" cy="706755"/>
          </a:xfrm>
          <a:prstGeom prst="roundRect">
            <a:avLst/>
          </a:prstGeom>
          <a:solidFill>
            <a:srgbClr val="FF4343">
              <a:alpha val="8902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6BAB094-2277-4E24-8E17-70B3C35E4D32}"/>
              </a:ext>
            </a:extLst>
          </p:cNvPr>
          <p:cNvSpPr txBox="1"/>
          <p:nvPr/>
        </p:nvSpPr>
        <p:spPr>
          <a:xfrm>
            <a:off x="134237" y="466344"/>
            <a:ext cx="3892045" cy="611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Screen Shot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C05110F-F2AF-403F-97D1-B4121D0208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36" y="2905125"/>
            <a:ext cx="5938301" cy="378786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56A6F85-B7F2-4A86-851C-0B0BB6F706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465" y="39509"/>
            <a:ext cx="6072535" cy="387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643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EA01EAAE-6861-46C0-9E88-4831C3E4CE76}"/>
              </a:ext>
            </a:extLst>
          </p:cNvPr>
          <p:cNvSpPr/>
          <p:nvPr/>
        </p:nvSpPr>
        <p:spPr>
          <a:xfrm>
            <a:off x="384048" y="390525"/>
            <a:ext cx="3392424" cy="706755"/>
          </a:xfrm>
          <a:prstGeom prst="roundRect">
            <a:avLst/>
          </a:prstGeom>
          <a:solidFill>
            <a:srgbClr val="FF4343">
              <a:alpha val="8902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CBEE74E-FDA3-42C5-9549-56B7614E90E7}"/>
              </a:ext>
            </a:extLst>
          </p:cNvPr>
          <p:cNvSpPr txBox="1"/>
          <p:nvPr/>
        </p:nvSpPr>
        <p:spPr>
          <a:xfrm>
            <a:off x="134237" y="390525"/>
            <a:ext cx="3892045" cy="59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Approach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85D5BF5-2E22-42C4-91DB-2CF60CA20929}"/>
              </a:ext>
            </a:extLst>
          </p:cNvPr>
          <p:cNvSpPr/>
          <p:nvPr/>
        </p:nvSpPr>
        <p:spPr>
          <a:xfrm>
            <a:off x="2167302" y="2754328"/>
            <a:ext cx="9235157" cy="3261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Gather songs use song lists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Add songs from song lists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Song admin, singer admin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Find your bosom friends who love the same song lists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Directly get songs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3260136-6CB7-4970-A81C-97F2CF081CCD}"/>
              </a:ext>
            </a:extLst>
          </p:cNvPr>
          <p:cNvSpPr txBox="1"/>
          <p:nvPr/>
        </p:nvSpPr>
        <p:spPr>
          <a:xfrm>
            <a:off x="4919089" y="1711193"/>
            <a:ext cx="3892045" cy="611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rgbClr val="FF0000"/>
                </a:solidFill>
                <a:cs typeface="+mn-ea"/>
                <a:sym typeface="+mn-lt"/>
              </a:rPr>
              <a:t>Bomb Music</a:t>
            </a:r>
            <a:endParaRPr lang="zh-CN" altLang="en-US" sz="2800" b="1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9" name="explosion-variant-with-silhouettes-and-shapes_32263">
            <a:extLst>
              <a:ext uri="{FF2B5EF4-FFF2-40B4-BE49-F238E27FC236}">
                <a16:creationId xmlns:a16="http://schemas.microsoft.com/office/drawing/2014/main" id="{99AAACB5-7FBB-479E-8CED-FC6D4A459557}"/>
              </a:ext>
            </a:extLst>
          </p:cNvPr>
          <p:cNvSpPr>
            <a:spLocks noChangeAspect="1"/>
          </p:cNvSpPr>
          <p:nvPr/>
        </p:nvSpPr>
        <p:spPr bwMode="auto">
          <a:xfrm>
            <a:off x="9875478" y="485268"/>
            <a:ext cx="609685" cy="517267"/>
          </a:xfrm>
          <a:custGeom>
            <a:avLst/>
            <a:gdLst>
              <a:gd name="T0" fmla="*/ 600116 w 606244"/>
              <a:gd name="T1" fmla="*/ 600116 w 606244"/>
              <a:gd name="T2" fmla="*/ 600116 w 606244"/>
              <a:gd name="T3" fmla="*/ 600116 w 606244"/>
              <a:gd name="T4" fmla="*/ 600116 w 606244"/>
              <a:gd name="T5" fmla="*/ 600116 w 606244"/>
              <a:gd name="T6" fmla="*/ 600116 w 606244"/>
              <a:gd name="T7" fmla="*/ 600116 w 606244"/>
              <a:gd name="T8" fmla="*/ 600116 w 606244"/>
              <a:gd name="T9" fmla="*/ 600116 w 606244"/>
              <a:gd name="T10" fmla="*/ 455839 w 606244"/>
              <a:gd name="T11" fmla="*/ 455839 w 606244"/>
              <a:gd name="T12" fmla="*/ 600116 w 606244"/>
              <a:gd name="T13" fmla="*/ 600116 w 606244"/>
              <a:gd name="T14" fmla="*/ 600116 w 606244"/>
              <a:gd name="T15" fmla="*/ 600116 w 606244"/>
              <a:gd name="T16" fmla="*/ 600116 w 606244"/>
              <a:gd name="T17" fmla="*/ 600116 w 606244"/>
              <a:gd name="T18" fmla="*/ 455839 w 606244"/>
              <a:gd name="T19" fmla="*/ 455839 w 606244"/>
              <a:gd name="T20" fmla="*/ 600116 w 606244"/>
              <a:gd name="T21" fmla="*/ 600116 w 606244"/>
              <a:gd name="T22" fmla="*/ 600116 w 606244"/>
              <a:gd name="T23" fmla="*/ 600116 w 606244"/>
              <a:gd name="T24" fmla="*/ 600116 w 606244"/>
              <a:gd name="T25" fmla="*/ 600116 w 606244"/>
              <a:gd name="T26" fmla="*/ 600116 w 606244"/>
              <a:gd name="T27" fmla="*/ 600116 w 606244"/>
              <a:gd name="T28" fmla="*/ 455839 w 606244"/>
              <a:gd name="T29" fmla="*/ 455839 w 606244"/>
              <a:gd name="T30" fmla="*/ 600116 w 606244"/>
              <a:gd name="T31" fmla="*/ 600116 w 606244"/>
              <a:gd name="T32" fmla="*/ 600116 w 606244"/>
              <a:gd name="T33" fmla="*/ 600116 w 606244"/>
              <a:gd name="T34" fmla="*/ 600116 w 606244"/>
              <a:gd name="T35" fmla="*/ 600116 w 606244"/>
              <a:gd name="T36" fmla="*/ 600116 w 606244"/>
              <a:gd name="T37" fmla="*/ 600116 w 606244"/>
              <a:gd name="T38" fmla="*/ 455839 w 606244"/>
              <a:gd name="T39" fmla="*/ 455839 w 606244"/>
              <a:gd name="T40" fmla="*/ 600116 w 606244"/>
              <a:gd name="T41" fmla="*/ 600116 w 606244"/>
              <a:gd name="T42" fmla="*/ 600116 w 606244"/>
              <a:gd name="T43" fmla="*/ 600116 w 606244"/>
              <a:gd name="T44" fmla="*/ 600116 w 606244"/>
              <a:gd name="T45" fmla="*/ 600116 w 606244"/>
              <a:gd name="T46" fmla="*/ 600116 w 606244"/>
              <a:gd name="T47" fmla="*/ 600116 w 606244"/>
              <a:gd name="T48" fmla="*/ 455839 w 606244"/>
              <a:gd name="T49" fmla="*/ 455839 w 606244"/>
              <a:gd name="T50" fmla="*/ 600116 w 606244"/>
              <a:gd name="T51" fmla="*/ 600116 w 606244"/>
              <a:gd name="T52" fmla="*/ 600116 w 606244"/>
              <a:gd name="T53" fmla="*/ 600116 w 606244"/>
              <a:gd name="T54" fmla="*/ 600116 w 606244"/>
              <a:gd name="T55" fmla="*/ 600116 w 606244"/>
              <a:gd name="T56" fmla="*/ 600116 w 606244"/>
              <a:gd name="T57" fmla="*/ 600116 w 606244"/>
              <a:gd name="T58" fmla="*/ 600116 w 606244"/>
              <a:gd name="T59" fmla="*/ 600116 w 606244"/>
              <a:gd name="T60" fmla="*/ 600116 w 606244"/>
              <a:gd name="T61" fmla="*/ 600116 w 606244"/>
              <a:gd name="T62" fmla="*/ 600116 w 606244"/>
              <a:gd name="T63" fmla="*/ 600116 w 606244"/>
              <a:gd name="T64" fmla="*/ 600116 w 606244"/>
              <a:gd name="T65" fmla="*/ 600116 w 606244"/>
              <a:gd name="T66" fmla="*/ 455839 w 606244"/>
              <a:gd name="T67" fmla="*/ 455839 w 606244"/>
              <a:gd name="T68" fmla="*/ 600116 w 606244"/>
              <a:gd name="T69" fmla="*/ 600116 w 606244"/>
              <a:gd name="T70" fmla="*/ 455839 w 606244"/>
              <a:gd name="T71" fmla="*/ 455839 w 606244"/>
              <a:gd name="T72" fmla="*/ 600116 w 606244"/>
              <a:gd name="T73" fmla="*/ 600116 w 606244"/>
              <a:gd name="T74" fmla="*/ 600116 w 606244"/>
              <a:gd name="T75" fmla="*/ 600116 w 606244"/>
              <a:gd name="T76" fmla="*/ 600116 w 606244"/>
              <a:gd name="T77" fmla="*/ 600116 w 606244"/>
              <a:gd name="T78" fmla="*/ 600116 w 606244"/>
              <a:gd name="T79" fmla="*/ 600116 w 606244"/>
              <a:gd name="T80" fmla="*/ 600116 w 606244"/>
              <a:gd name="T81" fmla="*/ 600116 w 606244"/>
              <a:gd name="T82" fmla="*/ 600116 w 606244"/>
              <a:gd name="T83" fmla="*/ 600116 w 606244"/>
              <a:gd name="T84" fmla="*/ 455839 w 606244"/>
              <a:gd name="T85" fmla="*/ 455839 w 606244"/>
              <a:gd name="T86" fmla="*/ 600116 w 606244"/>
              <a:gd name="T87" fmla="*/ 600116 w 606244"/>
              <a:gd name="T88" fmla="*/ 600116 w 606244"/>
              <a:gd name="T89" fmla="*/ 600116 w 606244"/>
              <a:gd name="T90" fmla="*/ 600116 w 606244"/>
              <a:gd name="T91" fmla="*/ 600116 w 606244"/>
              <a:gd name="T92" fmla="*/ 600116 w 606244"/>
              <a:gd name="T93" fmla="*/ 600116 w 606244"/>
              <a:gd name="T94" fmla="*/ 600116 w 606244"/>
              <a:gd name="T95" fmla="*/ 600116 w 606244"/>
              <a:gd name="T96" fmla="*/ 600116 w 606244"/>
              <a:gd name="T97" fmla="*/ 600116 w 606244"/>
              <a:gd name="T98" fmla="*/ 600116 w 606244"/>
              <a:gd name="T99" fmla="*/ 600116 w 606244"/>
              <a:gd name="T100" fmla="*/ 600116 w 606244"/>
              <a:gd name="T101" fmla="*/ 600116 w 606244"/>
              <a:gd name="T102" fmla="*/ 600116 w 606244"/>
              <a:gd name="T103" fmla="*/ 600116 w 606244"/>
              <a:gd name="T104" fmla="*/ 600116 w 606244"/>
              <a:gd name="T105" fmla="*/ 600116 w 606244"/>
              <a:gd name="T106" fmla="*/ 600116 w 606244"/>
              <a:gd name="T107" fmla="*/ 600116 w 606244"/>
              <a:gd name="T108" fmla="*/ 600116 w 606244"/>
              <a:gd name="T109" fmla="*/ 600116 w 606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7502" h="6375">
                <a:moveTo>
                  <a:pt x="4366" y="5187"/>
                </a:moveTo>
                <a:lnTo>
                  <a:pt x="4644" y="4899"/>
                </a:lnTo>
                <a:lnTo>
                  <a:pt x="4826" y="5271"/>
                </a:lnTo>
                <a:cubicBezTo>
                  <a:pt x="4826" y="5271"/>
                  <a:pt x="4589" y="6284"/>
                  <a:pt x="4277" y="6330"/>
                </a:cubicBezTo>
                <a:cubicBezTo>
                  <a:pt x="3966" y="6375"/>
                  <a:pt x="3402" y="5876"/>
                  <a:pt x="3402" y="5876"/>
                </a:cubicBezTo>
                <a:lnTo>
                  <a:pt x="3534" y="5621"/>
                </a:lnTo>
                <a:lnTo>
                  <a:pt x="3660" y="5377"/>
                </a:lnTo>
                <a:lnTo>
                  <a:pt x="3904" y="5342"/>
                </a:lnTo>
                <a:lnTo>
                  <a:pt x="4029" y="5077"/>
                </a:lnTo>
                <a:lnTo>
                  <a:pt x="4353" y="5025"/>
                </a:lnTo>
                <a:lnTo>
                  <a:pt x="4366" y="5187"/>
                </a:lnTo>
                <a:close/>
                <a:moveTo>
                  <a:pt x="3149" y="2856"/>
                </a:moveTo>
                <a:cubicBezTo>
                  <a:pt x="2896" y="3223"/>
                  <a:pt x="2575" y="3292"/>
                  <a:pt x="2575" y="3292"/>
                </a:cubicBezTo>
                <a:lnTo>
                  <a:pt x="2575" y="3888"/>
                </a:lnTo>
                <a:cubicBezTo>
                  <a:pt x="2575" y="3888"/>
                  <a:pt x="2597" y="4016"/>
                  <a:pt x="3092" y="3902"/>
                </a:cubicBezTo>
                <a:cubicBezTo>
                  <a:pt x="2964" y="3814"/>
                  <a:pt x="3378" y="2523"/>
                  <a:pt x="3149" y="2856"/>
                </a:cubicBezTo>
                <a:close/>
                <a:moveTo>
                  <a:pt x="3149" y="3888"/>
                </a:moveTo>
                <a:cubicBezTo>
                  <a:pt x="3129" y="3893"/>
                  <a:pt x="3110" y="3898"/>
                  <a:pt x="3092" y="3902"/>
                </a:cubicBezTo>
                <a:cubicBezTo>
                  <a:pt x="3105" y="3911"/>
                  <a:pt x="3123" y="3908"/>
                  <a:pt x="3149" y="3888"/>
                </a:cubicBezTo>
                <a:close/>
                <a:moveTo>
                  <a:pt x="5316" y="2526"/>
                </a:moveTo>
                <a:lnTo>
                  <a:pt x="4921" y="2110"/>
                </a:lnTo>
                <a:cubicBezTo>
                  <a:pt x="4921" y="2110"/>
                  <a:pt x="4736" y="2419"/>
                  <a:pt x="4419" y="2587"/>
                </a:cubicBezTo>
                <a:cubicBezTo>
                  <a:pt x="4771" y="2600"/>
                  <a:pt x="5025" y="2802"/>
                  <a:pt x="5025" y="2802"/>
                </a:cubicBezTo>
                <a:lnTo>
                  <a:pt x="5316" y="2526"/>
                </a:lnTo>
                <a:close/>
                <a:moveTo>
                  <a:pt x="4233" y="1110"/>
                </a:moveTo>
                <a:lnTo>
                  <a:pt x="4128" y="999"/>
                </a:lnTo>
                <a:cubicBezTo>
                  <a:pt x="4128" y="999"/>
                  <a:pt x="4079" y="1082"/>
                  <a:pt x="3995" y="1126"/>
                </a:cubicBezTo>
                <a:cubicBezTo>
                  <a:pt x="4088" y="1130"/>
                  <a:pt x="4156" y="1183"/>
                  <a:pt x="4156" y="1183"/>
                </a:cubicBezTo>
                <a:lnTo>
                  <a:pt x="4233" y="1110"/>
                </a:lnTo>
                <a:close/>
                <a:moveTo>
                  <a:pt x="2075" y="1617"/>
                </a:moveTo>
                <a:lnTo>
                  <a:pt x="1970" y="1506"/>
                </a:lnTo>
                <a:cubicBezTo>
                  <a:pt x="1970" y="1506"/>
                  <a:pt x="1921" y="1588"/>
                  <a:pt x="1837" y="1633"/>
                </a:cubicBezTo>
                <a:cubicBezTo>
                  <a:pt x="1930" y="1636"/>
                  <a:pt x="1998" y="1690"/>
                  <a:pt x="1998" y="1690"/>
                </a:cubicBezTo>
                <a:lnTo>
                  <a:pt x="2075" y="1617"/>
                </a:lnTo>
                <a:close/>
                <a:moveTo>
                  <a:pt x="4445" y="5004"/>
                </a:moveTo>
                <a:cubicBezTo>
                  <a:pt x="4445" y="5004"/>
                  <a:pt x="4436" y="4980"/>
                  <a:pt x="4444" y="4953"/>
                </a:cubicBezTo>
                <a:cubicBezTo>
                  <a:pt x="4423" y="4973"/>
                  <a:pt x="4395" y="4979"/>
                  <a:pt x="4395" y="4979"/>
                </a:cubicBezTo>
                <a:lnTo>
                  <a:pt x="4417" y="5019"/>
                </a:lnTo>
                <a:lnTo>
                  <a:pt x="4445" y="5004"/>
                </a:lnTo>
                <a:close/>
                <a:moveTo>
                  <a:pt x="4274" y="4828"/>
                </a:moveTo>
                <a:lnTo>
                  <a:pt x="4315" y="4901"/>
                </a:lnTo>
                <a:lnTo>
                  <a:pt x="4366" y="4873"/>
                </a:lnTo>
                <a:cubicBezTo>
                  <a:pt x="4366" y="4873"/>
                  <a:pt x="4349" y="4828"/>
                  <a:pt x="4363" y="4778"/>
                </a:cubicBezTo>
                <a:cubicBezTo>
                  <a:pt x="4325" y="4816"/>
                  <a:pt x="4274" y="4828"/>
                  <a:pt x="4274" y="4828"/>
                </a:cubicBezTo>
                <a:close/>
                <a:moveTo>
                  <a:pt x="3496" y="5079"/>
                </a:moveTo>
                <a:cubicBezTo>
                  <a:pt x="3589" y="5083"/>
                  <a:pt x="3657" y="5136"/>
                  <a:pt x="3657" y="5136"/>
                </a:cubicBezTo>
                <a:lnTo>
                  <a:pt x="3734" y="5063"/>
                </a:lnTo>
                <a:lnTo>
                  <a:pt x="3629" y="4953"/>
                </a:lnTo>
                <a:cubicBezTo>
                  <a:pt x="3629" y="4953"/>
                  <a:pt x="3580" y="5034"/>
                  <a:pt x="3496" y="5079"/>
                </a:cubicBezTo>
                <a:close/>
                <a:moveTo>
                  <a:pt x="4966" y="4637"/>
                </a:moveTo>
                <a:cubicBezTo>
                  <a:pt x="4938" y="4673"/>
                  <a:pt x="4903" y="4694"/>
                  <a:pt x="4881" y="4704"/>
                </a:cubicBezTo>
                <a:lnTo>
                  <a:pt x="5418" y="2580"/>
                </a:lnTo>
                <a:lnTo>
                  <a:pt x="5024" y="2953"/>
                </a:lnTo>
                <a:lnTo>
                  <a:pt x="4946" y="2892"/>
                </a:lnTo>
                <a:cubicBezTo>
                  <a:pt x="4945" y="2891"/>
                  <a:pt x="4936" y="2884"/>
                  <a:pt x="4919" y="2873"/>
                </a:cubicBezTo>
                <a:lnTo>
                  <a:pt x="4624" y="4792"/>
                </a:lnTo>
                <a:lnTo>
                  <a:pt x="4644" y="4899"/>
                </a:lnTo>
                <a:lnTo>
                  <a:pt x="4859" y="4792"/>
                </a:lnTo>
                <a:lnTo>
                  <a:pt x="4868" y="4758"/>
                </a:lnTo>
                <a:lnTo>
                  <a:pt x="4873" y="4792"/>
                </a:lnTo>
                <a:lnTo>
                  <a:pt x="4987" y="4775"/>
                </a:lnTo>
                <a:cubicBezTo>
                  <a:pt x="4987" y="4775"/>
                  <a:pt x="4957" y="4708"/>
                  <a:pt x="4966" y="4637"/>
                </a:cubicBezTo>
                <a:close/>
                <a:moveTo>
                  <a:pt x="6582" y="4000"/>
                </a:moveTo>
                <a:cubicBezTo>
                  <a:pt x="6383" y="4291"/>
                  <a:pt x="6078" y="4400"/>
                  <a:pt x="6078" y="4400"/>
                </a:cubicBezTo>
                <a:lnTo>
                  <a:pt x="6157" y="4792"/>
                </a:lnTo>
                <a:lnTo>
                  <a:pt x="6719" y="4679"/>
                </a:lnTo>
                <a:cubicBezTo>
                  <a:pt x="6719" y="4679"/>
                  <a:pt x="6556" y="4357"/>
                  <a:pt x="6582" y="4000"/>
                </a:cubicBezTo>
                <a:close/>
                <a:moveTo>
                  <a:pt x="3149" y="3808"/>
                </a:moveTo>
                <a:cubicBezTo>
                  <a:pt x="3140" y="3802"/>
                  <a:pt x="3131" y="3798"/>
                  <a:pt x="3121" y="3795"/>
                </a:cubicBezTo>
                <a:lnTo>
                  <a:pt x="3136" y="3826"/>
                </a:lnTo>
                <a:lnTo>
                  <a:pt x="3149" y="3808"/>
                </a:lnTo>
                <a:close/>
                <a:moveTo>
                  <a:pt x="894" y="2110"/>
                </a:moveTo>
                <a:lnTo>
                  <a:pt x="0" y="2403"/>
                </a:lnTo>
                <a:lnTo>
                  <a:pt x="3379" y="5347"/>
                </a:lnTo>
                <a:lnTo>
                  <a:pt x="3496" y="5309"/>
                </a:lnTo>
                <a:lnTo>
                  <a:pt x="894" y="2110"/>
                </a:lnTo>
                <a:close/>
                <a:moveTo>
                  <a:pt x="3195" y="2687"/>
                </a:moveTo>
                <a:cubicBezTo>
                  <a:pt x="3233" y="2687"/>
                  <a:pt x="3268" y="2704"/>
                  <a:pt x="3292" y="2733"/>
                </a:cubicBezTo>
                <a:cubicBezTo>
                  <a:pt x="3336" y="2787"/>
                  <a:pt x="3335" y="2861"/>
                  <a:pt x="3297" y="3067"/>
                </a:cubicBezTo>
                <a:lnTo>
                  <a:pt x="4114" y="4899"/>
                </a:lnTo>
                <a:lnTo>
                  <a:pt x="4234" y="4899"/>
                </a:lnTo>
                <a:lnTo>
                  <a:pt x="3211" y="229"/>
                </a:lnTo>
                <a:lnTo>
                  <a:pt x="2308" y="848"/>
                </a:lnTo>
                <a:lnTo>
                  <a:pt x="3135" y="2703"/>
                </a:lnTo>
                <a:cubicBezTo>
                  <a:pt x="3152" y="2693"/>
                  <a:pt x="3172" y="2687"/>
                  <a:pt x="3195" y="2687"/>
                </a:cubicBezTo>
                <a:close/>
                <a:moveTo>
                  <a:pt x="6070" y="0"/>
                </a:moveTo>
                <a:lnTo>
                  <a:pt x="5308" y="344"/>
                </a:lnTo>
                <a:lnTo>
                  <a:pt x="5041" y="2078"/>
                </a:lnTo>
                <a:lnTo>
                  <a:pt x="5439" y="2498"/>
                </a:lnTo>
                <a:lnTo>
                  <a:pt x="6070" y="0"/>
                </a:lnTo>
                <a:close/>
                <a:moveTo>
                  <a:pt x="7502" y="2564"/>
                </a:moveTo>
                <a:lnTo>
                  <a:pt x="6757" y="2327"/>
                </a:lnTo>
                <a:lnTo>
                  <a:pt x="4934" y="5125"/>
                </a:lnTo>
                <a:lnTo>
                  <a:pt x="4991" y="5401"/>
                </a:lnTo>
                <a:lnTo>
                  <a:pt x="5939" y="4330"/>
                </a:lnTo>
                <a:lnTo>
                  <a:pt x="5937" y="4325"/>
                </a:lnTo>
                <a:lnTo>
                  <a:pt x="5946" y="4322"/>
                </a:lnTo>
                <a:lnTo>
                  <a:pt x="7502" y="2564"/>
                </a:lnTo>
                <a:close/>
                <a:moveTo>
                  <a:pt x="5316" y="4000"/>
                </a:moveTo>
                <a:lnTo>
                  <a:pt x="6078" y="2456"/>
                </a:lnTo>
                <a:lnTo>
                  <a:pt x="5809" y="2498"/>
                </a:lnTo>
                <a:lnTo>
                  <a:pt x="5316" y="4000"/>
                </a:lnTo>
                <a:close/>
                <a:moveTo>
                  <a:pt x="1902" y="2104"/>
                </a:moveTo>
                <a:lnTo>
                  <a:pt x="1837" y="2272"/>
                </a:lnTo>
                <a:lnTo>
                  <a:pt x="2533" y="3056"/>
                </a:lnTo>
                <a:lnTo>
                  <a:pt x="1902" y="2104"/>
                </a:lnTo>
                <a:close/>
                <a:moveTo>
                  <a:pt x="4228" y="2419"/>
                </a:moveTo>
                <a:lnTo>
                  <a:pt x="4353" y="1284"/>
                </a:lnTo>
                <a:lnTo>
                  <a:pt x="4195" y="1371"/>
                </a:lnTo>
                <a:lnTo>
                  <a:pt x="4228" y="24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0" name="explosion_173495">
            <a:extLst>
              <a:ext uri="{FF2B5EF4-FFF2-40B4-BE49-F238E27FC236}">
                <a16:creationId xmlns:a16="http://schemas.microsoft.com/office/drawing/2014/main" id="{FA197BA5-DAA1-4DD5-9338-FEF59CA644C2}"/>
              </a:ext>
            </a:extLst>
          </p:cNvPr>
          <p:cNvSpPr>
            <a:spLocks noChangeAspect="1"/>
          </p:cNvSpPr>
          <p:nvPr/>
        </p:nvSpPr>
        <p:spPr bwMode="auto">
          <a:xfrm>
            <a:off x="10686421" y="1128993"/>
            <a:ext cx="599842" cy="609685"/>
          </a:xfrm>
          <a:custGeom>
            <a:avLst/>
            <a:gdLst>
              <a:gd name="connsiteX0" fmla="*/ 267260 w 590494"/>
              <a:gd name="connsiteY0" fmla="*/ 428737 h 600183"/>
              <a:gd name="connsiteX1" fmla="*/ 230296 w 590494"/>
              <a:gd name="connsiteY1" fmla="*/ 464861 h 600183"/>
              <a:gd name="connsiteX2" fmla="*/ 230296 w 590494"/>
              <a:gd name="connsiteY2" fmla="*/ 476578 h 600183"/>
              <a:gd name="connsiteX3" fmla="*/ 218562 w 590494"/>
              <a:gd name="connsiteY3" fmla="*/ 475601 h 600183"/>
              <a:gd name="connsiteX4" fmla="*/ 215432 w 590494"/>
              <a:gd name="connsiteY4" fmla="*/ 475406 h 600183"/>
              <a:gd name="connsiteX5" fmla="*/ 182576 w 590494"/>
              <a:gd name="connsiteY5" fmla="*/ 507625 h 600183"/>
              <a:gd name="connsiteX6" fmla="*/ 212890 w 590494"/>
              <a:gd name="connsiteY6" fmla="*/ 539650 h 600183"/>
              <a:gd name="connsiteX7" fmla="*/ 221300 w 590494"/>
              <a:gd name="connsiteY7" fmla="*/ 540431 h 600183"/>
              <a:gd name="connsiteX8" fmla="*/ 222864 w 590494"/>
              <a:gd name="connsiteY8" fmla="*/ 548632 h 600183"/>
              <a:gd name="connsiteX9" fmla="*/ 259241 w 590494"/>
              <a:gd name="connsiteY9" fmla="*/ 578899 h 600183"/>
              <a:gd name="connsiteX10" fmla="*/ 296204 w 590494"/>
              <a:gd name="connsiteY10" fmla="*/ 542774 h 600183"/>
              <a:gd name="connsiteX11" fmla="*/ 296009 w 590494"/>
              <a:gd name="connsiteY11" fmla="*/ 538478 h 600183"/>
              <a:gd name="connsiteX12" fmla="*/ 293858 w 590494"/>
              <a:gd name="connsiteY12" fmla="*/ 519342 h 600183"/>
              <a:gd name="connsiteX13" fmla="*/ 311264 w 590494"/>
              <a:gd name="connsiteY13" fmla="*/ 527738 h 600183"/>
              <a:gd name="connsiteX14" fmla="*/ 330821 w 590494"/>
              <a:gd name="connsiteY14" fmla="*/ 532034 h 600183"/>
              <a:gd name="connsiteX15" fmla="*/ 375803 w 590494"/>
              <a:gd name="connsiteY15" fmla="*/ 488098 h 600183"/>
              <a:gd name="connsiteX16" fmla="*/ 330821 w 590494"/>
              <a:gd name="connsiteY16" fmla="*/ 444358 h 600183"/>
              <a:gd name="connsiteX17" fmla="*/ 311459 w 590494"/>
              <a:gd name="connsiteY17" fmla="*/ 448654 h 600183"/>
              <a:gd name="connsiteX18" fmla="*/ 303245 w 590494"/>
              <a:gd name="connsiteY18" fmla="*/ 452364 h 600183"/>
              <a:gd name="connsiteX19" fmla="*/ 298160 w 590494"/>
              <a:gd name="connsiteY19" fmla="*/ 444944 h 600183"/>
              <a:gd name="connsiteX20" fmla="*/ 267260 w 590494"/>
              <a:gd name="connsiteY20" fmla="*/ 428737 h 600183"/>
              <a:gd name="connsiteX21" fmla="*/ 57632 w 590494"/>
              <a:gd name="connsiteY21" fmla="*/ 418790 h 600183"/>
              <a:gd name="connsiteX22" fmla="*/ 127251 w 590494"/>
              <a:gd name="connsiteY22" fmla="*/ 445547 h 600183"/>
              <a:gd name="connsiteX23" fmla="*/ 133509 w 590494"/>
              <a:gd name="connsiteY23" fmla="*/ 459413 h 600183"/>
              <a:gd name="connsiteX24" fmla="*/ 123535 w 590494"/>
              <a:gd name="connsiteY24" fmla="*/ 466249 h 600183"/>
              <a:gd name="connsiteX25" fmla="*/ 119624 w 590494"/>
              <a:gd name="connsiteY25" fmla="*/ 465468 h 600183"/>
              <a:gd name="connsiteX26" fmla="*/ 49809 w 590494"/>
              <a:gd name="connsiteY26" fmla="*/ 438711 h 600183"/>
              <a:gd name="connsiteX27" fmla="*/ 43747 w 590494"/>
              <a:gd name="connsiteY27" fmla="*/ 424845 h 600183"/>
              <a:gd name="connsiteX28" fmla="*/ 57632 w 590494"/>
              <a:gd name="connsiteY28" fmla="*/ 418790 h 600183"/>
              <a:gd name="connsiteX29" fmla="*/ 267260 w 590494"/>
              <a:gd name="connsiteY29" fmla="*/ 407257 h 600183"/>
              <a:gd name="connsiteX30" fmla="*/ 310481 w 590494"/>
              <a:gd name="connsiteY30" fmla="*/ 426003 h 600183"/>
              <a:gd name="connsiteX31" fmla="*/ 330821 w 590494"/>
              <a:gd name="connsiteY31" fmla="*/ 422879 h 600183"/>
              <a:gd name="connsiteX32" fmla="*/ 397316 w 590494"/>
              <a:gd name="connsiteY32" fmla="*/ 488098 h 600183"/>
              <a:gd name="connsiteX33" fmla="*/ 330821 w 590494"/>
              <a:gd name="connsiteY33" fmla="*/ 553514 h 600183"/>
              <a:gd name="connsiteX34" fmla="*/ 316935 w 590494"/>
              <a:gd name="connsiteY34" fmla="*/ 551951 h 600183"/>
              <a:gd name="connsiteX35" fmla="*/ 259241 w 590494"/>
              <a:gd name="connsiteY35" fmla="*/ 600183 h 600183"/>
              <a:gd name="connsiteX36" fmla="*/ 203502 w 590494"/>
              <a:gd name="connsiteY36" fmla="*/ 559958 h 600183"/>
              <a:gd name="connsiteX37" fmla="*/ 161063 w 590494"/>
              <a:gd name="connsiteY37" fmla="*/ 507625 h 600183"/>
              <a:gd name="connsiteX38" fmla="*/ 209761 w 590494"/>
              <a:gd name="connsiteY38" fmla="*/ 454317 h 600183"/>
              <a:gd name="connsiteX39" fmla="*/ 267260 w 590494"/>
              <a:gd name="connsiteY39" fmla="*/ 407257 h 600183"/>
              <a:gd name="connsiteX40" fmla="*/ 492763 w 590494"/>
              <a:gd name="connsiteY40" fmla="*/ 361167 h 600183"/>
              <a:gd name="connsiteX41" fmla="*/ 507828 w 590494"/>
              <a:gd name="connsiteY41" fmla="*/ 363317 h 600183"/>
              <a:gd name="connsiteX42" fmla="*/ 505676 w 590494"/>
              <a:gd name="connsiteY42" fmla="*/ 378362 h 600183"/>
              <a:gd name="connsiteX43" fmla="*/ 419784 w 590494"/>
              <a:gd name="connsiteY43" fmla="*/ 442649 h 600183"/>
              <a:gd name="connsiteX44" fmla="*/ 413328 w 590494"/>
              <a:gd name="connsiteY44" fmla="*/ 444798 h 600183"/>
              <a:gd name="connsiteX45" fmla="*/ 404719 w 590494"/>
              <a:gd name="connsiteY45" fmla="*/ 440499 h 600183"/>
              <a:gd name="connsiteX46" fmla="*/ 406871 w 590494"/>
              <a:gd name="connsiteY46" fmla="*/ 425453 h 600183"/>
              <a:gd name="connsiteX47" fmla="*/ 573094 w 590494"/>
              <a:gd name="connsiteY47" fmla="*/ 302438 h 600183"/>
              <a:gd name="connsiteX48" fmla="*/ 588150 w 590494"/>
              <a:gd name="connsiteY48" fmla="*/ 304195 h 600183"/>
              <a:gd name="connsiteX49" fmla="*/ 586390 w 590494"/>
              <a:gd name="connsiteY49" fmla="*/ 319230 h 600183"/>
              <a:gd name="connsiteX50" fmla="*/ 538095 w 590494"/>
              <a:gd name="connsiteY50" fmla="*/ 356913 h 600183"/>
              <a:gd name="connsiteX51" fmla="*/ 531447 w 590494"/>
              <a:gd name="connsiteY51" fmla="*/ 359061 h 600183"/>
              <a:gd name="connsiteX52" fmla="*/ 523039 w 590494"/>
              <a:gd name="connsiteY52" fmla="*/ 354961 h 600183"/>
              <a:gd name="connsiteX53" fmla="*/ 524799 w 590494"/>
              <a:gd name="connsiteY53" fmla="*/ 339926 h 600183"/>
              <a:gd name="connsiteX54" fmla="*/ 18126 w 590494"/>
              <a:gd name="connsiteY54" fmla="*/ 281517 h 600183"/>
              <a:gd name="connsiteX55" fmla="*/ 163056 w 590494"/>
              <a:gd name="connsiteY55" fmla="*/ 415454 h 600183"/>
              <a:gd name="connsiteX56" fmla="*/ 163643 w 590494"/>
              <a:gd name="connsiteY56" fmla="*/ 430683 h 600183"/>
              <a:gd name="connsiteX57" fmla="*/ 155624 w 590494"/>
              <a:gd name="connsiteY57" fmla="*/ 434002 h 600183"/>
              <a:gd name="connsiteX58" fmla="*/ 148387 w 590494"/>
              <a:gd name="connsiteY58" fmla="*/ 431269 h 600183"/>
              <a:gd name="connsiteX59" fmla="*/ 3457 w 590494"/>
              <a:gd name="connsiteY59" fmla="*/ 297332 h 600183"/>
              <a:gd name="connsiteX60" fmla="*/ 2870 w 590494"/>
              <a:gd name="connsiteY60" fmla="*/ 282103 h 600183"/>
              <a:gd name="connsiteX61" fmla="*/ 18126 w 590494"/>
              <a:gd name="connsiteY61" fmla="*/ 281517 h 600183"/>
              <a:gd name="connsiteX62" fmla="*/ 106525 w 590494"/>
              <a:gd name="connsiteY62" fmla="*/ 275302 h 600183"/>
              <a:gd name="connsiteX63" fmla="*/ 121385 w 590494"/>
              <a:gd name="connsiteY63" fmla="*/ 277841 h 600183"/>
              <a:gd name="connsiteX64" fmla="*/ 207222 w 590494"/>
              <a:gd name="connsiteY64" fmla="*/ 395579 h 600183"/>
              <a:gd name="connsiteX65" fmla="*/ 204875 w 590494"/>
              <a:gd name="connsiteY65" fmla="*/ 410613 h 600183"/>
              <a:gd name="connsiteX66" fmla="*/ 198618 w 590494"/>
              <a:gd name="connsiteY66" fmla="*/ 412761 h 600183"/>
              <a:gd name="connsiteX67" fmla="*/ 190015 w 590494"/>
              <a:gd name="connsiteY67" fmla="*/ 408270 h 600183"/>
              <a:gd name="connsiteX68" fmla="*/ 104178 w 590494"/>
              <a:gd name="connsiteY68" fmla="*/ 290337 h 600183"/>
              <a:gd name="connsiteX69" fmla="*/ 106525 w 590494"/>
              <a:gd name="connsiteY69" fmla="*/ 275302 h 600183"/>
              <a:gd name="connsiteX70" fmla="*/ 397709 w 590494"/>
              <a:gd name="connsiteY70" fmla="*/ 253585 h 600183"/>
              <a:gd name="connsiteX71" fmla="*/ 401033 w 590494"/>
              <a:gd name="connsiteY71" fmla="*/ 268424 h 600183"/>
              <a:gd name="connsiteX72" fmla="*/ 325762 w 590494"/>
              <a:gd name="connsiteY72" fmla="*/ 386162 h 600183"/>
              <a:gd name="connsiteX73" fmla="*/ 316769 w 590494"/>
              <a:gd name="connsiteY73" fmla="*/ 391239 h 600183"/>
              <a:gd name="connsiteX74" fmla="*/ 310904 w 590494"/>
              <a:gd name="connsiteY74" fmla="*/ 389482 h 600183"/>
              <a:gd name="connsiteX75" fmla="*/ 307776 w 590494"/>
              <a:gd name="connsiteY75" fmla="*/ 374642 h 600183"/>
              <a:gd name="connsiteX76" fmla="*/ 382851 w 590494"/>
              <a:gd name="connsiteY76" fmla="*/ 256904 h 600183"/>
              <a:gd name="connsiteX77" fmla="*/ 397709 w 590494"/>
              <a:gd name="connsiteY77" fmla="*/ 253585 h 600183"/>
              <a:gd name="connsiteX78" fmla="*/ 511489 w 590494"/>
              <a:gd name="connsiteY78" fmla="*/ 238350 h 600183"/>
              <a:gd name="connsiteX79" fmla="*/ 512662 w 590494"/>
              <a:gd name="connsiteY79" fmla="*/ 253390 h 600183"/>
              <a:gd name="connsiteX80" fmla="*/ 389298 w 590494"/>
              <a:gd name="connsiteY80" fmla="*/ 398129 h 600183"/>
              <a:gd name="connsiteX81" fmla="*/ 381087 w 590494"/>
              <a:gd name="connsiteY81" fmla="*/ 402036 h 600183"/>
              <a:gd name="connsiteX82" fmla="*/ 374244 w 590494"/>
              <a:gd name="connsiteY82" fmla="*/ 399497 h 600183"/>
              <a:gd name="connsiteX83" fmla="*/ 373071 w 590494"/>
              <a:gd name="connsiteY83" fmla="*/ 384261 h 600183"/>
              <a:gd name="connsiteX84" fmla="*/ 496435 w 590494"/>
              <a:gd name="connsiteY84" fmla="*/ 239522 h 600183"/>
              <a:gd name="connsiteX85" fmla="*/ 511489 w 590494"/>
              <a:gd name="connsiteY85" fmla="*/ 238350 h 600183"/>
              <a:gd name="connsiteX86" fmla="*/ 3651 w 590494"/>
              <a:gd name="connsiteY86" fmla="*/ 163407 h 600183"/>
              <a:gd name="connsiteX87" fmla="*/ 18902 w 590494"/>
              <a:gd name="connsiteY87" fmla="*/ 164383 h 600183"/>
              <a:gd name="connsiteX88" fmla="*/ 88704 w 590494"/>
              <a:gd name="connsiteY88" fmla="*/ 244830 h 600183"/>
              <a:gd name="connsiteX89" fmla="*/ 87531 w 590494"/>
              <a:gd name="connsiteY89" fmla="*/ 260060 h 600183"/>
              <a:gd name="connsiteX90" fmla="*/ 80492 w 590494"/>
              <a:gd name="connsiteY90" fmla="*/ 262598 h 600183"/>
              <a:gd name="connsiteX91" fmla="*/ 72476 w 590494"/>
              <a:gd name="connsiteY91" fmla="*/ 258888 h 600183"/>
              <a:gd name="connsiteX92" fmla="*/ 2674 w 590494"/>
              <a:gd name="connsiteY92" fmla="*/ 178442 h 600183"/>
              <a:gd name="connsiteX93" fmla="*/ 3651 w 590494"/>
              <a:gd name="connsiteY93" fmla="*/ 163407 h 600183"/>
              <a:gd name="connsiteX94" fmla="*/ 307185 w 590494"/>
              <a:gd name="connsiteY94" fmla="*/ 155360 h 600183"/>
              <a:gd name="connsiteX95" fmla="*/ 316778 w 590494"/>
              <a:gd name="connsiteY95" fmla="*/ 167273 h 600183"/>
              <a:gd name="connsiteX96" fmla="*/ 295243 w 590494"/>
              <a:gd name="connsiteY96" fmla="*/ 349686 h 600183"/>
              <a:gd name="connsiteX97" fmla="*/ 284476 w 590494"/>
              <a:gd name="connsiteY97" fmla="*/ 359061 h 600183"/>
              <a:gd name="connsiteX98" fmla="*/ 283301 w 590494"/>
              <a:gd name="connsiteY98" fmla="*/ 359061 h 600183"/>
              <a:gd name="connsiteX99" fmla="*/ 273904 w 590494"/>
              <a:gd name="connsiteY99" fmla="*/ 347148 h 600183"/>
              <a:gd name="connsiteX100" fmla="*/ 295439 w 590494"/>
              <a:gd name="connsiteY100" fmla="*/ 164930 h 600183"/>
              <a:gd name="connsiteX101" fmla="*/ 307185 w 590494"/>
              <a:gd name="connsiteY101" fmla="*/ 155360 h 600183"/>
              <a:gd name="connsiteX102" fmla="*/ 510720 w 590494"/>
              <a:gd name="connsiteY102" fmla="*/ 87598 h 600183"/>
              <a:gd name="connsiteX103" fmla="*/ 513458 w 590494"/>
              <a:gd name="connsiteY103" fmla="*/ 102438 h 600183"/>
              <a:gd name="connsiteX104" fmla="*/ 422124 w 590494"/>
              <a:gd name="connsiteY104" fmla="*/ 236389 h 600183"/>
              <a:gd name="connsiteX105" fmla="*/ 413323 w 590494"/>
              <a:gd name="connsiteY105" fmla="*/ 241075 h 600183"/>
              <a:gd name="connsiteX106" fmla="*/ 407260 w 590494"/>
              <a:gd name="connsiteY106" fmla="*/ 239318 h 600183"/>
              <a:gd name="connsiteX107" fmla="*/ 404522 w 590494"/>
              <a:gd name="connsiteY107" fmla="*/ 224282 h 600183"/>
              <a:gd name="connsiteX108" fmla="*/ 495661 w 590494"/>
              <a:gd name="connsiteY108" fmla="*/ 90332 h 600183"/>
              <a:gd name="connsiteX109" fmla="*/ 510720 w 590494"/>
              <a:gd name="connsiteY109" fmla="*/ 87598 h 600183"/>
              <a:gd name="connsiteX110" fmla="*/ 53930 w 590494"/>
              <a:gd name="connsiteY110" fmla="*/ 60323 h 600183"/>
              <a:gd name="connsiteX111" fmla="*/ 68402 w 590494"/>
              <a:gd name="connsiteY111" fmla="*/ 64422 h 600183"/>
              <a:gd name="connsiteX112" fmla="*/ 175771 w 590494"/>
              <a:gd name="connsiteY112" fmla="*/ 257315 h 600183"/>
              <a:gd name="connsiteX113" fmla="*/ 171664 w 590494"/>
              <a:gd name="connsiteY113" fmla="*/ 271957 h 600183"/>
              <a:gd name="connsiteX114" fmla="*/ 166384 w 590494"/>
              <a:gd name="connsiteY114" fmla="*/ 273324 h 600183"/>
              <a:gd name="connsiteX115" fmla="*/ 156996 w 590494"/>
              <a:gd name="connsiteY115" fmla="*/ 267857 h 600183"/>
              <a:gd name="connsiteX116" fmla="*/ 49627 w 590494"/>
              <a:gd name="connsiteY116" fmla="*/ 74965 h 600183"/>
              <a:gd name="connsiteX117" fmla="*/ 53930 w 590494"/>
              <a:gd name="connsiteY117" fmla="*/ 60323 h 600183"/>
              <a:gd name="connsiteX118" fmla="*/ 246344 w 590494"/>
              <a:gd name="connsiteY118" fmla="*/ 42911 h 600183"/>
              <a:gd name="connsiteX119" fmla="*/ 257678 w 590494"/>
              <a:gd name="connsiteY119" fmla="*/ 52871 h 600183"/>
              <a:gd name="connsiteX120" fmla="*/ 268426 w 590494"/>
              <a:gd name="connsiteY120" fmla="*/ 224331 h 600183"/>
              <a:gd name="connsiteX121" fmla="*/ 258265 w 590494"/>
              <a:gd name="connsiteY121" fmla="*/ 235853 h 600183"/>
              <a:gd name="connsiteX122" fmla="*/ 257678 w 590494"/>
              <a:gd name="connsiteY122" fmla="*/ 235853 h 600183"/>
              <a:gd name="connsiteX123" fmla="*/ 246931 w 590494"/>
              <a:gd name="connsiteY123" fmla="*/ 225698 h 600183"/>
              <a:gd name="connsiteX124" fmla="*/ 236183 w 590494"/>
              <a:gd name="connsiteY124" fmla="*/ 54238 h 600183"/>
              <a:gd name="connsiteX125" fmla="*/ 246344 w 590494"/>
              <a:gd name="connsiteY125" fmla="*/ 42911 h 600183"/>
              <a:gd name="connsiteX126" fmla="*/ 164025 w 590494"/>
              <a:gd name="connsiteY126" fmla="*/ 37803 h 600183"/>
              <a:gd name="connsiteX127" fmla="*/ 176928 w 590494"/>
              <a:gd name="connsiteY127" fmla="*/ 45809 h 600183"/>
              <a:gd name="connsiteX128" fmla="*/ 251995 w 590494"/>
              <a:gd name="connsiteY128" fmla="*/ 367429 h 600183"/>
              <a:gd name="connsiteX129" fmla="*/ 243980 w 590494"/>
              <a:gd name="connsiteY129" fmla="*/ 380122 h 600183"/>
              <a:gd name="connsiteX130" fmla="*/ 241634 w 590494"/>
              <a:gd name="connsiteY130" fmla="*/ 380513 h 600183"/>
              <a:gd name="connsiteX131" fmla="*/ 231077 w 590494"/>
              <a:gd name="connsiteY131" fmla="*/ 372116 h 600183"/>
              <a:gd name="connsiteX132" fmla="*/ 156010 w 590494"/>
              <a:gd name="connsiteY132" fmla="*/ 50691 h 600183"/>
              <a:gd name="connsiteX133" fmla="*/ 164025 w 590494"/>
              <a:gd name="connsiteY133" fmla="*/ 37803 h 600183"/>
              <a:gd name="connsiteX134" fmla="*/ 444286 w 590494"/>
              <a:gd name="connsiteY134" fmla="*/ 761 h 600183"/>
              <a:gd name="connsiteX135" fmla="*/ 450152 w 590494"/>
              <a:gd name="connsiteY135" fmla="*/ 14818 h 600183"/>
              <a:gd name="connsiteX136" fmla="*/ 348268 w 590494"/>
              <a:gd name="connsiteY136" fmla="*/ 266686 h 600183"/>
              <a:gd name="connsiteX137" fmla="*/ 338295 w 590494"/>
              <a:gd name="connsiteY137" fmla="*/ 273324 h 600183"/>
              <a:gd name="connsiteX138" fmla="*/ 334188 w 590494"/>
              <a:gd name="connsiteY138" fmla="*/ 272543 h 600183"/>
              <a:gd name="connsiteX139" fmla="*/ 328322 w 590494"/>
              <a:gd name="connsiteY139" fmla="*/ 258485 h 600183"/>
              <a:gd name="connsiteX140" fmla="*/ 430206 w 590494"/>
              <a:gd name="connsiteY140" fmla="*/ 6618 h 600183"/>
              <a:gd name="connsiteX141" fmla="*/ 444286 w 590494"/>
              <a:gd name="connsiteY141" fmla="*/ 761 h 600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590494" h="600183">
                <a:moveTo>
                  <a:pt x="267260" y="428737"/>
                </a:moveTo>
                <a:cubicBezTo>
                  <a:pt x="246920" y="428737"/>
                  <a:pt x="230296" y="444944"/>
                  <a:pt x="230296" y="464861"/>
                </a:cubicBezTo>
                <a:lnTo>
                  <a:pt x="230296" y="476578"/>
                </a:lnTo>
                <a:lnTo>
                  <a:pt x="218562" y="475601"/>
                </a:lnTo>
                <a:cubicBezTo>
                  <a:pt x="217584" y="475601"/>
                  <a:pt x="216606" y="475406"/>
                  <a:pt x="215432" y="475406"/>
                </a:cubicBezTo>
                <a:cubicBezTo>
                  <a:pt x="197244" y="475406"/>
                  <a:pt x="182576" y="489856"/>
                  <a:pt x="182576" y="507625"/>
                </a:cubicBezTo>
                <a:cubicBezTo>
                  <a:pt x="182576" y="524419"/>
                  <a:pt x="195875" y="538478"/>
                  <a:pt x="212890" y="539650"/>
                </a:cubicBezTo>
                <a:lnTo>
                  <a:pt x="221300" y="540431"/>
                </a:lnTo>
                <a:lnTo>
                  <a:pt x="222864" y="548632"/>
                </a:lnTo>
                <a:cubicBezTo>
                  <a:pt x="225798" y="566206"/>
                  <a:pt x="241053" y="578899"/>
                  <a:pt x="259241" y="578899"/>
                </a:cubicBezTo>
                <a:cubicBezTo>
                  <a:pt x="279581" y="578899"/>
                  <a:pt x="296204" y="562691"/>
                  <a:pt x="296204" y="542774"/>
                </a:cubicBezTo>
                <a:cubicBezTo>
                  <a:pt x="296204" y="541407"/>
                  <a:pt x="296204" y="540040"/>
                  <a:pt x="296009" y="538478"/>
                </a:cubicBezTo>
                <a:lnTo>
                  <a:pt x="293858" y="519342"/>
                </a:lnTo>
                <a:lnTo>
                  <a:pt x="311264" y="527738"/>
                </a:lnTo>
                <a:cubicBezTo>
                  <a:pt x="317326" y="530472"/>
                  <a:pt x="323976" y="532034"/>
                  <a:pt x="330821" y="532034"/>
                </a:cubicBezTo>
                <a:cubicBezTo>
                  <a:pt x="355659" y="532034"/>
                  <a:pt x="375803" y="512312"/>
                  <a:pt x="375803" y="488098"/>
                </a:cubicBezTo>
                <a:cubicBezTo>
                  <a:pt x="375803" y="464080"/>
                  <a:pt x="355659" y="444358"/>
                  <a:pt x="330821" y="444358"/>
                </a:cubicBezTo>
                <a:cubicBezTo>
                  <a:pt x="323976" y="444358"/>
                  <a:pt x="317522" y="445725"/>
                  <a:pt x="311459" y="448654"/>
                </a:cubicBezTo>
                <a:lnTo>
                  <a:pt x="303245" y="452364"/>
                </a:lnTo>
                <a:lnTo>
                  <a:pt x="298160" y="444944"/>
                </a:lnTo>
                <a:cubicBezTo>
                  <a:pt x="291119" y="434790"/>
                  <a:pt x="279581" y="428737"/>
                  <a:pt x="267260" y="428737"/>
                </a:cubicBezTo>
                <a:close/>
                <a:moveTo>
                  <a:pt x="57632" y="418790"/>
                </a:moveTo>
                <a:lnTo>
                  <a:pt x="127251" y="445547"/>
                </a:lnTo>
                <a:cubicBezTo>
                  <a:pt x="132922" y="447695"/>
                  <a:pt x="135660" y="453945"/>
                  <a:pt x="133509" y="459413"/>
                </a:cubicBezTo>
                <a:cubicBezTo>
                  <a:pt x="131944" y="463710"/>
                  <a:pt x="127838" y="466249"/>
                  <a:pt x="123535" y="466249"/>
                </a:cubicBezTo>
                <a:cubicBezTo>
                  <a:pt x="122166" y="466249"/>
                  <a:pt x="120993" y="466054"/>
                  <a:pt x="119624" y="465468"/>
                </a:cubicBezTo>
                <a:lnTo>
                  <a:pt x="49809" y="438711"/>
                </a:lnTo>
                <a:cubicBezTo>
                  <a:pt x="44334" y="436563"/>
                  <a:pt x="41596" y="430509"/>
                  <a:pt x="43747" y="424845"/>
                </a:cubicBezTo>
                <a:cubicBezTo>
                  <a:pt x="45898" y="419376"/>
                  <a:pt x="51961" y="416642"/>
                  <a:pt x="57632" y="418790"/>
                </a:cubicBezTo>
                <a:close/>
                <a:moveTo>
                  <a:pt x="267260" y="407257"/>
                </a:moveTo>
                <a:cubicBezTo>
                  <a:pt x="283883" y="407257"/>
                  <a:pt x="299334" y="414091"/>
                  <a:pt x="310481" y="426003"/>
                </a:cubicBezTo>
                <a:cubicBezTo>
                  <a:pt x="316935" y="423855"/>
                  <a:pt x="323780" y="422879"/>
                  <a:pt x="330821" y="422879"/>
                </a:cubicBezTo>
                <a:cubicBezTo>
                  <a:pt x="367393" y="422879"/>
                  <a:pt x="397316" y="452169"/>
                  <a:pt x="397316" y="488098"/>
                </a:cubicBezTo>
                <a:cubicBezTo>
                  <a:pt x="397316" y="524223"/>
                  <a:pt x="367393" y="553514"/>
                  <a:pt x="330821" y="553514"/>
                </a:cubicBezTo>
                <a:cubicBezTo>
                  <a:pt x="326127" y="553514"/>
                  <a:pt x="321433" y="552928"/>
                  <a:pt x="316935" y="551951"/>
                </a:cubicBezTo>
                <a:cubicBezTo>
                  <a:pt x="312437" y="579289"/>
                  <a:pt x="288186" y="600183"/>
                  <a:pt x="259241" y="600183"/>
                </a:cubicBezTo>
                <a:cubicBezTo>
                  <a:pt x="233230" y="600183"/>
                  <a:pt x="210934" y="583780"/>
                  <a:pt x="203502" y="559958"/>
                </a:cubicBezTo>
                <a:cubicBezTo>
                  <a:pt x="179056" y="554490"/>
                  <a:pt x="161063" y="532815"/>
                  <a:pt x="161063" y="507625"/>
                </a:cubicBezTo>
                <a:cubicBezTo>
                  <a:pt x="161063" y="480092"/>
                  <a:pt x="182381" y="457246"/>
                  <a:pt x="209761" y="454317"/>
                </a:cubicBezTo>
                <a:cubicBezTo>
                  <a:pt x="214650" y="427565"/>
                  <a:pt x="238510" y="407257"/>
                  <a:pt x="267260" y="407257"/>
                </a:cubicBezTo>
                <a:close/>
                <a:moveTo>
                  <a:pt x="492763" y="361167"/>
                </a:moveTo>
                <a:cubicBezTo>
                  <a:pt x="497654" y="357650"/>
                  <a:pt x="504306" y="358627"/>
                  <a:pt x="507828" y="363317"/>
                </a:cubicBezTo>
                <a:cubicBezTo>
                  <a:pt x="511350" y="368006"/>
                  <a:pt x="510372" y="374845"/>
                  <a:pt x="505676" y="378362"/>
                </a:cubicBezTo>
                <a:lnTo>
                  <a:pt x="419784" y="442649"/>
                </a:lnTo>
                <a:cubicBezTo>
                  <a:pt x="417828" y="444212"/>
                  <a:pt x="415675" y="444798"/>
                  <a:pt x="413328" y="444798"/>
                </a:cubicBezTo>
                <a:cubicBezTo>
                  <a:pt x="410001" y="444798"/>
                  <a:pt x="406871" y="443430"/>
                  <a:pt x="404719" y="440499"/>
                </a:cubicBezTo>
                <a:cubicBezTo>
                  <a:pt x="401197" y="435810"/>
                  <a:pt x="402175" y="429166"/>
                  <a:pt x="406871" y="425453"/>
                </a:cubicBezTo>
                <a:close/>
                <a:moveTo>
                  <a:pt x="573094" y="302438"/>
                </a:moveTo>
                <a:cubicBezTo>
                  <a:pt x="577787" y="298728"/>
                  <a:pt x="584630" y="299509"/>
                  <a:pt x="588150" y="304195"/>
                </a:cubicBezTo>
                <a:cubicBezTo>
                  <a:pt x="591865" y="308881"/>
                  <a:pt x="591083" y="315715"/>
                  <a:pt x="586390" y="319230"/>
                </a:cubicBezTo>
                <a:lnTo>
                  <a:pt x="538095" y="356913"/>
                </a:lnTo>
                <a:cubicBezTo>
                  <a:pt x="536139" y="358280"/>
                  <a:pt x="533793" y="359061"/>
                  <a:pt x="531447" y="359061"/>
                </a:cubicBezTo>
                <a:cubicBezTo>
                  <a:pt x="528318" y="359061"/>
                  <a:pt x="524994" y="357694"/>
                  <a:pt x="523039" y="354961"/>
                </a:cubicBezTo>
                <a:cubicBezTo>
                  <a:pt x="519324" y="350275"/>
                  <a:pt x="520106" y="343441"/>
                  <a:pt x="524799" y="339926"/>
                </a:cubicBezTo>
                <a:close/>
                <a:moveTo>
                  <a:pt x="18126" y="281517"/>
                </a:moveTo>
                <a:lnTo>
                  <a:pt x="163056" y="415454"/>
                </a:lnTo>
                <a:cubicBezTo>
                  <a:pt x="167359" y="419554"/>
                  <a:pt x="167555" y="426388"/>
                  <a:pt x="163643" y="430683"/>
                </a:cubicBezTo>
                <a:cubicBezTo>
                  <a:pt x="161492" y="432831"/>
                  <a:pt x="158558" y="434002"/>
                  <a:pt x="155624" y="434002"/>
                </a:cubicBezTo>
                <a:cubicBezTo>
                  <a:pt x="153082" y="434002"/>
                  <a:pt x="150539" y="433221"/>
                  <a:pt x="148387" y="431269"/>
                </a:cubicBezTo>
                <a:lnTo>
                  <a:pt x="3457" y="297332"/>
                </a:lnTo>
                <a:cubicBezTo>
                  <a:pt x="-846" y="293232"/>
                  <a:pt x="-1237" y="286398"/>
                  <a:pt x="2870" y="282103"/>
                </a:cubicBezTo>
                <a:cubicBezTo>
                  <a:pt x="6978" y="277807"/>
                  <a:pt x="13628" y="277417"/>
                  <a:pt x="18126" y="281517"/>
                </a:cubicBezTo>
                <a:close/>
                <a:moveTo>
                  <a:pt x="106525" y="275302"/>
                </a:moveTo>
                <a:cubicBezTo>
                  <a:pt x="111217" y="271983"/>
                  <a:pt x="117865" y="272959"/>
                  <a:pt x="121385" y="277841"/>
                </a:cubicBezTo>
                <a:lnTo>
                  <a:pt x="207222" y="395579"/>
                </a:lnTo>
                <a:cubicBezTo>
                  <a:pt x="210741" y="400460"/>
                  <a:pt x="209763" y="407099"/>
                  <a:pt x="204875" y="410613"/>
                </a:cubicBezTo>
                <a:cubicBezTo>
                  <a:pt x="203115" y="411980"/>
                  <a:pt x="200769" y="412761"/>
                  <a:pt x="198618" y="412761"/>
                </a:cubicBezTo>
                <a:cubicBezTo>
                  <a:pt x="195294" y="412761"/>
                  <a:pt x="191970" y="411199"/>
                  <a:pt x="190015" y="408270"/>
                </a:cubicBezTo>
                <a:lnTo>
                  <a:pt x="104178" y="290337"/>
                </a:lnTo>
                <a:cubicBezTo>
                  <a:pt x="100659" y="285651"/>
                  <a:pt x="101637" y="278817"/>
                  <a:pt x="106525" y="275302"/>
                </a:cubicBezTo>
                <a:close/>
                <a:moveTo>
                  <a:pt x="397709" y="253585"/>
                </a:moveTo>
                <a:cubicBezTo>
                  <a:pt x="402597" y="256709"/>
                  <a:pt x="404161" y="263348"/>
                  <a:pt x="401033" y="268424"/>
                </a:cubicBezTo>
                <a:lnTo>
                  <a:pt x="325762" y="386162"/>
                </a:lnTo>
                <a:cubicBezTo>
                  <a:pt x="323807" y="389482"/>
                  <a:pt x="320288" y="391239"/>
                  <a:pt x="316769" y="391239"/>
                </a:cubicBezTo>
                <a:cubicBezTo>
                  <a:pt x="314814" y="391239"/>
                  <a:pt x="312859" y="390653"/>
                  <a:pt x="310904" y="389482"/>
                </a:cubicBezTo>
                <a:cubicBezTo>
                  <a:pt x="306016" y="386358"/>
                  <a:pt x="304452" y="379719"/>
                  <a:pt x="307776" y="374642"/>
                </a:cubicBezTo>
                <a:lnTo>
                  <a:pt x="382851" y="256904"/>
                </a:lnTo>
                <a:cubicBezTo>
                  <a:pt x="385979" y="251828"/>
                  <a:pt x="392626" y="250461"/>
                  <a:pt x="397709" y="253585"/>
                </a:cubicBezTo>
                <a:close/>
                <a:moveTo>
                  <a:pt x="511489" y="238350"/>
                </a:moveTo>
                <a:cubicBezTo>
                  <a:pt x="515985" y="242256"/>
                  <a:pt x="516572" y="248897"/>
                  <a:pt x="512662" y="253390"/>
                </a:cubicBezTo>
                <a:lnTo>
                  <a:pt x="389298" y="398129"/>
                </a:lnTo>
                <a:cubicBezTo>
                  <a:pt x="387147" y="400669"/>
                  <a:pt x="384215" y="402036"/>
                  <a:pt x="381087" y="402036"/>
                </a:cubicBezTo>
                <a:cubicBezTo>
                  <a:pt x="378741" y="402036"/>
                  <a:pt x="376199" y="401059"/>
                  <a:pt x="374244" y="399497"/>
                </a:cubicBezTo>
                <a:cubicBezTo>
                  <a:pt x="369748" y="395590"/>
                  <a:pt x="369161" y="388754"/>
                  <a:pt x="373071" y="384261"/>
                </a:cubicBezTo>
                <a:lnTo>
                  <a:pt x="496435" y="239522"/>
                </a:lnTo>
                <a:cubicBezTo>
                  <a:pt x="500345" y="235029"/>
                  <a:pt x="506992" y="234443"/>
                  <a:pt x="511489" y="238350"/>
                </a:cubicBezTo>
                <a:close/>
                <a:moveTo>
                  <a:pt x="3651" y="163407"/>
                </a:moveTo>
                <a:cubicBezTo>
                  <a:pt x="8148" y="159502"/>
                  <a:pt x="14992" y="160088"/>
                  <a:pt x="18902" y="164383"/>
                </a:cubicBezTo>
                <a:lnTo>
                  <a:pt x="88704" y="244830"/>
                </a:lnTo>
                <a:cubicBezTo>
                  <a:pt x="92615" y="249320"/>
                  <a:pt x="92028" y="256155"/>
                  <a:pt x="87531" y="260060"/>
                </a:cubicBezTo>
                <a:cubicBezTo>
                  <a:pt x="85576" y="261817"/>
                  <a:pt x="83034" y="262598"/>
                  <a:pt x="80492" y="262598"/>
                </a:cubicBezTo>
                <a:cubicBezTo>
                  <a:pt x="77560" y="262598"/>
                  <a:pt x="74627" y="261426"/>
                  <a:pt x="72476" y="258888"/>
                </a:cubicBezTo>
                <a:lnTo>
                  <a:pt x="2674" y="178442"/>
                </a:lnTo>
                <a:cubicBezTo>
                  <a:pt x="-1237" y="173951"/>
                  <a:pt x="-650" y="167312"/>
                  <a:pt x="3651" y="163407"/>
                </a:cubicBezTo>
                <a:close/>
                <a:moveTo>
                  <a:pt x="307185" y="155360"/>
                </a:moveTo>
                <a:cubicBezTo>
                  <a:pt x="313254" y="156141"/>
                  <a:pt x="317365" y="161414"/>
                  <a:pt x="316778" y="167273"/>
                </a:cubicBezTo>
                <a:lnTo>
                  <a:pt x="295243" y="349686"/>
                </a:lnTo>
                <a:cubicBezTo>
                  <a:pt x="294460" y="355155"/>
                  <a:pt x="289957" y="359061"/>
                  <a:pt x="284476" y="359061"/>
                </a:cubicBezTo>
                <a:cubicBezTo>
                  <a:pt x="284084" y="359061"/>
                  <a:pt x="283693" y="359061"/>
                  <a:pt x="283301" y="359061"/>
                </a:cubicBezTo>
                <a:cubicBezTo>
                  <a:pt x="277428" y="358280"/>
                  <a:pt x="273121" y="353007"/>
                  <a:pt x="273904" y="347148"/>
                </a:cubicBezTo>
                <a:lnTo>
                  <a:pt x="295439" y="164930"/>
                </a:lnTo>
                <a:cubicBezTo>
                  <a:pt x="296026" y="158875"/>
                  <a:pt x="301508" y="154774"/>
                  <a:pt x="307185" y="155360"/>
                </a:cubicBezTo>
                <a:close/>
                <a:moveTo>
                  <a:pt x="510720" y="87598"/>
                </a:moveTo>
                <a:cubicBezTo>
                  <a:pt x="515610" y="90918"/>
                  <a:pt x="516783" y="97557"/>
                  <a:pt x="513458" y="102438"/>
                </a:cubicBezTo>
                <a:lnTo>
                  <a:pt x="422124" y="236389"/>
                </a:lnTo>
                <a:cubicBezTo>
                  <a:pt x="420168" y="239513"/>
                  <a:pt x="416843" y="241075"/>
                  <a:pt x="413323" y="241075"/>
                </a:cubicBezTo>
                <a:cubicBezTo>
                  <a:pt x="411171" y="241075"/>
                  <a:pt x="409216" y="240489"/>
                  <a:pt x="407260" y="239318"/>
                </a:cubicBezTo>
                <a:cubicBezTo>
                  <a:pt x="402370" y="235998"/>
                  <a:pt x="401197" y="229359"/>
                  <a:pt x="404522" y="224282"/>
                </a:cubicBezTo>
                <a:lnTo>
                  <a:pt x="495661" y="90332"/>
                </a:lnTo>
                <a:cubicBezTo>
                  <a:pt x="498985" y="85451"/>
                  <a:pt x="505635" y="84279"/>
                  <a:pt x="510720" y="87598"/>
                </a:cubicBezTo>
                <a:close/>
                <a:moveTo>
                  <a:pt x="53930" y="60323"/>
                </a:moveTo>
                <a:cubicBezTo>
                  <a:pt x="59015" y="57394"/>
                  <a:pt x="65664" y="59346"/>
                  <a:pt x="68402" y="64422"/>
                </a:cubicBezTo>
                <a:lnTo>
                  <a:pt x="175771" y="257315"/>
                </a:lnTo>
                <a:cubicBezTo>
                  <a:pt x="178705" y="262586"/>
                  <a:pt x="176945" y="269029"/>
                  <a:pt x="171664" y="271957"/>
                </a:cubicBezTo>
                <a:cubicBezTo>
                  <a:pt x="170100" y="272934"/>
                  <a:pt x="168144" y="273324"/>
                  <a:pt x="166384" y="273324"/>
                </a:cubicBezTo>
                <a:cubicBezTo>
                  <a:pt x="162668" y="273324"/>
                  <a:pt x="158952" y="271372"/>
                  <a:pt x="156996" y="267857"/>
                </a:cubicBezTo>
                <a:lnTo>
                  <a:pt x="49627" y="74965"/>
                </a:lnTo>
                <a:cubicBezTo>
                  <a:pt x="46889" y="69694"/>
                  <a:pt x="48649" y="63251"/>
                  <a:pt x="53930" y="60323"/>
                </a:cubicBezTo>
                <a:close/>
                <a:moveTo>
                  <a:pt x="246344" y="42911"/>
                </a:moveTo>
                <a:cubicBezTo>
                  <a:pt x="252207" y="42716"/>
                  <a:pt x="257288" y="47012"/>
                  <a:pt x="257678" y="52871"/>
                </a:cubicBezTo>
                <a:lnTo>
                  <a:pt x="268426" y="224331"/>
                </a:lnTo>
                <a:cubicBezTo>
                  <a:pt x="268817" y="230385"/>
                  <a:pt x="264322" y="235462"/>
                  <a:pt x="258265" y="235853"/>
                </a:cubicBezTo>
                <a:cubicBezTo>
                  <a:pt x="258069" y="235853"/>
                  <a:pt x="257874" y="235853"/>
                  <a:pt x="257678" y="235853"/>
                </a:cubicBezTo>
                <a:cubicBezTo>
                  <a:pt x="252011" y="235853"/>
                  <a:pt x="247321" y="231361"/>
                  <a:pt x="246931" y="225698"/>
                </a:cubicBezTo>
                <a:lnTo>
                  <a:pt x="236183" y="54238"/>
                </a:lnTo>
                <a:cubicBezTo>
                  <a:pt x="235792" y="48379"/>
                  <a:pt x="240287" y="43302"/>
                  <a:pt x="246344" y="42911"/>
                </a:cubicBezTo>
                <a:close/>
                <a:moveTo>
                  <a:pt x="164025" y="37803"/>
                </a:moveTo>
                <a:cubicBezTo>
                  <a:pt x="169695" y="36436"/>
                  <a:pt x="175559" y="39951"/>
                  <a:pt x="176928" y="45809"/>
                </a:cubicBezTo>
                <a:lnTo>
                  <a:pt x="251995" y="367429"/>
                </a:lnTo>
                <a:cubicBezTo>
                  <a:pt x="253363" y="373093"/>
                  <a:pt x="249844" y="378951"/>
                  <a:pt x="243980" y="380122"/>
                </a:cubicBezTo>
                <a:cubicBezTo>
                  <a:pt x="243198" y="380318"/>
                  <a:pt x="242416" y="380513"/>
                  <a:pt x="241634" y="380513"/>
                </a:cubicBezTo>
                <a:cubicBezTo>
                  <a:pt x="236747" y="380513"/>
                  <a:pt x="232250" y="377193"/>
                  <a:pt x="231077" y="372116"/>
                </a:cubicBezTo>
                <a:lnTo>
                  <a:pt x="156010" y="50691"/>
                </a:lnTo>
                <a:cubicBezTo>
                  <a:pt x="154642" y="44833"/>
                  <a:pt x="158161" y="38975"/>
                  <a:pt x="164025" y="37803"/>
                </a:cubicBezTo>
                <a:close/>
                <a:moveTo>
                  <a:pt x="444286" y="761"/>
                </a:moveTo>
                <a:cubicBezTo>
                  <a:pt x="449761" y="2908"/>
                  <a:pt x="452499" y="9156"/>
                  <a:pt x="450152" y="14818"/>
                </a:cubicBezTo>
                <a:lnTo>
                  <a:pt x="348268" y="266686"/>
                </a:lnTo>
                <a:cubicBezTo>
                  <a:pt x="346508" y="270786"/>
                  <a:pt x="342402" y="273324"/>
                  <a:pt x="338295" y="273324"/>
                </a:cubicBezTo>
                <a:cubicBezTo>
                  <a:pt x="336926" y="273324"/>
                  <a:pt x="335557" y="273129"/>
                  <a:pt x="334188" y="272543"/>
                </a:cubicBezTo>
                <a:cubicBezTo>
                  <a:pt x="328713" y="270395"/>
                  <a:pt x="325975" y="264147"/>
                  <a:pt x="328322" y="258485"/>
                </a:cubicBezTo>
                <a:lnTo>
                  <a:pt x="430206" y="6618"/>
                </a:lnTo>
                <a:cubicBezTo>
                  <a:pt x="432552" y="1151"/>
                  <a:pt x="438810" y="-1387"/>
                  <a:pt x="444286" y="76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1" name="explosion_1891">
            <a:extLst>
              <a:ext uri="{FF2B5EF4-FFF2-40B4-BE49-F238E27FC236}">
                <a16:creationId xmlns:a16="http://schemas.microsoft.com/office/drawing/2014/main" id="{32F59261-683D-4B56-A8B8-43B8C650BE7A}"/>
              </a:ext>
            </a:extLst>
          </p:cNvPr>
          <p:cNvSpPr>
            <a:spLocks noChangeAspect="1"/>
          </p:cNvSpPr>
          <p:nvPr/>
        </p:nvSpPr>
        <p:spPr bwMode="auto">
          <a:xfrm>
            <a:off x="9286650" y="1128993"/>
            <a:ext cx="584047" cy="609685"/>
          </a:xfrm>
          <a:custGeom>
            <a:avLst/>
            <a:gdLst>
              <a:gd name="connsiteX0" fmla="*/ 283074 w 564769"/>
              <a:gd name="connsiteY0" fmla="*/ 153067 h 589560"/>
              <a:gd name="connsiteX1" fmla="*/ 306360 w 564769"/>
              <a:gd name="connsiteY1" fmla="*/ 202116 h 589560"/>
              <a:gd name="connsiteX2" fmla="*/ 311535 w 564769"/>
              <a:gd name="connsiteY2" fmla="*/ 204698 h 589560"/>
              <a:gd name="connsiteX3" fmla="*/ 314123 w 564769"/>
              <a:gd name="connsiteY3" fmla="*/ 204698 h 589560"/>
              <a:gd name="connsiteX4" fmla="*/ 363283 w 564769"/>
              <a:gd name="connsiteY4" fmla="*/ 178882 h 589560"/>
              <a:gd name="connsiteX5" fmla="*/ 355521 w 564769"/>
              <a:gd name="connsiteY5" fmla="*/ 235676 h 589560"/>
              <a:gd name="connsiteX6" fmla="*/ 355521 w 564769"/>
              <a:gd name="connsiteY6" fmla="*/ 240839 h 589560"/>
              <a:gd name="connsiteX7" fmla="*/ 360696 w 564769"/>
              <a:gd name="connsiteY7" fmla="*/ 243421 h 589560"/>
              <a:gd name="connsiteX8" fmla="*/ 417618 w 564769"/>
              <a:gd name="connsiteY8" fmla="*/ 251165 h 589560"/>
              <a:gd name="connsiteX9" fmla="*/ 378807 w 564769"/>
              <a:gd name="connsiteY9" fmla="*/ 289888 h 589560"/>
              <a:gd name="connsiteX10" fmla="*/ 376220 w 564769"/>
              <a:gd name="connsiteY10" fmla="*/ 295051 h 589560"/>
              <a:gd name="connsiteX11" fmla="*/ 378807 w 564769"/>
              <a:gd name="connsiteY11" fmla="*/ 297633 h 589560"/>
              <a:gd name="connsiteX12" fmla="*/ 417618 w 564769"/>
              <a:gd name="connsiteY12" fmla="*/ 336356 h 589560"/>
              <a:gd name="connsiteX13" fmla="*/ 360696 w 564769"/>
              <a:gd name="connsiteY13" fmla="*/ 344100 h 589560"/>
              <a:gd name="connsiteX14" fmla="*/ 358108 w 564769"/>
              <a:gd name="connsiteY14" fmla="*/ 346682 h 589560"/>
              <a:gd name="connsiteX15" fmla="*/ 355521 w 564769"/>
              <a:gd name="connsiteY15" fmla="*/ 351845 h 589560"/>
              <a:gd name="connsiteX16" fmla="*/ 365870 w 564769"/>
              <a:gd name="connsiteY16" fmla="*/ 411220 h 589560"/>
              <a:gd name="connsiteX17" fmla="*/ 316710 w 564769"/>
              <a:gd name="connsiteY17" fmla="*/ 382823 h 589560"/>
              <a:gd name="connsiteX18" fmla="*/ 311535 w 564769"/>
              <a:gd name="connsiteY18" fmla="*/ 382823 h 589560"/>
              <a:gd name="connsiteX19" fmla="*/ 308948 w 564769"/>
              <a:gd name="connsiteY19" fmla="*/ 387986 h 589560"/>
              <a:gd name="connsiteX20" fmla="*/ 283074 w 564769"/>
              <a:gd name="connsiteY20" fmla="*/ 437035 h 589560"/>
              <a:gd name="connsiteX21" fmla="*/ 259788 w 564769"/>
              <a:gd name="connsiteY21" fmla="*/ 385405 h 589560"/>
              <a:gd name="connsiteX22" fmla="*/ 254613 w 564769"/>
              <a:gd name="connsiteY22" fmla="*/ 382823 h 589560"/>
              <a:gd name="connsiteX23" fmla="*/ 249438 w 564769"/>
              <a:gd name="connsiteY23" fmla="*/ 382823 h 589560"/>
              <a:gd name="connsiteX24" fmla="*/ 200278 w 564769"/>
              <a:gd name="connsiteY24" fmla="*/ 411220 h 589560"/>
              <a:gd name="connsiteX25" fmla="*/ 208040 w 564769"/>
              <a:gd name="connsiteY25" fmla="*/ 354426 h 589560"/>
              <a:gd name="connsiteX26" fmla="*/ 208040 w 564769"/>
              <a:gd name="connsiteY26" fmla="*/ 349263 h 589560"/>
              <a:gd name="connsiteX27" fmla="*/ 202865 w 564769"/>
              <a:gd name="connsiteY27" fmla="*/ 346682 h 589560"/>
              <a:gd name="connsiteX28" fmla="*/ 148530 w 564769"/>
              <a:gd name="connsiteY28" fmla="*/ 338937 h 589560"/>
              <a:gd name="connsiteX29" fmla="*/ 187341 w 564769"/>
              <a:gd name="connsiteY29" fmla="*/ 300214 h 589560"/>
              <a:gd name="connsiteX30" fmla="*/ 189928 w 564769"/>
              <a:gd name="connsiteY30" fmla="*/ 295051 h 589560"/>
              <a:gd name="connsiteX31" fmla="*/ 187341 w 564769"/>
              <a:gd name="connsiteY31" fmla="*/ 289888 h 589560"/>
              <a:gd name="connsiteX32" fmla="*/ 148530 w 564769"/>
              <a:gd name="connsiteY32" fmla="*/ 251165 h 589560"/>
              <a:gd name="connsiteX33" fmla="*/ 202865 w 564769"/>
              <a:gd name="connsiteY33" fmla="*/ 243421 h 589560"/>
              <a:gd name="connsiteX34" fmla="*/ 205452 w 564769"/>
              <a:gd name="connsiteY34" fmla="*/ 240839 h 589560"/>
              <a:gd name="connsiteX35" fmla="*/ 208040 w 564769"/>
              <a:gd name="connsiteY35" fmla="*/ 235676 h 589560"/>
              <a:gd name="connsiteX36" fmla="*/ 197690 w 564769"/>
              <a:gd name="connsiteY36" fmla="*/ 181464 h 589560"/>
              <a:gd name="connsiteX37" fmla="*/ 249438 w 564769"/>
              <a:gd name="connsiteY37" fmla="*/ 207279 h 589560"/>
              <a:gd name="connsiteX38" fmla="*/ 254613 w 564769"/>
              <a:gd name="connsiteY38" fmla="*/ 207279 h 589560"/>
              <a:gd name="connsiteX39" fmla="*/ 257200 w 564769"/>
              <a:gd name="connsiteY39" fmla="*/ 204698 h 589560"/>
              <a:gd name="connsiteX40" fmla="*/ 282920 w 564769"/>
              <a:gd name="connsiteY40" fmla="*/ 67803 h 589560"/>
              <a:gd name="connsiteX41" fmla="*/ 241548 w 564769"/>
              <a:gd name="connsiteY41" fmla="*/ 150457 h 589560"/>
              <a:gd name="connsiteX42" fmla="*/ 236376 w 564769"/>
              <a:gd name="connsiteY42" fmla="*/ 153040 h 589560"/>
              <a:gd name="connsiteX43" fmla="*/ 228619 w 564769"/>
              <a:gd name="connsiteY43" fmla="*/ 153040 h 589560"/>
              <a:gd name="connsiteX44" fmla="*/ 143288 w 564769"/>
              <a:gd name="connsiteY44" fmla="*/ 111713 h 589560"/>
              <a:gd name="connsiteX45" fmla="*/ 161389 w 564769"/>
              <a:gd name="connsiteY45" fmla="*/ 202117 h 589560"/>
              <a:gd name="connsiteX46" fmla="*/ 158803 w 564769"/>
              <a:gd name="connsiteY46" fmla="*/ 209865 h 589560"/>
              <a:gd name="connsiteX47" fmla="*/ 153631 w 564769"/>
              <a:gd name="connsiteY47" fmla="*/ 212448 h 589560"/>
              <a:gd name="connsiteX48" fmla="*/ 65715 w 564769"/>
              <a:gd name="connsiteY48" fmla="*/ 225363 h 589560"/>
              <a:gd name="connsiteX49" fmla="*/ 130359 w 564769"/>
              <a:gd name="connsiteY49" fmla="*/ 287354 h 589560"/>
              <a:gd name="connsiteX50" fmla="*/ 132945 w 564769"/>
              <a:gd name="connsiteY50" fmla="*/ 295103 h 589560"/>
              <a:gd name="connsiteX51" fmla="*/ 130359 w 564769"/>
              <a:gd name="connsiteY51" fmla="*/ 302852 h 589560"/>
              <a:gd name="connsiteX52" fmla="*/ 65715 w 564769"/>
              <a:gd name="connsiteY52" fmla="*/ 367426 h 589560"/>
              <a:gd name="connsiteX53" fmla="*/ 156217 w 564769"/>
              <a:gd name="connsiteY53" fmla="*/ 377758 h 589560"/>
              <a:gd name="connsiteX54" fmla="*/ 161389 w 564769"/>
              <a:gd name="connsiteY54" fmla="*/ 382924 h 589560"/>
              <a:gd name="connsiteX55" fmla="*/ 163974 w 564769"/>
              <a:gd name="connsiteY55" fmla="*/ 390672 h 589560"/>
              <a:gd name="connsiteX56" fmla="*/ 148460 w 564769"/>
              <a:gd name="connsiteY56" fmla="*/ 481076 h 589560"/>
              <a:gd name="connsiteX57" fmla="*/ 231204 w 564769"/>
              <a:gd name="connsiteY57" fmla="*/ 437166 h 589560"/>
              <a:gd name="connsiteX58" fmla="*/ 236376 w 564769"/>
              <a:gd name="connsiteY58" fmla="*/ 437166 h 589560"/>
              <a:gd name="connsiteX59" fmla="*/ 238962 w 564769"/>
              <a:gd name="connsiteY59" fmla="*/ 437166 h 589560"/>
              <a:gd name="connsiteX60" fmla="*/ 244133 w 564769"/>
              <a:gd name="connsiteY60" fmla="*/ 442332 h 589560"/>
              <a:gd name="connsiteX61" fmla="*/ 285506 w 564769"/>
              <a:gd name="connsiteY61" fmla="*/ 522403 h 589560"/>
              <a:gd name="connsiteX62" fmla="*/ 321706 w 564769"/>
              <a:gd name="connsiteY62" fmla="*/ 442332 h 589560"/>
              <a:gd name="connsiteX63" fmla="*/ 329464 w 564769"/>
              <a:gd name="connsiteY63" fmla="*/ 437166 h 589560"/>
              <a:gd name="connsiteX64" fmla="*/ 334635 w 564769"/>
              <a:gd name="connsiteY64" fmla="*/ 437166 h 589560"/>
              <a:gd name="connsiteX65" fmla="*/ 417380 w 564769"/>
              <a:gd name="connsiteY65" fmla="*/ 481076 h 589560"/>
              <a:gd name="connsiteX66" fmla="*/ 401865 w 564769"/>
              <a:gd name="connsiteY66" fmla="*/ 385507 h 589560"/>
              <a:gd name="connsiteX67" fmla="*/ 401865 w 564769"/>
              <a:gd name="connsiteY67" fmla="*/ 377758 h 589560"/>
              <a:gd name="connsiteX68" fmla="*/ 409623 w 564769"/>
              <a:gd name="connsiteY68" fmla="*/ 375175 h 589560"/>
              <a:gd name="connsiteX69" fmla="*/ 500125 w 564769"/>
              <a:gd name="connsiteY69" fmla="*/ 359677 h 589560"/>
              <a:gd name="connsiteX70" fmla="*/ 438066 w 564769"/>
              <a:gd name="connsiteY70" fmla="*/ 300269 h 589560"/>
              <a:gd name="connsiteX71" fmla="*/ 432895 w 564769"/>
              <a:gd name="connsiteY71" fmla="*/ 295103 h 589560"/>
              <a:gd name="connsiteX72" fmla="*/ 438066 w 564769"/>
              <a:gd name="connsiteY72" fmla="*/ 287354 h 589560"/>
              <a:gd name="connsiteX73" fmla="*/ 500125 w 564769"/>
              <a:gd name="connsiteY73" fmla="*/ 225363 h 589560"/>
              <a:gd name="connsiteX74" fmla="*/ 407037 w 564769"/>
              <a:gd name="connsiteY74" fmla="*/ 212448 h 589560"/>
              <a:gd name="connsiteX75" fmla="*/ 399280 w 564769"/>
              <a:gd name="connsiteY75" fmla="*/ 207283 h 589560"/>
              <a:gd name="connsiteX76" fmla="*/ 399280 w 564769"/>
              <a:gd name="connsiteY76" fmla="*/ 202117 h 589560"/>
              <a:gd name="connsiteX77" fmla="*/ 412208 w 564769"/>
              <a:gd name="connsiteY77" fmla="*/ 106547 h 589560"/>
              <a:gd name="connsiteX78" fmla="*/ 334635 w 564769"/>
              <a:gd name="connsiteY78" fmla="*/ 150457 h 589560"/>
              <a:gd name="connsiteX79" fmla="*/ 326878 w 564769"/>
              <a:gd name="connsiteY79" fmla="*/ 150457 h 589560"/>
              <a:gd name="connsiteX80" fmla="*/ 321706 w 564769"/>
              <a:gd name="connsiteY80" fmla="*/ 145291 h 589560"/>
              <a:gd name="connsiteX81" fmla="*/ 282920 w 564769"/>
              <a:gd name="connsiteY81" fmla="*/ 0 h 589560"/>
              <a:gd name="connsiteX82" fmla="*/ 293263 w 564769"/>
              <a:gd name="connsiteY82" fmla="*/ 5812 h 589560"/>
              <a:gd name="connsiteX83" fmla="*/ 339807 w 564769"/>
              <a:gd name="connsiteY83" fmla="*/ 103964 h 589560"/>
              <a:gd name="connsiteX84" fmla="*/ 440652 w 564769"/>
              <a:gd name="connsiteY84" fmla="*/ 49722 h 589560"/>
              <a:gd name="connsiteX85" fmla="*/ 450995 w 564769"/>
              <a:gd name="connsiteY85" fmla="*/ 49722 h 589560"/>
              <a:gd name="connsiteX86" fmla="*/ 456167 w 564769"/>
              <a:gd name="connsiteY86" fmla="*/ 62637 h 589560"/>
              <a:gd name="connsiteX87" fmla="*/ 438066 w 564769"/>
              <a:gd name="connsiteY87" fmla="*/ 178870 h 589560"/>
              <a:gd name="connsiteX88" fmla="*/ 554426 w 564769"/>
              <a:gd name="connsiteY88" fmla="*/ 196951 h 589560"/>
              <a:gd name="connsiteX89" fmla="*/ 564769 w 564769"/>
              <a:gd name="connsiteY89" fmla="*/ 204700 h 589560"/>
              <a:gd name="connsiteX90" fmla="*/ 562183 w 564769"/>
              <a:gd name="connsiteY90" fmla="*/ 215031 h 589560"/>
              <a:gd name="connsiteX91" fmla="*/ 482024 w 564769"/>
              <a:gd name="connsiteY91" fmla="*/ 292520 h 589560"/>
              <a:gd name="connsiteX92" fmla="*/ 562183 w 564769"/>
              <a:gd name="connsiteY92" fmla="*/ 370009 h 589560"/>
              <a:gd name="connsiteX93" fmla="*/ 564769 w 564769"/>
              <a:gd name="connsiteY93" fmla="*/ 380341 h 589560"/>
              <a:gd name="connsiteX94" fmla="*/ 557012 w 564769"/>
              <a:gd name="connsiteY94" fmla="*/ 388089 h 589560"/>
              <a:gd name="connsiteX95" fmla="*/ 440652 w 564769"/>
              <a:gd name="connsiteY95" fmla="*/ 406170 h 589560"/>
              <a:gd name="connsiteX96" fmla="*/ 461338 w 564769"/>
              <a:gd name="connsiteY96" fmla="*/ 524986 h 589560"/>
              <a:gd name="connsiteX97" fmla="*/ 456167 w 564769"/>
              <a:gd name="connsiteY97" fmla="*/ 535318 h 589560"/>
              <a:gd name="connsiteX98" fmla="*/ 445823 w 564769"/>
              <a:gd name="connsiteY98" fmla="*/ 537901 h 589560"/>
              <a:gd name="connsiteX99" fmla="*/ 342393 w 564769"/>
              <a:gd name="connsiteY99" fmla="*/ 483659 h 589560"/>
              <a:gd name="connsiteX100" fmla="*/ 295849 w 564769"/>
              <a:gd name="connsiteY100" fmla="*/ 581811 h 589560"/>
              <a:gd name="connsiteX101" fmla="*/ 285506 w 564769"/>
              <a:gd name="connsiteY101" fmla="*/ 589560 h 589560"/>
              <a:gd name="connsiteX102" fmla="*/ 275163 w 564769"/>
              <a:gd name="connsiteY102" fmla="*/ 584394 h 589560"/>
              <a:gd name="connsiteX103" fmla="*/ 223447 w 564769"/>
              <a:gd name="connsiteY103" fmla="*/ 481076 h 589560"/>
              <a:gd name="connsiteX104" fmla="*/ 120016 w 564769"/>
              <a:gd name="connsiteY104" fmla="*/ 535318 h 589560"/>
              <a:gd name="connsiteX105" fmla="*/ 109673 w 564769"/>
              <a:gd name="connsiteY105" fmla="*/ 535318 h 589560"/>
              <a:gd name="connsiteX106" fmla="*/ 104502 w 564769"/>
              <a:gd name="connsiteY106" fmla="*/ 524986 h 589560"/>
              <a:gd name="connsiteX107" fmla="*/ 122602 w 564769"/>
              <a:gd name="connsiteY107" fmla="*/ 411336 h 589560"/>
              <a:gd name="connsiteX108" fmla="*/ 8828 w 564769"/>
              <a:gd name="connsiteY108" fmla="*/ 395838 h 589560"/>
              <a:gd name="connsiteX109" fmla="*/ 1071 w 564769"/>
              <a:gd name="connsiteY109" fmla="*/ 388089 h 589560"/>
              <a:gd name="connsiteX110" fmla="*/ 3657 w 564769"/>
              <a:gd name="connsiteY110" fmla="*/ 377758 h 589560"/>
              <a:gd name="connsiteX111" fmla="*/ 86401 w 564769"/>
              <a:gd name="connsiteY111" fmla="*/ 295103 h 589560"/>
              <a:gd name="connsiteX112" fmla="*/ 3657 w 564769"/>
              <a:gd name="connsiteY112" fmla="*/ 215031 h 589560"/>
              <a:gd name="connsiteX113" fmla="*/ 1071 w 564769"/>
              <a:gd name="connsiteY113" fmla="*/ 204700 h 589560"/>
              <a:gd name="connsiteX114" fmla="*/ 8828 w 564769"/>
              <a:gd name="connsiteY114" fmla="*/ 196951 h 589560"/>
              <a:gd name="connsiteX115" fmla="*/ 120016 w 564769"/>
              <a:gd name="connsiteY115" fmla="*/ 181453 h 589560"/>
              <a:gd name="connsiteX116" fmla="*/ 99330 w 564769"/>
              <a:gd name="connsiteY116" fmla="*/ 67803 h 589560"/>
              <a:gd name="connsiteX117" fmla="*/ 104502 w 564769"/>
              <a:gd name="connsiteY117" fmla="*/ 57471 h 589560"/>
              <a:gd name="connsiteX118" fmla="*/ 114845 w 564769"/>
              <a:gd name="connsiteY118" fmla="*/ 54888 h 589560"/>
              <a:gd name="connsiteX119" fmla="*/ 220861 w 564769"/>
              <a:gd name="connsiteY119" fmla="*/ 109130 h 589560"/>
              <a:gd name="connsiteX120" fmla="*/ 272577 w 564769"/>
              <a:gd name="connsiteY120" fmla="*/ 5812 h 589560"/>
              <a:gd name="connsiteX121" fmla="*/ 282920 w 564769"/>
              <a:gd name="connsiteY121" fmla="*/ 0 h 58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564769" h="589560">
                <a:moveTo>
                  <a:pt x="283074" y="153067"/>
                </a:moveTo>
                <a:lnTo>
                  <a:pt x="306360" y="202116"/>
                </a:lnTo>
                <a:cubicBezTo>
                  <a:pt x="306360" y="204698"/>
                  <a:pt x="308948" y="204698"/>
                  <a:pt x="311535" y="204698"/>
                </a:cubicBezTo>
                <a:cubicBezTo>
                  <a:pt x="311535" y="204698"/>
                  <a:pt x="314123" y="204698"/>
                  <a:pt x="314123" y="204698"/>
                </a:cubicBezTo>
                <a:lnTo>
                  <a:pt x="363283" y="178882"/>
                </a:lnTo>
                <a:lnTo>
                  <a:pt x="355521" y="235676"/>
                </a:lnTo>
                <a:cubicBezTo>
                  <a:pt x="355521" y="238257"/>
                  <a:pt x="355521" y="240839"/>
                  <a:pt x="355521" y="240839"/>
                </a:cubicBezTo>
                <a:cubicBezTo>
                  <a:pt x="355521" y="243421"/>
                  <a:pt x="358108" y="243421"/>
                  <a:pt x="360696" y="243421"/>
                </a:cubicBezTo>
                <a:lnTo>
                  <a:pt x="417618" y="251165"/>
                </a:lnTo>
                <a:lnTo>
                  <a:pt x="378807" y="289888"/>
                </a:lnTo>
                <a:cubicBezTo>
                  <a:pt x="378807" y="292470"/>
                  <a:pt x="376220" y="292470"/>
                  <a:pt x="376220" y="295051"/>
                </a:cubicBezTo>
                <a:cubicBezTo>
                  <a:pt x="376220" y="295051"/>
                  <a:pt x="378807" y="297633"/>
                  <a:pt x="378807" y="297633"/>
                </a:cubicBezTo>
                <a:lnTo>
                  <a:pt x="417618" y="336356"/>
                </a:lnTo>
                <a:lnTo>
                  <a:pt x="360696" y="344100"/>
                </a:lnTo>
                <a:cubicBezTo>
                  <a:pt x="360696" y="344100"/>
                  <a:pt x="358108" y="346682"/>
                  <a:pt x="358108" y="346682"/>
                </a:cubicBezTo>
                <a:cubicBezTo>
                  <a:pt x="355521" y="349263"/>
                  <a:pt x="355521" y="349263"/>
                  <a:pt x="355521" y="351845"/>
                </a:cubicBezTo>
                <a:lnTo>
                  <a:pt x="365870" y="411220"/>
                </a:lnTo>
                <a:lnTo>
                  <a:pt x="316710" y="382823"/>
                </a:lnTo>
                <a:cubicBezTo>
                  <a:pt x="314123" y="382823"/>
                  <a:pt x="311535" y="382823"/>
                  <a:pt x="311535" y="382823"/>
                </a:cubicBezTo>
                <a:cubicBezTo>
                  <a:pt x="308948" y="382823"/>
                  <a:pt x="308948" y="385405"/>
                  <a:pt x="308948" y="387986"/>
                </a:cubicBezTo>
                <a:lnTo>
                  <a:pt x="283074" y="437035"/>
                </a:lnTo>
                <a:lnTo>
                  <a:pt x="259788" y="385405"/>
                </a:lnTo>
                <a:cubicBezTo>
                  <a:pt x="257200" y="385405"/>
                  <a:pt x="257200" y="382823"/>
                  <a:pt x="254613" y="382823"/>
                </a:cubicBezTo>
                <a:cubicBezTo>
                  <a:pt x="252025" y="382823"/>
                  <a:pt x="252025" y="382823"/>
                  <a:pt x="249438" y="382823"/>
                </a:cubicBezTo>
                <a:lnTo>
                  <a:pt x="200278" y="411220"/>
                </a:lnTo>
                <a:lnTo>
                  <a:pt x="208040" y="354426"/>
                </a:lnTo>
                <a:cubicBezTo>
                  <a:pt x="210627" y="351845"/>
                  <a:pt x="208040" y="351845"/>
                  <a:pt x="208040" y="349263"/>
                </a:cubicBezTo>
                <a:cubicBezTo>
                  <a:pt x="208040" y="349263"/>
                  <a:pt x="205452" y="346682"/>
                  <a:pt x="202865" y="346682"/>
                </a:cubicBezTo>
                <a:lnTo>
                  <a:pt x="148530" y="338937"/>
                </a:lnTo>
                <a:lnTo>
                  <a:pt x="187341" y="300214"/>
                </a:lnTo>
                <a:cubicBezTo>
                  <a:pt x="189928" y="297633"/>
                  <a:pt x="189928" y="297633"/>
                  <a:pt x="189928" y="295051"/>
                </a:cubicBezTo>
                <a:cubicBezTo>
                  <a:pt x="189928" y="292470"/>
                  <a:pt x="189928" y="292470"/>
                  <a:pt x="187341" y="289888"/>
                </a:cubicBezTo>
                <a:lnTo>
                  <a:pt x="148530" y="251165"/>
                </a:lnTo>
                <a:lnTo>
                  <a:pt x="202865" y="243421"/>
                </a:lnTo>
                <a:cubicBezTo>
                  <a:pt x="202865" y="243421"/>
                  <a:pt x="205452" y="243421"/>
                  <a:pt x="205452" y="240839"/>
                </a:cubicBezTo>
                <a:cubicBezTo>
                  <a:pt x="208040" y="240839"/>
                  <a:pt x="208040" y="238257"/>
                  <a:pt x="208040" y="235676"/>
                </a:cubicBezTo>
                <a:lnTo>
                  <a:pt x="197690" y="181464"/>
                </a:lnTo>
                <a:lnTo>
                  <a:pt x="249438" y="207279"/>
                </a:lnTo>
                <a:cubicBezTo>
                  <a:pt x="252025" y="207279"/>
                  <a:pt x="252025" y="207279"/>
                  <a:pt x="254613" y="207279"/>
                </a:cubicBezTo>
                <a:cubicBezTo>
                  <a:pt x="254613" y="207279"/>
                  <a:pt x="257200" y="207279"/>
                  <a:pt x="257200" y="204698"/>
                </a:cubicBezTo>
                <a:close/>
                <a:moveTo>
                  <a:pt x="282920" y="67803"/>
                </a:moveTo>
                <a:lnTo>
                  <a:pt x="241548" y="150457"/>
                </a:lnTo>
                <a:cubicBezTo>
                  <a:pt x="241548" y="150457"/>
                  <a:pt x="238962" y="153040"/>
                  <a:pt x="236376" y="153040"/>
                </a:cubicBezTo>
                <a:cubicBezTo>
                  <a:pt x="233790" y="155623"/>
                  <a:pt x="231204" y="155623"/>
                  <a:pt x="228619" y="153040"/>
                </a:cubicBezTo>
                <a:lnTo>
                  <a:pt x="143288" y="111713"/>
                </a:lnTo>
                <a:lnTo>
                  <a:pt x="161389" y="202117"/>
                </a:lnTo>
                <a:cubicBezTo>
                  <a:pt x="161389" y="204700"/>
                  <a:pt x="161389" y="207283"/>
                  <a:pt x="158803" y="209865"/>
                </a:cubicBezTo>
                <a:cubicBezTo>
                  <a:pt x="158803" y="209865"/>
                  <a:pt x="156217" y="212448"/>
                  <a:pt x="153631" y="212448"/>
                </a:cubicBezTo>
                <a:lnTo>
                  <a:pt x="65715" y="225363"/>
                </a:lnTo>
                <a:lnTo>
                  <a:pt x="130359" y="287354"/>
                </a:lnTo>
                <a:cubicBezTo>
                  <a:pt x="132945" y="289937"/>
                  <a:pt x="132945" y="292520"/>
                  <a:pt x="132945" y="295103"/>
                </a:cubicBezTo>
                <a:cubicBezTo>
                  <a:pt x="132945" y="297686"/>
                  <a:pt x="132945" y="300269"/>
                  <a:pt x="130359" y="302852"/>
                </a:cubicBezTo>
                <a:lnTo>
                  <a:pt x="65715" y="367426"/>
                </a:lnTo>
                <a:lnTo>
                  <a:pt x="156217" y="377758"/>
                </a:lnTo>
                <a:cubicBezTo>
                  <a:pt x="158803" y="380341"/>
                  <a:pt x="161389" y="380341"/>
                  <a:pt x="161389" y="382924"/>
                </a:cubicBezTo>
                <a:cubicBezTo>
                  <a:pt x="163974" y="385507"/>
                  <a:pt x="163974" y="388089"/>
                  <a:pt x="163974" y="390672"/>
                </a:cubicBezTo>
                <a:lnTo>
                  <a:pt x="148460" y="481076"/>
                </a:lnTo>
                <a:lnTo>
                  <a:pt x="231204" y="437166"/>
                </a:lnTo>
                <a:cubicBezTo>
                  <a:pt x="231204" y="437166"/>
                  <a:pt x="233790" y="437166"/>
                  <a:pt x="236376" y="437166"/>
                </a:cubicBezTo>
                <a:cubicBezTo>
                  <a:pt x="236376" y="437166"/>
                  <a:pt x="236376" y="437166"/>
                  <a:pt x="238962" y="437166"/>
                </a:cubicBezTo>
                <a:cubicBezTo>
                  <a:pt x="241548" y="437166"/>
                  <a:pt x="241548" y="439749"/>
                  <a:pt x="244133" y="442332"/>
                </a:cubicBezTo>
                <a:lnTo>
                  <a:pt x="285506" y="522403"/>
                </a:lnTo>
                <a:lnTo>
                  <a:pt x="321706" y="442332"/>
                </a:lnTo>
                <a:cubicBezTo>
                  <a:pt x="324292" y="439749"/>
                  <a:pt x="326878" y="437166"/>
                  <a:pt x="329464" y="437166"/>
                </a:cubicBezTo>
                <a:cubicBezTo>
                  <a:pt x="332050" y="437166"/>
                  <a:pt x="334635" y="437166"/>
                  <a:pt x="334635" y="437166"/>
                </a:cubicBezTo>
                <a:lnTo>
                  <a:pt x="417380" y="481076"/>
                </a:lnTo>
                <a:lnTo>
                  <a:pt x="401865" y="385507"/>
                </a:lnTo>
                <a:cubicBezTo>
                  <a:pt x="399280" y="382924"/>
                  <a:pt x="401865" y="380341"/>
                  <a:pt x="401865" y="377758"/>
                </a:cubicBezTo>
                <a:cubicBezTo>
                  <a:pt x="404451" y="377758"/>
                  <a:pt x="407037" y="375175"/>
                  <a:pt x="409623" y="375175"/>
                </a:cubicBezTo>
                <a:lnTo>
                  <a:pt x="500125" y="359677"/>
                </a:lnTo>
                <a:lnTo>
                  <a:pt x="438066" y="300269"/>
                </a:lnTo>
                <a:cubicBezTo>
                  <a:pt x="435480" y="300269"/>
                  <a:pt x="432895" y="297686"/>
                  <a:pt x="432895" y="295103"/>
                </a:cubicBezTo>
                <a:cubicBezTo>
                  <a:pt x="432895" y="292520"/>
                  <a:pt x="435480" y="289937"/>
                  <a:pt x="438066" y="287354"/>
                </a:cubicBezTo>
                <a:lnTo>
                  <a:pt x="500125" y="225363"/>
                </a:lnTo>
                <a:lnTo>
                  <a:pt x="407037" y="212448"/>
                </a:lnTo>
                <a:cubicBezTo>
                  <a:pt x="404451" y="212448"/>
                  <a:pt x="401865" y="209865"/>
                  <a:pt x="399280" y="207283"/>
                </a:cubicBezTo>
                <a:cubicBezTo>
                  <a:pt x="399280" y="207283"/>
                  <a:pt x="396694" y="204700"/>
                  <a:pt x="399280" y="202117"/>
                </a:cubicBezTo>
                <a:lnTo>
                  <a:pt x="412208" y="106547"/>
                </a:lnTo>
                <a:lnTo>
                  <a:pt x="334635" y="150457"/>
                </a:lnTo>
                <a:cubicBezTo>
                  <a:pt x="332050" y="150457"/>
                  <a:pt x="329464" y="150457"/>
                  <a:pt x="326878" y="150457"/>
                </a:cubicBezTo>
                <a:cubicBezTo>
                  <a:pt x="324292" y="150457"/>
                  <a:pt x="321706" y="147874"/>
                  <a:pt x="321706" y="145291"/>
                </a:cubicBezTo>
                <a:close/>
                <a:moveTo>
                  <a:pt x="282920" y="0"/>
                </a:moveTo>
                <a:cubicBezTo>
                  <a:pt x="286798" y="0"/>
                  <a:pt x="290677" y="1937"/>
                  <a:pt x="293263" y="5812"/>
                </a:cubicBezTo>
                <a:lnTo>
                  <a:pt x="339807" y="103964"/>
                </a:lnTo>
                <a:lnTo>
                  <a:pt x="440652" y="49722"/>
                </a:lnTo>
                <a:cubicBezTo>
                  <a:pt x="443238" y="47139"/>
                  <a:pt x="448409" y="49722"/>
                  <a:pt x="450995" y="49722"/>
                </a:cubicBezTo>
                <a:cubicBezTo>
                  <a:pt x="456167" y="52305"/>
                  <a:pt x="456167" y="57471"/>
                  <a:pt x="456167" y="62637"/>
                </a:cubicBezTo>
                <a:lnTo>
                  <a:pt x="438066" y="178870"/>
                </a:lnTo>
                <a:lnTo>
                  <a:pt x="554426" y="196951"/>
                </a:lnTo>
                <a:cubicBezTo>
                  <a:pt x="559597" y="196951"/>
                  <a:pt x="562183" y="199534"/>
                  <a:pt x="564769" y="204700"/>
                </a:cubicBezTo>
                <a:cubicBezTo>
                  <a:pt x="564769" y="209865"/>
                  <a:pt x="564769" y="212448"/>
                  <a:pt x="562183" y="215031"/>
                </a:cubicBezTo>
                <a:lnTo>
                  <a:pt x="482024" y="292520"/>
                </a:lnTo>
                <a:lnTo>
                  <a:pt x="562183" y="370009"/>
                </a:lnTo>
                <a:cubicBezTo>
                  <a:pt x="564769" y="372592"/>
                  <a:pt x="564769" y="375175"/>
                  <a:pt x="564769" y="380341"/>
                </a:cubicBezTo>
                <a:cubicBezTo>
                  <a:pt x="562183" y="385507"/>
                  <a:pt x="559597" y="388089"/>
                  <a:pt x="557012" y="388089"/>
                </a:cubicBezTo>
                <a:lnTo>
                  <a:pt x="440652" y="406170"/>
                </a:lnTo>
                <a:lnTo>
                  <a:pt x="461338" y="524986"/>
                </a:lnTo>
                <a:cubicBezTo>
                  <a:pt x="461338" y="530152"/>
                  <a:pt x="461338" y="532735"/>
                  <a:pt x="456167" y="535318"/>
                </a:cubicBezTo>
                <a:cubicBezTo>
                  <a:pt x="453581" y="537901"/>
                  <a:pt x="448409" y="537901"/>
                  <a:pt x="445823" y="537901"/>
                </a:cubicBezTo>
                <a:lnTo>
                  <a:pt x="342393" y="483659"/>
                </a:lnTo>
                <a:lnTo>
                  <a:pt x="295849" y="581811"/>
                </a:lnTo>
                <a:cubicBezTo>
                  <a:pt x="293263" y="586977"/>
                  <a:pt x="290677" y="589560"/>
                  <a:pt x="285506" y="589560"/>
                </a:cubicBezTo>
                <a:cubicBezTo>
                  <a:pt x="280334" y="589560"/>
                  <a:pt x="277748" y="586977"/>
                  <a:pt x="275163" y="584394"/>
                </a:cubicBezTo>
                <a:lnTo>
                  <a:pt x="223447" y="481076"/>
                </a:lnTo>
                <a:lnTo>
                  <a:pt x="120016" y="535318"/>
                </a:lnTo>
                <a:cubicBezTo>
                  <a:pt x="117431" y="537901"/>
                  <a:pt x="112259" y="537901"/>
                  <a:pt x="109673" y="535318"/>
                </a:cubicBezTo>
                <a:cubicBezTo>
                  <a:pt x="104502" y="532735"/>
                  <a:pt x="104502" y="530152"/>
                  <a:pt x="104502" y="524986"/>
                </a:cubicBezTo>
                <a:lnTo>
                  <a:pt x="122602" y="411336"/>
                </a:lnTo>
                <a:lnTo>
                  <a:pt x="8828" y="395838"/>
                </a:lnTo>
                <a:cubicBezTo>
                  <a:pt x="6242" y="395838"/>
                  <a:pt x="1071" y="393255"/>
                  <a:pt x="1071" y="388089"/>
                </a:cubicBezTo>
                <a:cubicBezTo>
                  <a:pt x="-1515" y="385507"/>
                  <a:pt x="1071" y="380341"/>
                  <a:pt x="3657" y="377758"/>
                </a:cubicBezTo>
                <a:lnTo>
                  <a:pt x="86401" y="295103"/>
                </a:lnTo>
                <a:lnTo>
                  <a:pt x="3657" y="215031"/>
                </a:lnTo>
                <a:cubicBezTo>
                  <a:pt x="1071" y="212448"/>
                  <a:pt x="-1515" y="209865"/>
                  <a:pt x="1071" y="204700"/>
                </a:cubicBezTo>
                <a:cubicBezTo>
                  <a:pt x="1071" y="199534"/>
                  <a:pt x="6242" y="196951"/>
                  <a:pt x="8828" y="196951"/>
                </a:cubicBezTo>
                <a:lnTo>
                  <a:pt x="120016" y="181453"/>
                </a:lnTo>
                <a:lnTo>
                  <a:pt x="99330" y="67803"/>
                </a:lnTo>
                <a:cubicBezTo>
                  <a:pt x="99330" y="62637"/>
                  <a:pt x="99330" y="60054"/>
                  <a:pt x="104502" y="57471"/>
                </a:cubicBezTo>
                <a:cubicBezTo>
                  <a:pt x="107087" y="54888"/>
                  <a:pt x="112259" y="52305"/>
                  <a:pt x="114845" y="54888"/>
                </a:cubicBezTo>
                <a:lnTo>
                  <a:pt x="220861" y="109130"/>
                </a:lnTo>
                <a:lnTo>
                  <a:pt x="272577" y="5812"/>
                </a:lnTo>
                <a:cubicBezTo>
                  <a:pt x="275163" y="1937"/>
                  <a:pt x="279041" y="0"/>
                  <a:pt x="2829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424221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6832774-656C-4C21-BD59-B89D8F72B2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068" y="213359"/>
            <a:ext cx="6448052" cy="6487949"/>
          </a:xfr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C8FFB381-9794-46D7-8E0E-E17012414911}"/>
              </a:ext>
            </a:extLst>
          </p:cNvPr>
          <p:cNvSpPr/>
          <p:nvPr/>
        </p:nvSpPr>
        <p:spPr>
          <a:xfrm>
            <a:off x="384048" y="390525"/>
            <a:ext cx="3392424" cy="706755"/>
          </a:xfrm>
          <a:prstGeom prst="roundRect">
            <a:avLst/>
          </a:prstGeom>
          <a:solidFill>
            <a:srgbClr val="FF4343">
              <a:alpha val="8902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A0DBB04-42A4-4B1A-8CC7-E150E456F0CD}"/>
              </a:ext>
            </a:extLst>
          </p:cNvPr>
          <p:cNvSpPr txBox="1"/>
          <p:nvPr/>
        </p:nvSpPr>
        <p:spPr>
          <a:xfrm>
            <a:off x="134237" y="466344"/>
            <a:ext cx="3892045" cy="611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Object Model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1377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1A561F9-B2B9-43E4-8FDC-B7164F2D25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840" y="215532"/>
            <a:ext cx="7132320" cy="7178011"/>
          </a:xfr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DFDFEB68-688E-416D-AA92-F650A8BE1E9B}"/>
              </a:ext>
            </a:extLst>
          </p:cNvPr>
          <p:cNvSpPr/>
          <p:nvPr/>
        </p:nvSpPr>
        <p:spPr>
          <a:xfrm>
            <a:off x="384048" y="390525"/>
            <a:ext cx="3392424" cy="706755"/>
          </a:xfrm>
          <a:prstGeom prst="roundRect">
            <a:avLst/>
          </a:prstGeom>
          <a:solidFill>
            <a:srgbClr val="FF4343">
              <a:alpha val="8902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68B814C-82B7-46BE-B268-D74C06D690C9}"/>
              </a:ext>
            </a:extLst>
          </p:cNvPr>
          <p:cNvSpPr txBox="1"/>
          <p:nvPr/>
        </p:nvSpPr>
        <p:spPr>
          <a:xfrm>
            <a:off x="134237" y="466344"/>
            <a:ext cx="3892045" cy="611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Object Model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740B8A3-D027-4DE2-B3BA-E217E0681A63}"/>
              </a:ext>
            </a:extLst>
          </p:cNvPr>
          <p:cNvSpPr txBox="1"/>
          <p:nvPr/>
        </p:nvSpPr>
        <p:spPr>
          <a:xfrm>
            <a:off x="9839325" y="485013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Overall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62323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68B4D519-7198-4F19-B8C3-BE22F8F8C7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143"/>
          <a:stretch/>
        </p:blipFill>
        <p:spPr>
          <a:xfrm>
            <a:off x="1095375" y="390525"/>
            <a:ext cx="9094271" cy="6847523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DFDFEB68-688E-416D-AA92-F650A8BE1E9B}"/>
              </a:ext>
            </a:extLst>
          </p:cNvPr>
          <p:cNvSpPr/>
          <p:nvPr/>
        </p:nvSpPr>
        <p:spPr>
          <a:xfrm>
            <a:off x="384048" y="390525"/>
            <a:ext cx="3392424" cy="706755"/>
          </a:xfrm>
          <a:prstGeom prst="roundRect">
            <a:avLst/>
          </a:prstGeom>
          <a:solidFill>
            <a:srgbClr val="FF4343">
              <a:alpha val="8902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68B814C-82B7-46BE-B268-D74C06D690C9}"/>
              </a:ext>
            </a:extLst>
          </p:cNvPr>
          <p:cNvSpPr txBox="1"/>
          <p:nvPr/>
        </p:nvSpPr>
        <p:spPr>
          <a:xfrm>
            <a:off x="134237" y="466344"/>
            <a:ext cx="3892045" cy="611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Object Model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BA1E5E8-2AD4-48DE-8058-66FC005774D2}"/>
              </a:ext>
            </a:extLst>
          </p:cNvPr>
          <p:cNvSpPr txBox="1"/>
          <p:nvPr/>
        </p:nvSpPr>
        <p:spPr>
          <a:xfrm>
            <a:off x="9839325" y="485013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Network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72860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DFDFEB68-688E-416D-AA92-F650A8BE1E9B}"/>
              </a:ext>
            </a:extLst>
          </p:cNvPr>
          <p:cNvSpPr/>
          <p:nvPr/>
        </p:nvSpPr>
        <p:spPr>
          <a:xfrm>
            <a:off x="384048" y="390525"/>
            <a:ext cx="3392424" cy="706755"/>
          </a:xfrm>
          <a:prstGeom prst="roundRect">
            <a:avLst/>
          </a:prstGeom>
          <a:solidFill>
            <a:srgbClr val="FF4343">
              <a:alpha val="8902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68B814C-82B7-46BE-B268-D74C06D690C9}"/>
              </a:ext>
            </a:extLst>
          </p:cNvPr>
          <p:cNvSpPr txBox="1"/>
          <p:nvPr/>
        </p:nvSpPr>
        <p:spPr>
          <a:xfrm>
            <a:off x="134237" y="466344"/>
            <a:ext cx="3892045" cy="611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Object Model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7265B5CF-6250-4685-8C2E-C8999AF2A2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12" y="1638300"/>
            <a:ext cx="9384832" cy="4258469"/>
          </a:xfr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4295E81-B6D6-4271-9099-2C109664486D}"/>
              </a:ext>
            </a:extLst>
          </p:cNvPr>
          <p:cNvSpPr txBox="1"/>
          <p:nvPr/>
        </p:nvSpPr>
        <p:spPr>
          <a:xfrm>
            <a:off x="9839325" y="485013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Role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09639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DFDFEB68-688E-416D-AA92-F650A8BE1E9B}"/>
              </a:ext>
            </a:extLst>
          </p:cNvPr>
          <p:cNvSpPr/>
          <p:nvPr/>
        </p:nvSpPr>
        <p:spPr>
          <a:xfrm>
            <a:off x="384048" y="390525"/>
            <a:ext cx="3392424" cy="706755"/>
          </a:xfrm>
          <a:prstGeom prst="roundRect">
            <a:avLst/>
          </a:prstGeom>
          <a:solidFill>
            <a:srgbClr val="FF4343">
              <a:alpha val="8902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68B814C-82B7-46BE-B268-D74C06D690C9}"/>
              </a:ext>
            </a:extLst>
          </p:cNvPr>
          <p:cNvSpPr txBox="1"/>
          <p:nvPr/>
        </p:nvSpPr>
        <p:spPr>
          <a:xfrm>
            <a:off x="134237" y="466344"/>
            <a:ext cx="3892045" cy="611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Object Model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2FF37EE-A357-4840-A013-0E4BD6B65F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025" y="1173099"/>
            <a:ext cx="7786687" cy="4936094"/>
          </a:xfr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5E3FD7E-5ED3-42BE-8A72-52DA045314C0}"/>
              </a:ext>
            </a:extLst>
          </p:cNvPr>
          <p:cNvSpPr txBox="1"/>
          <p:nvPr/>
        </p:nvSpPr>
        <p:spPr>
          <a:xfrm>
            <a:off x="9791701" y="485013"/>
            <a:ext cx="1352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User Account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95819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DFDFEB68-688E-416D-AA92-F650A8BE1E9B}"/>
              </a:ext>
            </a:extLst>
          </p:cNvPr>
          <p:cNvSpPr/>
          <p:nvPr/>
        </p:nvSpPr>
        <p:spPr>
          <a:xfrm>
            <a:off x="384048" y="390525"/>
            <a:ext cx="3392424" cy="706755"/>
          </a:xfrm>
          <a:prstGeom prst="roundRect">
            <a:avLst/>
          </a:prstGeom>
          <a:solidFill>
            <a:srgbClr val="FF4343">
              <a:alpha val="8902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68B814C-82B7-46BE-B268-D74C06D690C9}"/>
              </a:ext>
            </a:extLst>
          </p:cNvPr>
          <p:cNvSpPr txBox="1"/>
          <p:nvPr/>
        </p:nvSpPr>
        <p:spPr>
          <a:xfrm>
            <a:off x="134237" y="466344"/>
            <a:ext cx="3892045" cy="611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Object Model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4A532CC-252D-4603-977F-9B4916C32E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471" y="1924050"/>
            <a:ext cx="9956270" cy="3872707"/>
          </a:xfr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422859D-58BD-4025-BD7E-5ECACA192FD0}"/>
              </a:ext>
            </a:extLst>
          </p:cNvPr>
          <p:cNvSpPr txBox="1"/>
          <p:nvPr/>
        </p:nvSpPr>
        <p:spPr>
          <a:xfrm>
            <a:off x="9839325" y="485013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Enterprise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07486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自定义 2">
      <a:majorFont>
        <a:latin typeface="Stencil"/>
        <a:ea typeface="宋体"/>
        <a:cs typeface=""/>
      </a:majorFont>
      <a:minorFont>
        <a:latin typeface="Yu Gothic Medium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412</Words>
  <Application>Microsoft Office PowerPoint</Application>
  <PresentationFormat>宽屏</PresentationFormat>
  <Paragraphs>86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Yu Gothic Medium</vt:lpstr>
      <vt:lpstr>等线</vt:lpstr>
      <vt:lpstr>Arial</vt:lpstr>
      <vt:lpstr>Stencil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秋怡 张</dc:creator>
  <cp:lastModifiedBy>秋怡 张</cp:lastModifiedBy>
  <cp:revision>40</cp:revision>
  <dcterms:created xsi:type="dcterms:W3CDTF">2018-12-09T00:29:53Z</dcterms:created>
  <dcterms:modified xsi:type="dcterms:W3CDTF">2018-12-10T03:02:09Z</dcterms:modified>
</cp:coreProperties>
</file>