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86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644884" y="333756"/>
            <a:ext cx="276225" cy="227329"/>
          </a:xfrm>
          <a:custGeom>
            <a:avLst/>
            <a:gdLst/>
            <a:ahLst/>
            <a:cxnLst/>
            <a:rect l="l" t="t" r="r" b="b"/>
            <a:pathLst>
              <a:path w="276225" h="227329">
                <a:moveTo>
                  <a:pt x="206883" y="0"/>
                </a:moveTo>
                <a:lnTo>
                  <a:pt x="174115" y="9665"/>
                </a:lnTo>
                <a:lnTo>
                  <a:pt x="147530" y="34832"/>
                </a:lnTo>
                <a:lnTo>
                  <a:pt x="123828" y="69759"/>
                </a:lnTo>
                <a:lnTo>
                  <a:pt x="99711" y="108703"/>
                </a:lnTo>
                <a:lnTo>
                  <a:pt x="71882" y="145923"/>
                </a:lnTo>
                <a:lnTo>
                  <a:pt x="64775" y="169177"/>
                </a:lnTo>
                <a:lnTo>
                  <a:pt x="49133" y="189087"/>
                </a:lnTo>
                <a:lnTo>
                  <a:pt x="26894" y="204019"/>
                </a:lnTo>
                <a:lnTo>
                  <a:pt x="0" y="212344"/>
                </a:lnTo>
                <a:lnTo>
                  <a:pt x="8669" y="218396"/>
                </a:lnTo>
                <a:lnTo>
                  <a:pt x="21066" y="223043"/>
                </a:lnTo>
                <a:lnTo>
                  <a:pt x="36486" y="226024"/>
                </a:lnTo>
                <a:lnTo>
                  <a:pt x="54229" y="227076"/>
                </a:lnTo>
                <a:lnTo>
                  <a:pt x="89733" y="224549"/>
                </a:lnTo>
                <a:lnTo>
                  <a:pt x="125475" y="216773"/>
                </a:lnTo>
                <a:lnTo>
                  <a:pt x="157884" y="203448"/>
                </a:lnTo>
                <a:lnTo>
                  <a:pt x="183388" y="184277"/>
                </a:lnTo>
                <a:lnTo>
                  <a:pt x="157430" y="180717"/>
                </a:lnTo>
                <a:lnTo>
                  <a:pt x="137366" y="168846"/>
                </a:lnTo>
                <a:lnTo>
                  <a:pt x="124184" y="150308"/>
                </a:lnTo>
                <a:lnTo>
                  <a:pt x="118872" y="126746"/>
                </a:lnTo>
                <a:lnTo>
                  <a:pt x="132845" y="140964"/>
                </a:lnTo>
                <a:lnTo>
                  <a:pt x="148367" y="150574"/>
                </a:lnTo>
                <a:lnTo>
                  <a:pt x="165270" y="156017"/>
                </a:lnTo>
                <a:lnTo>
                  <a:pt x="183388" y="157734"/>
                </a:lnTo>
                <a:lnTo>
                  <a:pt x="219533" y="150258"/>
                </a:lnTo>
                <a:lnTo>
                  <a:pt x="248904" y="129936"/>
                </a:lnTo>
                <a:lnTo>
                  <a:pt x="268630" y="99923"/>
                </a:lnTo>
                <a:lnTo>
                  <a:pt x="275844" y="63373"/>
                </a:lnTo>
                <a:lnTo>
                  <a:pt x="272087" y="44148"/>
                </a:lnTo>
                <a:lnTo>
                  <a:pt x="262270" y="23399"/>
                </a:lnTo>
                <a:lnTo>
                  <a:pt x="242000" y="6794"/>
                </a:lnTo>
                <a:lnTo>
                  <a:pt x="206883" y="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501628" y="172212"/>
            <a:ext cx="419100" cy="354330"/>
          </a:xfrm>
          <a:custGeom>
            <a:avLst/>
            <a:gdLst/>
            <a:ahLst/>
            <a:cxnLst/>
            <a:rect l="l" t="t" r="r" b="b"/>
            <a:pathLst>
              <a:path w="419100" h="354330">
                <a:moveTo>
                  <a:pt x="224154" y="0"/>
                </a:moveTo>
                <a:lnTo>
                  <a:pt x="200229" y="22070"/>
                </a:lnTo>
                <a:lnTo>
                  <a:pt x="168128" y="43878"/>
                </a:lnTo>
                <a:lnTo>
                  <a:pt x="131353" y="66544"/>
                </a:lnTo>
                <a:lnTo>
                  <a:pt x="93408" y="91186"/>
                </a:lnTo>
                <a:lnTo>
                  <a:pt x="57797" y="118923"/>
                </a:lnTo>
                <a:lnTo>
                  <a:pt x="28023" y="150876"/>
                </a:lnTo>
                <a:lnTo>
                  <a:pt x="7589" y="188162"/>
                </a:lnTo>
                <a:lnTo>
                  <a:pt x="0" y="231902"/>
                </a:lnTo>
                <a:lnTo>
                  <a:pt x="5536" y="268354"/>
                </a:lnTo>
                <a:lnTo>
                  <a:pt x="45755" y="328021"/>
                </a:lnTo>
                <a:lnTo>
                  <a:pt x="97462" y="352139"/>
                </a:lnTo>
                <a:lnTo>
                  <a:pt x="117236" y="354234"/>
                </a:lnTo>
                <a:lnTo>
                  <a:pt x="137034" y="352758"/>
                </a:lnTo>
                <a:lnTo>
                  <a:pt x="173583" y="341018"/>
                </a:lnTo>
                <a:lnTo>
                  <a:pt x="215392" y="308229"/>
                </a:lnTo>
                <a:lnTo>
                  <a:pt x="243208" y="271124"/>
                </a:lnTo>
                <a:lnTo>
                  <a:pt x="267293" y="232343"/>
                </a:lnTo>
                <a:lnTo>
                  <a:pt x="290958" y="197586"/>
                </a:lnTo>
                <a:lnTo>
                  <a:pt x="317512" y="172552"/>
                </a:lnTo>
                <a:lnTo>
                  <a:pt x="350266" y="162941"/>
                </a:lnTo>
                <a:lnTo>
                  <a:pt x="407143" y="162941"/>
                </a:lnTo>
                <a:lnTo>
                  <a:pt x="399129" y="141763"/>
                </a:lnTo>
                <a:lnTo>
                  <a:pt x="376451" y="106425"/>
                </a:lnTo>
                <a:lnTo>
                  <a:pt x="347345" y="74803"/>
                </a:lnTo>
                <a:lnTo>
                  <a:pt x="294179" y="34671"/>
                </a:lnTo>
                <a:lnTo>
                  <a:pt x="234442" y="4445"/>
                </a:lnTo>
                <a:lnTo>
                  <a:pt x="231521" y="2921"/>
                </a:lnTo>
                <a:lnTo>
                  <a:pt x="228600" y="1524"/>
                </a:lnTo>
                <a:lnTo>
                  <a:pt x="224154" y="0"/>
                </a:lnTo>
                <a:close/>
              </a:path>
              <a:path w="419100" h="354330">
                <a:moveTo>
                  <a:pt x="407143" y="162941"/>
                </a:moveTo>
                <a:lnTo>
                  <a:pt x="350266" y="162941"/>
                </a:lnTo>
                <a:lnTo>
                  <a:pt x="385310" y="169695"/>
                </a:lnTo>
                <a:lnTo>
                  <a:pt x="405542" y="186213"/>
                </a:lnTo>
                <a:lnTo>
                  <a:pt x="415345" y="206875"/>
                </a:lnTo>
                <a:lnTo>
                  <a:pt x="419100" y="226060"/>
                </a:lnTo>
                <a:lnTo>
                  <a:pt x="419100" y="223012"/>
                </a:lnTo>
                <a:lnTo>
                  <a:pt x="413853" y="180673"/>
                </a:lnTo>
                <a:lnTo>
                  <a:pt x="407143" y="162941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6179" y="243916"/>
            <a:ext cx="7279640" cy="346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80" y="6650492"/>
            <a:ext cx="11702415" cy="1244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  <a:tabLst>
                <a:tab pos="9352915" algn="l"/>
                <a:tab pos="11636375" algn="l"/>
              </a:tabLst>
            </a:pP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P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ntati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on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Titl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uth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or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 D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	©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C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pgem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in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i 2017.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All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g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ht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reserv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d 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12ABDB"/>
                </a:solidFill>
                <a:latin typeface="Verdana"/>
                <a:cs typeface="Verdana"/>
              </a:rPr>
              <a:t>|	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79807" cy="685799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30272" y="1568576"/>
            <a:ext cx="7543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Email</a:t>
            </a:r>
            <a:r>
              <a:rPr sz="1100" b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ID: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6367" y="2022729"/>
            <a:ext cx="5511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Grade: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7723" y="2383535"/>
            <a:ext cx="5108575" cy="612775"/>
            <a:chOff x="77723" y="2383535"/>
            <a:chExt cx="5108575" cy="61277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23" y="2383535"/>
              <a:ext cx="611124" cy="6126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39639" y="2510027"/>
              <a:ext cx="446532" cy="44653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825110" y="2634368"/>
            <a:ext cx="2769235" cy="53149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87985">
              <a:lnSpc>
                <a:spcPct val="100000"/>
              </a:lnSpc>
              <a:spcBef>
                <a:spcPts val="835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Achivement</a:t>
            </a:r>
            <a:endParaRPr sz="1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lang="en-IN" sz="1000" b="1" spc="-10" dirty="0">
                <a:latin typeface="Verdana"/>
                <a:cs typeface="Verdana"/>
              </a:rPr>
              <a:t>Crop </a:t>
            </a:r>
            <a:r>
              <a:rPr sz="1000" b="1" spc="-10" dirty="0">
                <a:latin typeface="Verdana"/>
                <a:cs typeface="Verdana"/>
              </a:rPr>
              <a:t>Management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System</a:t>
            </a:r>
            <a:r>
              <a:rPr sz="1000" b="1" spc="-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Application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25110" y="3266695"/>
            <a:ext cx="3892550" cy="6966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95"/>
              </a:spcBef>
            </a:pPr>
            <a:r>
              <a:rPr sz="1000" spc="-5" dirty="0">
                <a:latin typeface="Verdana"/>
                <a:cs typeface="Verdana"/>
              </a:rPr>
              <a:t>Completed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end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to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end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case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study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lang="en-IN" sz="1000" spc="25" dirty="0">
                <a:latin typeface="Verdana"/>
                <a:cs typeface="Verdana"/>
              </a:rPr>
              <a:t>Crop </a:t>
            </a:r>
            <a:r>
              <a:rPr sz="1000" spc="-5" dirty="0">
                <a:latin typeface="Verdana"/>
                <a:cs typeface="Verdana"/>
              </a:rPr>
              <a:t>Management 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System</a:t>
            </a:r>
            <a:r>
              <a:rPr sz="1000" spc="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along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with </a:t>
            </a:r>
            <a:r>
              <a:rPr sz="1000" spc="-5" dirty="0">
                <a:latin typeface="Verdana"/>
                <a:cs typeface="Verdana"/>
              </a:rPr>
              <a:t>JWT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authentication,</a:t>
            </a:r>
            <a:r>
              <a:rPr sz="1000" spc="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Swagger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and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Billing 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System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using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Spring </a:t>
            </a:r>
            <a:r>
              <a:rPr sz="1000" spc="-5" dirty="0">
                <a:latin typeface="Verdana"/>
                <a:cs typeface="Verdana"/>
              </a:rPr>
              <a:t>boot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Microservices</a:t>
            </a:r>
            <a:r>
              <a:rPr sz="1000" spc="4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with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Eureka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Server</a:t>
            </a:r>
            <a:r>
              <a:rPr lang="en-IN" sz="1000" spc="-10" dirty="0">
                <a:latin typeface="Verdana"/>
                <a:cs typeface="Verdana"/>
              </a:rPr>
              <a:t>..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25110" y="4109973"/>
            <a:ext cx="27336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Verdana"/>
                <a:cs typeface="Verdana"/>
              </a:rPr>
              <a:t>Coded</a:t>
            </a:r>
            <a:r>
              <a:rPr sz="1000" b="1" spc="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and</a:t>
            </a:r>
            <a:r>
              <a:rPr sz="1000" b="1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designed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Static Web Pages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25110" y="4389780"/>
            <a:ext cx="3913504" cy="54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sz="1000" spc="-10" dirty="0">
                <a:latin typeface="Verdana"/>
                <a:cs typeface="Verdana"/>
              </a:rPr>
              <a:t>Developed</a:t>
            </a:r>
            <a:r>
              <a:rPr sz="1000" spc="5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website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with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HTML5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and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CSS3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Along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Frameworks </a:t>
            </a:r>
            <a:r>
              <a:rPr sz="1000" spc="-3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like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SASS(Syntactically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awesome</a:t>
            </a:r>
            <a:r>
              <a:rPr sz="1000" spc="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style</a:t>
            </a:r>
            <a:r>
              <a:rPr sz="1000" spc="-5" dirty="0">
                <a:latin typeface="Verdana"/>
                <a:cs typeface="Verdana"/>
              </a:rPr>
              <a:t> sheets)</a:t>
            </a:r>
            <a:r>
              <a:rPr sz="1000" spc="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to make 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website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more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interactive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and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dynamic.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56179" y="684657"/>
            <a:ext cx="2411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Analyst/Software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Engineer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04872" y="1322324"/>
            <a:ext cx="241109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lang="en-IN" sz="1100" b="1" dirty="0">
                <a:solidFill>
                  <a:srgbClr val="FFFFFF"/>
                </a:solidFill>
                <a:latin typeface="Verdana"/>
                <a:cs typeface="Verdana"/>
              </a:rPr>
              <a:t>Ba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se</a:t>
            </a:r>
            <a:r>
              <a:rPr sz="1100" b="1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Location:</a:t>
            </a:r>
            <a:r>
              <a:rPr sz="1100" b="1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1100" b="1" spc="60" dirty="0">
                <a:solidFill>
                  <a:srgbClr val="FFFFFF"/>
                </a:solidFill>
                <a:latin typeface="Verdana"/>
                <a:cs typeface="Verdana"/>
              </a:rPr>
              <a:t>Bengaluru</a:t>
            </a:r>
            <a:endParaRPr sz="1650" baseline="30303" dirty="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90304" y="1561668"/>
            <a:ext cx="2932811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100" dirty="0">
                <a:latin typeface="Verdana"/>
                <a:cs typeface="Verdana"/>
              </a:rPr>
              <a:t>md-Intekhab.alam@capgemini.com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04872" y="1780773"/>
            <a:ext cx="2207260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50" b="1" spc="-7" baseline="-25252" dirty="0">
                <a:solidFill>
                  <a:srgbClr val="FFFFFF"/>
                </a:solidFill>
                <a:latin typeface="Verdana"/>
                <a:cs typeface="Verdana"/>
              </a:rPr>
              <a:t>Mobile</a:t>
            </a:r>
            <a:r>
              <a:rPr sz="1650" b="1" spc="-37" baseline="-2525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b="1" baseline="-25252" dirty="0">
                <a:solidFill>
                  <a:srgbClr val="FFFFFF"/>
                </a:solidFill>
                <a:latin typeface="Verdana"/>
                <a:cs typeface="Verdana"/>
              </a:rPr>
              <a:t>No:</a:t>
            </a:r>
            <a:r>
              <a:rPr sz="1650" b="1" spc="270" baseline="-2525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</a:rPr>
              <a:t>+91</a:t>
            </a:r>
            <a:r>
              <a:rPr lang="en-IN" sz="1100" spc="-5" dirty="0">
                <a:solidFill>
                  <a:srgbClr val="FFFFFF"/>
                </a:solidFill>
                <a:latin typeface="Verdana"/>
                <a:cs typeface="Verdana"/>
              </a:rPr>
              <a:t>6363122189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9824" y="2648336"/>
            <a:ext cx="4007485" cy="263461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735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Strengths</a:t>
            </a:r>
            <a:endParaRPr sz="1200" dirty="0">
              <a:latin typeface="Verdana"/>
              <a:cs typeface="Verdana"/>
            </a:endParaRPr>
          </a:p>
          <a:p>
            <a:pPr marL="184785" marR="276225" indent="-172720">
              <a:lnSpc>
                <a:spcPct val="114100"/>
              </a:lnSpc>
              <a:spcBef>
                <a:spcPts val="405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dirty="0">
                <a:latin typeface="Verdana"/>
                <a:cs typeface="Verdana"/>
              </a:rPr>
              <a:t>A </a:t>
            </a:r>
            <a:r>
              <a:rPr sz="1100" spc="-5" dirty="0">
                <a:latin typeface="Verdana"/>
                <a:cs typeface="Verdana"/>
              </a:rPr>
              <a:t>self driven</a:t>
            </a:r>
            <a:r>
              <a:rPr sz="1100" spc="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learner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with</a:t>
            </a:r>
            <a:r>
              <a:rPr sz="1100" spc="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Front-End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Back-End </a:t>
            </a:r>
            <a:r>
              <a:rPr sz="1100" spc="-3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knowledge.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Passionate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about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implementing</a:t>
            </a:r>
            <a:r>
              <a:rPr sz="1100" spc="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 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launching</a:t>
            </a:r>
            <a:r>
              <a:rPr sz="1100" spc="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new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projects.</a:t>
            </a:r>
          </a:p>
          <a:p>
            <a:pPr marL="184785" marR="186690" indent="-172720">
              <a:lnSpc>
                <a:spcPct val="113599"/>
              </a:lnSpc>
              <a:spcBef>
                <a:spcPts val="1010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dirty="0">
                <a:latin typeface="Verdana"/>
                <a:cs typeface="Verdana"/>
              </a:rPr>
              <a:t>Ready</a:t>
            </a:r>
            <a:r>
              <a:rPr sz="1100" spc="-5" dirty="0">
                <a:latin typeface="Verdana"/>
                <a:cs typeface="Verdana"/>
              </a:rPr>
              <a:t> to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learn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new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technologies/Frameworks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 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implement</a:t>
            </a:r>
            <a:r>
              <a:rPr sz="1100" spc="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them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to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further</a:t>
            </a:r>
            <a:r>
              <a:rPr sz="1100" spc="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improve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my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knowledge.</a:t>
            </a:r>
            <a:endParaRPr sz="1100" dirty="0">
              <a:latin typeface="Verdana"/>
              <a:cs typeface="Verdana"/>
            </a:endParaRPr>
          </a:p>
          <a:p>
            <a:pPr marL="184785" marR="118745" indent="-172720">
              <a:lnSpc>
                <a:spcPct val="113599"/>
              </a:lnSpc>
              <a:spcBef>
                <a:spcPts val="1010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dirty="0">
                <a:latin typeface="Verdana"/>
                <a:cs typeface="Verdana"/>
              </a:rPr>
              <a:t>A team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player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with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good</a:t>
            </a:r>
            <a:r>
              <a:rPr sz="1100" spc="-5" dirty="0">
                <a:latin typeface="Verdana"/>
                <a:cs typeface="Verdana"/>
              </a:rPr>
              <a:t> communication</a:t>
            </a:r>
            <a:r>
              <a:rPr sz="1100" spc="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skill</a:t>
            </a:r>
            <a:r>
              <a:rPr sz="1100" spc="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always </a:t>
            </a:r>
            <a:r>
              <a:rPr sz="1100" spc="-37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ready </a:t>
            </a:r>
            <a:r>
              <a:rPr sz="1100" spc="-5" dirty="0">
                <a:latin typeface="Verdana"/>
                <a:cs typeface="Verdana"/>
              </a:rPr>
              <a:t>to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work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for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enrichment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knowledge.</a:t>
            </a:r>
            <a:endParaRPr sz="1100" dirty="0">
              <a:latin typeface="Verdana"/>
              <a:cs typeface="Verdana"/>
            </a:endParaRPr>
          </a:p>
          <a:p>
            <a:pPr marL="184785" marR="5080" indent="-172720">
              <a:lnSpc>
                <a:spcPct val="114199"/>
              </a:lnSpc>
              <a:spcBef>
                <a:spcPts val="1000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spc="-5" dirty="0">
                <a:latin typeface="Verdana"/>
                <a:cs typeface="Verdana"/>
              </a:rPr>
              <a:t>Has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working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knowledge</a:t>
            </a:r>
            <a:r>
              <a:rPr sz="1100" dirty="0">
                <a:latin typeface="Verdana"/>
                <a:cs typeface="Verdana"/>
              </a:rPr>
              <a:t> on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Java 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Microservice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Development </a:t>
            </a:r>
            <a:r>
              <a:rPr sz="1100" spc="-5" dirty="0">
                <a:latin typeface="Verdana"/>
                <a:cs typeface="Verdana"/>
              </a:rPr>
              <a:t>using</a:t>
            </a:r>
            <a:r>
              <a:rPr sz="1100" spc="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Spring</a:t>
            </a:r>
            <a:r>
              <a:rPr sz="1100" spc="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framework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on </a:t>
            </a:r>
            <a:r>
              <a:rPr sz="1100" spc="-3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 </a:t>
            </a:r>
            <a:r>
              <a:rPr sz="1100" spc="-5" dirty="0">
                <a:latin typeface="Verdana"/>
                <a:cs typeface="Verdana"/>
              </a:rPr>
              <a:t>intermediate</a:t>
            </a:r>
            <a:r>
              <a:rPr sz="1100" spc="3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level.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9824" y="5385053"/>
            <a:ext cx="3927475" cy="379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13599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spc="-5" dirty="0">
                <a:latin typeface="Verdana"/>
                <a:cs typeface="Verdana"/>
              </a:rPr>
              <a:t>Also</a:t>
            </a:r>
            <a:r>
              <a:rPr sz="1100" dirty="0">
                <a:latin typeface="Verdana"/>
                <a:cs typeface="Verdana"/>
              </a:rPr>
              <a:t> Implemented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Eureka</a:t>
            </a:r>
            <a:r>
              <a:rPr sz="1100" dirty="0">
                <a:latin typeface="Verdana"/>
                <a:cs typeface="Verdana"/>
              </a:rPr>
              <a:t> Server</a:t>
            </a:r>
            <a:r>
              <a:rPr sz="1100" spc="-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lang="en-IN" sz="1100" spc="5" dirty="0">
                <a:latin typeface="Verdana"/>
                <a:cs typeface="Verdana"/>
              </a:rPr>
              <a:t>API gateway </a:t>
            </a:r>
            <a:r>
              <a:rPr sz="1100" spc="-10" dirty="0">
                <a:latin typeface="Verdana"/>
                <a:cs typeface="Verdana"/>
              </a:rPr>
              <a:t>in </a:t>
            </a:r>
            <a:r>
              <a:rPr sz="1100" spc="-37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case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study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upskilling</a:t>
            </a:r>
            <a:r>
              <a:rPr sz="1100" spc="6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day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by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day.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385806" y="351866"/>
            <a:ext cx="3008377" cy="6849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Education</a:t>
            </a:r>
            <a:r>
              <a:rPr sz="1200" b="1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and</a:t>
            </a:r>
            <a:r>
              <a:rPr sz="1200" b="1" spc="-3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certificates</a:t>
            </a:r>
            <a:endParaRPr sz="1200" dirty="0">
              <a:latin typeface="Verdana"/>
              <a:cs typeface="Verdana"/>
            </a:endParaRPr>
          </a:p>
          <a:p>
            <a:pPr marL="12700" marR="182880">
              <a:lnSpc>
                <a:spcPct val="113999"/>
              </a:lnSpc>
              <a:spcBef>
                <a:spcPts val="615"/>
              </a:spcBef>
            </a:pPr>
            <a:r>
              <a:rPr sz="1000" spc="-5" dirty="0">
                <a:latin typeface="Verdana"/>
                <a:cs typeface="Verdana"/>
              </a:rPr>
              <a:t>Bachelor</a:t>
            </a:r>
            <a:r>
              <a:rPr sz="1000" spc="5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</a:t>
            </a:r>
            <a:r>
              <a:rPr sz="1000" spc="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Technology </a:t>
            </a:r>
            <a:r>
              <a:rPr sz="1000" dirty="0">
                <a:latin typeface="Verdana"/>
                <a:cs typeface="Verdana"/>
              </a:rPr>
              <a:t> </a:t>
            </a:r>
            <a:endParaRPr lang="en-IN" sz="1000" dirty="0">
              <a:latin typeface="Verdana"/>
              <a:cs typeface="Verdana"/>
            </a:endParaRPr>
          </a:p>
          <a:p>
            <a:pPr marL="12700" marR="182880">
              <a:lnSpc>
                <a:spcPct val="113999"/>
              </a:lnSpc>
              <a:spcBef>
                <a:spcPts val="615"/>
              </a:spcBef>
            </a:pPr>
            <a:r>
              <a:rPr lang="en-IN" sz="1000" spc="-5" dirty="0">
                <a:latin typeface="Verdana"/>
                <a:cs typeface="Verdana"/>
              </a:rPr>
              <a:t>Electronics &amp; Communications</a:t>
            </a:r>
            <a:r>
              <a:rPr sz="1000" spc="-5" dirty="0">
                <a:latin typeface="Verdana"/>
                <a:cs typeface="Verdana"/>
              </a:rPr>
              <a:t>: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201</a:t>
            </a:r>
            <a:r>
              <a:rPr lang="en-IN" sz="1000" spc="-5" dirty="0">
                <a:latin typeface="Verdana"/>
                <a:cs typeface="Verdana"/>
              </a:rPr>
              <a:t>6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- 202</a:t>
            </a:r>
            <a:r>
              <a:rPr lang="en-IN" sz="1000" spc="-5" dirty="0">
                <a:latin typeface="Verdana"/>
                <a:cs typeface="Verdana"/>
              </a:rPr>
              <a:t>0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385807" y="1126575"/>
            <a:ext cx="2262858" cy="11303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Skills</a:t>
            </a:r>
            <a:endParaRPr lang="en-IN" sz="1200" b="1" spc="-5" dirty="0">
              <a:solidFill>
                <a:srgbClr val="006FAC"/>
              </a:solidFill>
              <a:latin typeface="Verdana"/>
              <a:cs typeface="Verdana"/>
            </a:endParaRPr>
          </a:p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lang="en-IN" sz="1000" dirty="0">
                <a:latin typeface="Verdana"/>
                <a:cs typeface="Verdana"/>
              </a:rPr>
              <a:t>Core Java</a:t>
            </a:r>
          </a:p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sz="1000" dirty="0">
                <a:latin typeface="Verdana"/>
                <a:cs typeface="Verdana"/>
              </a:rPr>
              <a:t>Spring</a:t>
            </a:r>
            <a:r>
              <a:rPr sz="1000" spc="-8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Boot </a:t>
            </a:r>
            <a:r>
              <a:rPr sz="1000" spc="-335" dirty="0">
                <a:latin typeface="Verdana"/>
                <a:cs typeface="Verdana"/>
              </a:rPr>
              <a:t> </a:t>
            </a:r>
            <a:endParaRPr lang="en-IN" sz="1000" spc="-335" dirty="0">
              <a:latin typeface="Verdana"/>
              <a:cs typeface="Verdana"/>
            </a:endParaRPr>
          </a:p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sz="1000" spc="-5" dirty="0">
                <a:latin typeface="Verdana"/>
                <a:cs typeface="Verdana"/>
              </a:rPr>
              <a:t>Spring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MVC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spc="-5" dirty="0">
                <a:latin typeface="Verdana"/>
                <a:cs typeface="Verdana"/>
              </a:rPr>
              <a:t>JPA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CRUD/JPA</a:t>
            </a:r>
            <a:r>
              <a:rPr sz="1000" spc="-10" dirty="0">
                <a:latin typeface="Verdana"/>
                <a:cs typeface="Verdana"/>
              </a:rPr>
              <a:t> MONGODB</a:t>
            </a:r>
            <a:endParaRPr sz="1000" dirty="0">
              <a:latin typeface="Verdana"/>
              <a:cs typeface="Verdana"/>
            </a:endParaRPr>
          </a:p>
          <a:p>
            <a:pPr marL="12700" marR="885825">
              <a:lnSpc>
                <a:spcPct val="113999"/>
              </a:lnSpc>
            </a:pPr>
            <a:endParaRPr sz="1000" dirty="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385807" y="2383942"/>
            <a:ext cx="1818639" cy="718274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Backend</a:t>
            </a:r>
            <a:endParaRPr sz="1000" dirty="0">
              <a:latin typeface="Verdana"/>
              <a:cs typeface="Verdana"/>
            </a:endParaRPr>
          </a:p>
          <a:p>
            <a:pPr marL="12700" marR="5080">
              <a:lnSpc>
                <a:spcPct val="113999"/>
              </a:lnSpc>
            </a:pPr>
            <a:r>
              <a:rPr sz="1000" dirty="0">
                <a:latin typeface="Verdana"/>
                <a:cs typeface="Verdana"/>
              </a:rPr>
              <a:t>Spring </a:t>
            </a:r>
            <a:r>
              <a:rPr sz="1000" spc="-5" dirty="0">
                <a:latin typeface="Verdana"/>
                <a:cs typeface="Verdana"/>
              </a:rPr>
              <a:t>Boot/Spring Security </a:t>
            </a:r>
            <a:r>
              <a:rPr sz="1000" spc="-34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MongoDB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spc="-5" dirty="0">
                <a:latin typeface="Verdana"/>
                <a:cs typeface="Verdana"/>
              </a:rPr>
              <a:t>REST-API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385807" y="3426612"/>
            <a:ext cx="1900555" cy="54673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Database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spc="-5" dirty="0">
                <a:latin typeface="Verdana"/>
                <a:cs typeface="Verdana"/>
              </a:rPr>
              <a:t>SQL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database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– MySQL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spc="-5" dirty="0">
                <a:latin typeface="Verdana"/>
                <a:cs typeface="Verdana"/>
              </a:rPr>
              <a:t>No SQL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database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–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MongoDB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385807" y="4121556"/>
            <a:ext cx="1396365" cy="718274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5" dirty="0">
                <a:solidFill>
                  <a:srgbClr val="006FAC"/>
                </a:solidFill>
                <a:latin typeface="Verdana"/>
                <a:cs typeface="Verdana"/>
              </a:rPr>
              <a:t>Web</a:t>
            </a:r>
            <a:r>
              <a:rPr sz="1000" b="1" spc="-4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Technologies</a:t>
            </a:r>
            <a:endParaRPr sz="1000" dirty="0">
              <a:latin typeface="Verdana"/>
              <a:cs typeface="Verdana"/>
            </a:endParaRPr>
          </a:p>
          <a:p>
            <a:pPr marL="12700" marR="946150">
              <a:lnSpc>
                <a:spcPct val="113999"/>
              </a:lnSpc>
            </a:pPr>
            <a:r>
              <a:rPr sz="1000" spc="-10" dirty="0">
                <a:latin typeface="Verdana"/>
                <a:cs typeface="Verdana"/>
              </a:rPr>
              <a:t>HTML</a:t>
            </a:r>
            <a:r>
              <a:rPr sz="1000" spc="-5" dirty="0">
                <a:latin typeface="Verdana"/>
                <a:cs typeface="Verdana"/>
              </a:rPr>
              <a:t>5  CSS3 </a:t>
            </a:r>
            <a:r>
              <a:rPr sz="1000" dirty="0">
                <a:latin typeface="Verdana"/>
                <a:cs typeface="Verdana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latin typeface="Verdana"/>
                <a:cs typeface="Verdana"/>
              </a:rPr>
              <a:t>Javascript/TypeScript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385807" y="5164353"/>
            <a:ext cx="573405" cy="720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sz="1000" b="1" spc="-15" dirty="0">
                <a:solidFill>
                  <a:srgbClr val="006FAC"/>
                </a:solidFill>
                <a:latin typeface="Verdana"/>
                <a:cs typeface="Verdana"/>
              </a:rPr>
              <a:t>A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dd</a:t>
            </a:r>
            <a:r>
              <a:rPr sz="1000" b="1" spc="-5" dirty="0">
                <a:solidFill>
                  <a:srgbClr val="006FAC"/>
                </a:solidFill>
                <a:latin typeface="Verdana"/>
                <a:cs typeface="Verdana"/>
              </a:rPr>
              <a:t>O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ns  </a:t>
            </a:r>
            <a:r>
              <a:rPr sz="1000" dirty="0">
                <a:latin typeface="Verdana"/>
                <a:cs typeface="Verdana"/>
              </a:rPr>
              <a:t>Github 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Maven 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P</a:t>
            </a:r>
            <a:r>
              <a:rPr sz="1000" spc="-10" dirty="0">
                <a:latin typeface="Verdana"/>
                <a:cs typeface="Verdana"/>
              </a:rPr>
              <a:t>o</a:t>
            </a:r>
            <a:r>
              <a:rPr sz="1000" spc="-5" dirty="0">
                <a:latin typeface="Verdana"/>
                <a:cs typeface="Verdana"/>
              </a:rPr>
              <a:t>stman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385807" y="6033364"/>
            <a:ext cx="2026285" cy="54673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Additional</a:t>
            </a:r>
            <a:r>
              <a:rPr sz="1000" b="1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Details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00" spc="-5" dirty="0">
                <a:latin typeface="Verdana"/>
                <a:cs typeface="Verdana"/>
              </a:rPr>
              <a:t>Excellent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Communication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Skills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000" spc="-10" dirty="0">
                <a:latin typeface="Verdana"/>
                <a:cs typeface="Verdana"/>
              </a:rPr>
              <a:t>Team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Player</a:t>
            </a:r>
            <a:endParaRPr sz="1000">
              <a:latin typeface="Verdana"/>
              <a:cs typeface="Verdan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627376" y="1397101"/>
            <a:ext cx="6544054" cy="5143498"/>
            <a:chOff x="2627376" y="1607820"/>
            <a:chExt cx="6544054" cy="5143498"/>
          </a:xfrm>
        </p:grpSpPr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27376" y="6280402"/>
              <a:ext cx="470915" cy="47091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38900" y="6280402"/>
              <a:ext cx="472440" cy="47091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45295" y="1607820"/>
              <a:ext cx="326135" cy="326136"/>
            </a:xfrm>
            <a:prstGeom prst="rect">
              <a:avLst/>
            </a:prstGeom>
          </p:spPr>
        </p:pic>
      </p:grp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2456178" y="243916"/>
            <a:ext cx="2932811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/>
              <a:t>Md Intekhab Alam</a:t>
            </a:r>
            <a:endParaRPr dirty="0"/>
          </a:p>
        </p:txBody>
      </p:sp>
      <p:sp>
        <p:nvSpPr>
          <p:cNvPr id="34" name="object 34"/>
          <p:cNvSpPr txBox="1"/>
          <p:nvPr/>
        </p:nvSpPr>
        <p:spPr>
          <a:xfrm>
            <a:off x="3154172" y="6434734"/>
            <a:ext cx="321056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Verdana"/>
                <a:cs typeface="Verdana"/>
              </a:rPr>
              <a:t>Check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out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my work</a:t>
            </a:r>
            <a:r>
              <a:rPr sz="1100" spc="-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on</a:t>
            </a:r>
            <a:r>
              <a:rPr sz="1100" spc="-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GitHub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&amp;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Video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Profile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062732" y="2046554"/>
            <a:ext cx="21082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</a:rPr>
              <a:t>A4</a:t>
            </a:r>
            <a:endParaRPr sz="1100">
              <a:latin typeface="Verdana"/>
              <a:cs typeface="Verdana"/>
            </a:endParaRPr>
          </a:p>
        </p:txBody>
      </p:sp>
      <p:pic>
        <p:nvPicPr>
          <p:cNvPr id="39" name="Picture 38" descr="A picture containing person, person, posing, male&#10;&#10;Description automatically generated">
            <a:extLst>
              <a:ext uri="{FF2B5EF4-FFF2-40B4-BE49-F238E27FC236}">
                <a16:creationId xmlns:a16="http://schemas.microsoft.com/office/drawing/2014/main" id="{58F8A558-7142-43C2-A327-407A4B8A5D9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35" y="207789"/>
            <a:ext cx="1548765" cy="15985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7D4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265</Words>
  <Application>Microsoft Office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 MT</vt:lpstr>
      <vt:lpstr>Calibri</vt:lpstr>
      <vt:lpstr>Verdana</vt:lpstr>
      <vt:lpstr>Office Theme</vt:lpstr>
      <vt:lpstr>Md Intekhab Alam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Alam, Md Intekhab</cp:lastModifiedBy>
  <cp:revision>2</cp:revision>
  <dcterms:created xsi:type="dcterms:W3CDTF">2023-01-04T07:27:45Z</dcterms:created>
  <dcterms:modified xsi:type="dcterms:W3CDTF">2023-01-05T06:40:36Z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2021-05-17T00:00:00Z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2023-01-04T00:00:00Z</vt:filetime>
  </property>
</Properties>
</file>