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8" r:id="rId3"/>
    <p:sldId id="276" r:id="rId4"/>
    <p:sldId id="277" r:id="rId5"/>
    <p:sldId id="278" r:id="rId6"/>
    <p:sldId id="272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B0EADB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4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6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3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0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5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2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8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7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8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8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1BAB810-618A-7CFF-18DB-D7C8C56F5060}"/>
              </a:ext>
            </a:extLst>
          </p:cNvPr>
          <p:cNvSpPr txBox="1"/>
          <p:nvPr/>
        </p:nvSpPr>
        <p:spPr>
          <a:xfrm>
            <a:off x="4474298" y="2181008"/>
            <a:ext cx="37291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32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01. Overview</a:t>
            </a:r>
            <a:endParaRPr lang="en-US" altLang="ko-KR" sz="1000" b="1" kern="0" dirty="0">
              <a:solidFill>
                <a:srgbClr val="56396B"/>
              </a:solidFill>
            </a:endParaRPr>
          </a:p>
          <a:p>
            <a:pPr marL="0" lvl="2" algn="ctr">
              <a:defRPr/>
            </a:pPr>
            <a:r>
              <a:rPr lang="ko-KR" altLang="en-US" sz="1000" b="1" kern="0" dirty="0">
                <a:solidFill>
                  <a:srgbClr val="56396B"/>
                </a:solidFill>
              </a:rPr>
              <a:t>개발 개요</a:t>
            </a:r>
            <a:r>
              <a:rPr lang="en-US" altLang="ko-KR" sz="1000" b="1" kern="0" dirty="0">
                <a:solidFill>
                  <a:srgbClr val="56396B"/>
                </a:solidFill>
              </a:rPr>
              <a:t> </a:t>
            </a:r>
            <a:endParaRPr lang="en-US" altLang="ko-KR" sz="2400" b="1" kern="0" dirty="0">
              <a:solidFill>
                <a:srgbClr val="56396B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2B1F6DB-4D9D-56B7-9688-EB8E6C775996}"/>
              </a:ext>
            </a:extLst>
          </p:cNvPr>
          <p:cNvGrpSpPr/>
          <p:nvPr/>
        </p:nvGrpSpPr>
        <p:grpSpPr>
          <a:xfrm rot="5400000">
            <a:off x="3239949" y="3174676"/>
            <a:ext cx="2328440" cy="264809"/>
            <a:chOff x="3758605" y="2959893"/>
            <a:chExt cx="4124815" cy="4691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4709981" y="2959893"/>
              <a:ext cx="2247078" cy="4691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934DFE24-CD24-67C2-B3D5-BCD3E2F5749F}"/>
                </a:ext>
              </a:extLst>
            </p:cNvPr>
            <p:cNvSpPr/>
            <p:nvPr/>
          </p:nvSpPr>
          <p:spPr>
            <a:xfrm rot="5400000">
              <a:off x="7183722" y="2729305"/>
              <a:ext cx="469103" cy="930290"/>
            </a:xfrm>
            <a:prstGeom prst="round2SameRect">
              <a:avLst/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F0CD15F5-9606-7488-B5C5-F49C4550AFFD}"/>
                </a:ext>
              </a:extLst>
            </p:cNvPr>
            <p:cNvSpPr/>
            <p:nvPr/>
          </p:nvSpPr>
          <p:spPr>
            <a:xfrm rot="5400000">
              <a:off x="6845726" y="3071232"/>
              <a:ext cx="469098" cy="24643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4990DD1-F48B-6E2D-9796-F287114AA3EF}"/>
                </a:ext>
              </a:extLst>
            </p:cNvPr>
            <p:cNvGrpSpPr/>
            <p:nvPr/>
          </p:nvGrpSpPr>
          <p:grpSpPr>
            <a:xfrm rot="16200000">
              <a:off x="3989201" y="2729300"/>
              <a:ext cx="469098" cy="930290"/>
              <a:chOff x="5950744" y="3408761"/>
              <a:chExt cx="211931" cy="420290"/>
            </a:xfrm>
          </p:grpSpPr>
          <p:sp>
            <p:nvSpPr>
              <p:cNvPr id="4" name="이등변 삼각형 3">
                <a:extLst>
                  <a:ext uri="{FF2B5EF4-FFF2-40B4-BE49-F238E27FC236}">
                    <a16:creationId xmlns:a16="http://schemas.microsoft.com/office/drawing/2014/main" id="{CF7361E4-D532-B68E-BCF8-313E07514690}"/>
                  </a:ext>
                </a:extLst>
              </p:cNvPr>
              <p:cNvSpPr/>
              <p:nvPr/>
            </p:nvSpPr>
            <p:spPr>
              <a:xfrm>
                <a:off x="5950744" y="3408762"/>
                <a:ext cx="211931" cy="420289"/>
              </a:xfrm>
              <a:prstGeom prst="triangle">
                <a:avLst/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4B63CB0E-300B-98F9-4076-FE8A510643D6}"/>
                  </a:ext>
                </a:extLst>
              </p:cNvPr>
              <p:cNvSpPr/>
              <p:nvPr/>
            </p:nvSpPr>
            <p:spPr>
              <a:xfrm>
                <a:off x="6026390" y="3408761"/>
                <a:ext cx="60637" cy="120252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4736905" y="3261556"/>
              <a:ext cx="3146515" cy="1328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6A5D9EB-2305-D274-6727-13DCD163A9A4}"/>
              </a:ext>
            </a:extLst>
          </p:cNvPr>
          <p:cNvSpPr txBox="1"/>
          <p:nvPr/>
        </p:nvSpPr>
        <p:spPr>
          <a:xfrm>
            <a:off x="5279665" y="3122414"/>
            <a:ext cx="2819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18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01-1. Motivation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4336D-D0F0-3140-5432-13307D998743}"/>
              </a:ext>
            </a:extLst>
          </p:cNvPr>
          <p:cNvSpPr txBox="1"/>
          <p:nvPr/>
        </p:nvSpPr>
        <p:spPr>
          <a:xfrm>
            <a:off x="4836121" y="3792960"/>
            <a:ext cx="2819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18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01-2. Intent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F8C69-F89A-A871-82EB-F45318A24A79}"/>
              </a:ext>
            </a:extLst>
          </p:cNvPr>
          <p:cNvSpPr txBox="1"/>
          <p:nvPr/>
        </p:nvSpPr>
        <p:spPr>
          <a:xfrm>
            <a:off x="5759990" y="3426823"/>
            <a:ext cx="18586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1050" b="1" kern="0" dirty="0">
                <a:solidFill>
                  <a:srgbClr val="56396B"/>
                </a:solidFill>
              </a:rPr>
              <a:t>개발 동기</a:t>
            </a:r>
            <a:endParaRPr lang="en-US" altLang="ko-KR" sz="1050" b="1" kern="0" dirty="0">
              <a:solidFill>
                <a:srgbClr val="56396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35795-9EC1-67E5-5838-B623749DC2A5}"/>
              </a:ext>
            </a:extLst>
          </p:cNvPr>
          <p:cNvSpPr txBox="1"/>
          <p:nvPr/>
        </p:nvSpPr>
        <p:spPr>
          <a:xfrm>
            <a:off x="5409558" y="4087484"/>
            <a:ext cx="18586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1050" b="1" kern="0" dirty="0">
                <a:solidFill>
                  <a:srgbClr val="56396B"/>
                </a:solidFill>
              </a:rPr>
              <a:t>개발 의도</a:t>
            </a:r>
            <a:endParaRPr lang="en-US" altLang="ko-KR" sz="1050" b="1" kern="0" dirty="0">
              <a:solidFill>
                <a:srgbClr val="56396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6DF30-EF9D-BE84-1F41-D1A1B8ACD5E7}"/>
              </a:ext>
            </a:extLst>
          </p:cNvPr>
          <p:cNvSpPr txBox="1"/>
          <p:nvPr/>
        </p:nvSpPr>
        <p:spPr>
          <a:xfrm>
            <a:off x="4934777" y="2903675"/>
            <a:ext cx="3309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{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15974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14299"/>
            <a:ext cx="11963400" cy="6619876"/>
            <a:chOff x="114300" y="114299"/>
            <a:chExt cx="11963400" cy="6619876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123825" y="114300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0963275 w 11953875"/>
                <a:gd name="connsiteY1" fmla="*/ 0 h 6619875"/>
                <a:gd name="connsiteX2" fmla="*/ 10963275 w 11953875"/>
                <a:gd name="connsiteY2" fmla="*/ 219075 h 6619875"/>
                <a:gd name="connsiteX3" fmla="*/ 444425 w 11953875"/>
                <a:gd name="connsiteY3" fmla="*/ 219075 h 6619875"/>
                <a:gd name="connsiteX4" fmla="*/ 213290 w 11953875"/>
                <a:gd name="connsiteY4" fmla="*/ 450210 h 6619875"/>
                <a:gd name="connsiteX5" fmla="*/ 213290 w 11953875"/>
                <a:gd name="connsiteY5" fmla="*/ 6169664 h 6619875"/>
                <a:gd name="connsiteX6" fmla="*/ 444425 w 11953875"/>
                <a:gd name="connsiteY6" fmla="*/ 6400799 h 6619875"/>
                <a:gd name="connsiteX7" fmla="*/ 11509448 w 11953875"/>
                <a:gd name="connsiteY7" fmla="*/ 6400799 h 6619875"/>
                <a:gd name="connsiteX8" fmla="*/ 11740583 w 11953875"/>
                <a:gd name="connsiteY8" fmla="*/ 6169664 h 6619875"/>
                <a:gd name="connsiteX9" fmla="*/ 11740583 w 11953875"/>
                <a:gd name="connsiteY9" fmla="*/ 895350 h 6619875"/>
                <a:gd name="connsiteX10" fmla="*/ 11953875 w 11953875"/>
                <a:gd name="connsiteY10" fmla="*/ 895350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D13339F-6E05-2848-1623-BBE7FA014D4F}"/>
                </a:ext>
              </a:extLst>
            </p:cNvPr>
            <p:cNvSpPr/>
            <p:nvPr/>
          </p:nvSpPr>
          <p:spPr>
            <a:xfrm rot="5400000">
              <a:off x="11202590" y="-1189"/>
              <a:ext cx="219075" cy="450056"/>
            </a:xfrm>
            <a:prstGeom prst="round2SameRect">
              <a:avLst/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10FE623-A05F-982D-758B-D0DD7012291B}"/>
                </a:ext>
              </a:extLst>
            </p:cNvPr>
            <p:cNvSpPr/>
            <p:nvPr/>
          </p:nvSpPr>
          <p:spPr>
            <a:xfrm rot="5400000">
              <a:off x="11048999" y="152399"/>
              <a:ext cx="219075" cy="14287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AC333CA9-6F36-B6E3-11B8-A0BA6E7D4CA2}"/>
                </a:ext>
              </a:extLst>
            </p:cNvPr>
            <p:cNvSpPr/>
            <p:nvPr/>
          </p:nvSpPr>
          <p:spPr>
            <a:xfrm>
              <a:off x="11865769" y="570311"/>
              <a:ext cx="211931" cy="420289"/>
            </a:xfrm>
            <a:prstGeom prst="triangle">
              <a:avLst/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D7EA441-7399-8E02-B948-E3706B0B0EFD}"/>
                </a:ext>
              </a:extLst>
            </p:cNvPr>
            <p:cNvSpPr/>
            <p:nvPr/>
          </p:nvSpPr>
          <p:spPr>
            <a:xfrm>
              <a:off x="11941415" y="570310"/>
              <a:ext cx="60637" cy="120252"/>
            </a:xfrm>
            <a:prstGeom prst="triangle">
              <a:avLst/>
            </a:prstGeom>
            <a:solidFill>
              <a:schemeClr val="tx1"/>
            </a:solidFill>
            <a:ln w="3492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114300" y="114299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1422856 w 11953875"/>
                <a:gd name="connsiteY1" fmla="*/ 0 h 6619875"/>
                <a:gd name="connsiteX2" fmla="*/ 11422856 w 11953875"/>
                <a:gd name="connsiteY2" fmla="*/ 104776 h 6619875"/>
                <a:gd name="connsiteX3" fmla="*/ 420638 w 11953875"/>
                <a:gd name="connsiteY3" fmla="*/ 104776 h 6619875"/>
                <a:gd name="connsiteX4" fmla="*/ 95250 w 11953875"/>
                <a:gd name="connsiteY4" fmla="*/ 430164 h 6619875"/>
                <a:gd name="connsiteX5" fmla="*/ 95250 w 11953875"/>
                <a:gd name="connsiteY5" fmla="*/ 6189712 h 6619875"/>
                <a:gd name="connsiteX6" fmla="*/ 420638 w 11953875"/>
                <a:gd name="connsiteY6" fmla="*/ 6515100 h 6619875"/>
                <a:gd name="connsiteX7" fmla="*/ 11514187 w 11953875"/>
                <a:gd name="connsiteY7" fmla="*/ 6515100 h 6619875"/>
                <a:gd name="connsiteX8" fmla="*/ 11839575 w 11953875"/>
                <a:gd name="connsiteY8" fmla="*/ 6189712 h 6619875"/>
                <a:gd name="connsiteX9" fmla="*/ 11839575 w 11953875"/>
                <a:gd name="connsiteY9" fmla="*/ 876301 h 6619875"/>
                <a:gd name="connsiteX10" fmla="*/ 11953875 w 11953875"/>
                <a:gd name="connsiteY10" fmla="*/ 876301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AEF5C25-3CDA-FF79-3C94-62F30E56DE96}"/>
              </a:ext>
            </a:extLst>
          </p:cNvPr>
          <p:cNvSpPr txBox="1"/>
          <p:nvPr/>
        </p:nvSpPr>
        <p:spPr>
          <a:xfrm>
            <a:off x="555624" y="490506"/>
            <a:ext cx="22908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2000" b="1" kern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Motivation</a:t>
            </a:r>
            <a:endParaRPr lang="en-US" altLang="ko-KR" sz="2000" b="1" kern="0" dirty="0">
              <a:ln w="15875">
                <a:noFill/>
              </a:ln>
              <a:solidFill>
                <a:srgbClr val="56396B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F0337A4-2E1B-CC63-93A7-D2797CD7A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4" y="990601"/>
            <a:ext cx="4413302" cy="2438400"/>
          </a:xfrm>
          <a:prstGeom prst="rect">
            <a:avLst/>
          </a:prstGeom>
        </p:spPr>
      </p:pic>
      <p:pic>
        <p:nvPicPr>
          <p:cNvPr id="11" name="그림 1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D5F04B3-7BDC-1A14-B5DA-210C6AE56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23" y="990600"/>
            <a:ext cx="5639106" cy="2438400"/>
          </a:xfrm>
          <a:prstGeom prst="rect">
            <a:avLst/>
          </a:prstGeom>
        </p:spPr>
      </p:pic>
      <p:pic>
        <p:nvPicPr>
          <p:cNvPr id="13" name="그림 1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9AAC9594-D7CC-F4D8-9C76-C35F1BADE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53" y="3637377"/>
            <a:ext cx="3832044" cy="26711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DA136B-B0BF-CFB0-7C18-734D60217A79}"/>
              </a:ext>
            </a:extLst>
          </p:cNvPr>
          <p:cNvSpPr txBox="1"/>
          <p:nvPr/>
        </p:nvSpPr>
        <p:spPr>
          <a:xfrm>
            <a:off x="4968926" y="4712254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일일이 작성해야 하는 </a:t>
            </a:r>
            <a:r>
              <a:rPr lang="ko-KR" altLang="en-US" sz="2800">
                <a:solidFill>
                  <a:srgbClr val="FF0000"/>
                </a:solidFill>
              </a:rPr>
              <a:t>불편함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4E36D50-6B9F-0218-D182-660F0D2B36A0}"/>
              </a:ext>
            </a:extLst>
          </p:cNvPr>
          <p:cNvGrpSpPr/>
          <p:nvPr/>
        </p:nvGrpSpPr>
        <p:grpSpPr>
          <a:xfrm>
            <a:off x="2734811" y="1694576"/>
            <a:ext cx="427839" cy="514138"/>
            <a:chOff x="5276675" y="4607698"/>
            <a:chExt cx="609753" cy="65219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C9B7985-BC11-0306-95CD-9DEE974A7177}"/>
                </a:ext>
              </a:extLst>
            </p:cNvPr>
            <p:cNvCxnSpPr/>
            <p:nvPr/>
          </p:nvCxnSpPr>
          <p:spPr>
            <a:xfrm>
              <a:off x="5276675" y="4865615"/>
              <a:ext cx="302004" cy="39428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0DC6B99-9635-7C8B-7BD2-5D5116CD6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8204" y="4607698"/>
              <a:ext cx="298224" cy="65219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C63FD34-2C5B-B1B6-8E24-B6000F6D41CF}"/>
              </a:ext>
            </a:extLst>
          </p:cNvPr>
          <p:cNvGrpSpPr/>
          <p:nvPr/>
        </p:nvGrpSpPr>
        <p:grpSpPr>
          <a:xfrm>
            <a:off x="9095064" y="1796236"/>
            <a:ext cx="427839" cy="514138"/>
            <a:chOff x="5276675" y="4607698"/>
            <a:chExt cx="609753" cy="652199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19F514D-C6A6-7D48-3B8F-8F86E4B1A369}"/>
                </a:ext>
              </a:extLst>
            </p:cNvPr>
            <p:cNvCxnSpPr/>
            <p:nvPr/>
          </p:nvCxnSpPr>
          <p:spPr>
            <a:xfrm>
              <a:off x="5276675" y="4865615"/>
              <a:ext cx="302004" cy="39428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3A0776E-49D1-AA72-A2FD-83E142C53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8204" y="4607698"/>
              <a:ext cx="298224" cy="65219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7ED54C-3DFA-AC09-82FE-8A8F74E057E9}"/>
              </a:ext>
            </a:extLst>
          </p:cNvPr>
          <p:cNvGrpSpPr/>
          <p:nvPr/>
        </p:nvGrpSpPr>
        <p:grpSpPr>
          <a:xfrm>
            <a:off x="706073" y="3556489"/>
            <a:ext cx="427839" cy="514138"/>
            <a:chOff x="5276675" y="4607698"/>
            <a:chExt cx="609753" cy="652199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1CAADB9-B1F9-F483-F7E1-DD8391A33283}"/>
                </a:ext>
              </a:extLst>
            </p:cNvPr>
            <p:cNvCxnSpPr/>
            <p:nvPr/>
          </p:nvCxnSpPr>
          <p:spPr>
            <a:xfrm>
              <a:off x="5276675" y="4865615"/>
              <a:ext cx="302004" cy="39428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F42C1F4-A24D-E917-3E47-656E2AA8F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8204" y="4607698"/>
              <a:ext cx="298224" cy="65219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420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3C717A5-F0FB-BF2F-56F0-DE5C36194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4" y="3881338"/>
            <a:ext cx="3643821" cy="2343115"/>
          </a:xfrm>
          <a:prstGeom prst="rect">
            <a:avLst/>
          </a:prstGeom>
        </p:spPr>
      </p:pic>
      <p:pic>
        <p:nvPicPr>
          <p:cNvPr id="15" name="그림 14" descr="텍스트, 스크린샷, 번호, 계산기이(가) 표시된 사진&#10;&#10;자동 생성된 설명">
            <a:extLst>
              <a:ext uri="{FF2B5EF4-FFF2-40B4-BE49-F238E27FC236}">
                <a16:creationId xmlns:a16="http://schemas.microsoft.com/office/drawing/2014/main" id="{E5D66422-2D98-2D53-2DA0-F7F658307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21" y="559315"/>
            <a:ext cx="3643821" cy="3098722"/>
          </a:xfrm>
          <a:prstGeom prst="rect">
            <a:avLst/>
          </a:prstGeom>
        </p:spPr>
      </p:pic>
      <p:pic>
        <p:nvPicPr>
          <p:cNvPr id="9" name="그림 8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33D1A958-8067-A587-4066-81F6904C5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6" y="814427"/>
            <a:ext cx="3643822" cy="284361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14300" y="114299"/>
            <a:ext cx="11963400" cy="6619876"/>
            <a:chOff x="114300" y="114299"/>
            <a:chExt cx="11963400" cy="6619876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123825" y="114300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0963275 w 11953875"/>
                <a:gd name="connsiteY1" fmla="*/ 0 h 6619875"/>
                <a:gd name="connsiteX2" fmla="*/ 10963275 w 11953875"/>
                <a:gd name="connsiteY2" fmla="*/ 219075 h 6619875"/>
                <a:gd name="connsiteX3" fmla="*/ 444425 w 11953875"/>
                <a:gd name="connsiteY3" fmla="*/ 219075 h 6619875"/>
                <a:gd name="connsiteX4" fmla="*/ 213290 w 11953875"/>
                <a:gd name="connsiteY4" fmla="*/ 450210 h 6619875"/>
                <a:gd name="connsiteX5" fmla="*/ 213290 w 11953875"/>
                <a:gd name="connsiteY5" fmla="*/ 6169664 h 6619875"/>
                <a:gd name="connsiteX6" fmla="*/ 444425 w 11953875"/>
                <a:gd name="connsiteY6" fmla="*/ 6400799 h 6619875"/>
                <a:gd name="connsiteX7" fmla="*/ 11509448 w 11953875"/>
                <a:gd name="connsiteY7" fmla="*/ 6400799 h 6619875"/>
                <a:gd name="connsiteX8" fmla="*/ 11740583 w 11953875"/>
                <a:gd name="connsiteY8" fmla="*/ 6169664 h 6619875"/>
                <a:gd name="connsiteX9" fmla="*/ 11740583 w 11953875"/>
                <a:gd name="connsiteY9" fmla="*/ 895350 h 6619875"/>
                <a:gd name="connsiteX10" fmla="*/ 11953875 w 11953875"/>
                <a:gd name="connsiteY10" fmla="*/ 895350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D13339F-6E05-2848-1623-BBE7FA014D4F}"/>
                </a:ext>
              </a:extLst>
            </p:cNvPr>
            <p:cNvSpPr/>
            <p:nvPr/>
          </p:nvSpPr>
          <p:spPr>
            <a:xfrm rot="5400000">
              <a:off x="11202590" y="-1189"/>
              <a:ext cx="219075" cy="450056"/>
            </a:xfrm>
            <a:prstGeom prst="round2SameRect">
              <a:avLst/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10FE623-A05F-982D-758B-D0DD7012291B}"/>
                </a:ext>
              </a:extLst>
            </p:cNvPr>
            <p:cNvSpPr/>
            <p:nvPr/>
          </p:nvSpPr>
          <p:spPr>
            <a:xfrm rot="5400000">
              <a:off x="11048999" y="152399"/>
              <a:ext cx="219075" cy="14287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AC333CA9-6F36-B6E3-11B8-A0BA6E7D4CA2}"/>
                </a:ext>
              </a:extLst>
            </p:cNvPr>
            <p:cNvSpPr/>
            <p:nvPr/>
          </p:nvSpPr>
          <p:spPr>
            <a:xfrm>
              <a:off x="11865769" y="570311"/>
              <a:ext cx="211931" cy="420289"/>
            </a:xfrm>
            <a:prstGeom prst="triangle">
              <a:avLst/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D7EA441-7399-8E02-B948-E3706B0B0EFD}"/>
                </a:ext>
              </a:extLst>
            </p:cNvPr>
            <p:cNvSpPr/>
            <p:nvPr/>
          </p:nvSpPr>
          <p:spPr>
            <a:xfrm>
              <a:off x="11941415" y="570310"/>
              <a:ext cx="60637" cy="120252"/>
            </a:xfrm>
            <a:prstGeom prst="triangle">
              <a:avLst/>
            </a:prstGeom>
            <a:solidFill>
              <a:schemeClr val="tx1"/>
            </a:solidFill>
            <a:ln w="3492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114300" y="114299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1422856 w 11953875"/>
                <a:gd name="connsiteY1" fmla="*/ 0 h 6619875"/>
                <a:gd name="connsiteX2" fmla="*/ 11422856 w 11953875"/>
                <a:gd name="connsiteY2" fmla="*/ 104776 h 6619875"/>
                <a:gd name="connsiteX3" fmla="*/ 420638 w 11953875"/>
                <a:gd name="connsiteY3" fmla="*/ 104776 h 6619875"/>
                <a:gd name="connsiteX4" fmla="*/ 95250 w 11953875"/>
                <a:gd name="connsiteY4" fmla="*/ 430164 h 6619875"/>
                <a:gd name="connsiteX5" fmla="*/ 95250 w 11953875"/>
                <a:gd name="connsiteY5" fmla="*/ 6189712 h 6619875"/>
                <a:gd name="connsiteX6" fmla="*/ 420638 w 11953875"/>
                <a:gd name="connsiteY6" fmla="*/ 6515100 h 6619875"/>
                <a:gd name="connsiteX7" fmla="*/ 11514187 w 11953875"/>
                <a:gd name="connsiteY7" fmla="*/ 6515100 h 6619875"/>
                <a:gd name="connsiteX8" fmla="*/ 11839575 w 11953875"/>
                <a:gd name="connsiteY8" fmla="*/ 6189712 h 6619875"/>
                <a:gd name="connsiteX9" fmla="*/ 11839575 w 11953875"/>
                <a:gd name="connsiteY9" fmla="*/ 876301 h 6619875"/>
                <a:gd name="connsiteX10" fmla="*/ 11953875 w 11953875"/>
                <a:gd name="connsiteY10" fmla="*/ 876301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AEF5C25-3CDA-FF79-3C94-62F30E56DE96}"/>
              </a:ext>
            </a:extLst>
          </p:cNvPr>
          <p:cNvSpPr txBox="1"/>
          <p:nvPr/>
        </p:nvSpPr>
        <p:spPr>
          <a:xfrm>
            <a:off x="555624" y="490506"/>
            <a:ext cx="22908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2000" b="1" kern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Motivation</a:t>
            </a:r>
            <a:endParaRPr lang="en-US" altLang="ko-KR" sz="2000" b="1" kern="0" dirty="0">
              <a:ln w="15875">
                <a:noFill/>
              </a:ln>
              <a:solidFill>
                <a:srgbClr val="56396B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A136B-B0BF-CFB0-7C18-734D60217A79}"/>
              </a:ext>
            </a:extLst>
          </p:cNvPr>
          <p:cNvSpPr txBox="1"/>
          <p:nvPr/>
        </p:nvSpPr>
        <p:spPr>
          <a:xfrm>
            <a:off x="4968926" y="4712254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답을 알기 위해서는 직접 계산해야 한다는 </a:t>
            </a:r>
            <a:r>
              <a:rPr lang="ko-KR" altLang="en-US" sz="2800">
                <a:solidFill>
                  <a:srgbClr val="FF0000"/>
                </a:solidFill>
              </a:rPr>
              <a:t>불편함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4E36D50-6B9F-0218-D182-660F0D2B36A0}"/>
              </a:ext>
            </a:extLst>
          </p:cNvPr>
          <p:cNvGrpSpPr/>
          <p:nvPr/>
        </p:nvGrpSpPr>
        <p:grpSpPr>
          <a:xfrm>
            <a:off x="3449744" y="633547"/>
            <a:ext cx="427839" cy="514138"/>
            <a:chOff x="5276675" y="4607698"/>
            <a:chExt cx="609753" cy="65219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C9B7985-BC11-0306-95CD-9DEE974A7177}"/>
                </a:ext>
              </a:extLst>
            </p:cNvPr>
            <p:cNvCxnSpPr/>
            <p:nvPr/>
          </p:nvCxnSpPr>
          <p:spPr>
            <a:xfrm>
              <a:off x="5276675" y="4865615"/>
              <a:ext cx="302004" cy="39428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0DC6B99-9635-7C8B-7BD2-5D5116CD6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8204" y="4607698"/>
              <a:ext cx="298224" cy="65219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C63FD34-2C5B-B1B6-8E24-B6000F6D41CF}"/>
              </a:ext>
            </a:extLst>
          </p:cNvPr>
          <p:cNvGrpSpPr/>
          <p:nvPr/>
        </p:nvGrpSpPr>
        <p:grpSpPr>
          <a:xfrm>
            <a:off x="9553819" y="508182"/>
            <a:ext cx="427839" cy="514138"/>
            <a:chOff x="5276675" y="4607698"/>
            <a:chExt cx="609753" cy="652199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19F514D-C6A6-7D48-3B8F-8F86E4B1A369}"/>
                </a:ext>
              </a:extLst>
            </p:cNvPr>
            <p:cNvCxnSpPr/>
            <p:nvPr/>
          </p:nvCxnSpPr>
          <p:spPr>
            <a:xfrm>
              <a:off x="5276675" y="4865615"/>
              <a:ext cx="302004" cy="39428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3A0776E-49D1-AA72-A2FD-83E142C53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8204" y="4607698"/>
              <a:ext cx="298224" cy="65219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7ED54C-3DFA-AC09-82FE-8A8F74E057E9}"/>
              </a:ext>
            </a:extLst>
          </p:cNvPr>
          <p:cNvGrpSpPr/>
          <p:nvPr/>
        </p:nvGrpSpPr>
        <p:grpSpPr>
          <a:xfrm>
            <a:off x="3771606" y="3424236"/>
            <a:ext cx="427839" cy="514138"/>
            <a:chOff x="5276675" y="4607698"/>
            <a:chExt cx="609753" cy="652199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1CAADB9-B1F9-F483-F7E1-DD8391A33283}"/>
                </a:ext>
              </a:extLst>
            </p:cNvPr>
            <p:cNvCxnSpPr/>
            <p:nvPr/>
          </p:nvCxnSpPr>
          <p:spPr>
            <a:xfrm>
              <a:off x="5276675" y="4865615"/>
              <a:ext cx="302004" cy="39428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F42C1F4-A24D-E917-3E47-656E2AA8F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8204" y="4607698"/>
              <a:ext cx="298224" cy="65219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00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14299"/>
            <a:ext cx="11963400" cy="6619876"/>
            <a:chOff x="114300" y="114299"/>
            <a:chExt cx="11963400" cy="6619876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123825" y="114300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0963275 w 11953875"/>
                <a:gd name="connsiteY1" fmla="*/ 0 h 6619875"/>
                <a:gd name="connsiteX2" fmla="*/ 10963275 w 11953875"/>
                <a:gd name="connsiteY2" fmla="*/ 219075 h 6619875"/>
                <a:gd name="connsiteX3" fmla="*/ 444425 w 11953875"/>
                <a:gd name="connsiteY3" fmla="*/ 219075 h 6619875"/>
                <a:gd name="connsiteX4" fmla="*/ 213290 w 11953875"/>
                <a:gd name="connsiteY4" fmla="*/ 450210 h 6619875"/>
                <a:gd name="connsiteX5" fmla="*/ 213290 w 11953875"/>
                <a:gd name="connsiteY5" fmla="*/ 6169664 h 6619875"/>
                <a:gd name="connsiteX6" fmla="*/ 444425 w 11953875"/>
                <a:gd name="connsiteY6" fmla="*/ 6400799 h 6619875"/>
                <a:gd name="connsiteX7" fmla="*/ 11509448 w 11953875"/>
                <a:gd name="connsiteY7" fmla="*/ 6400799 h 6619875"/>
                <a:gd name="connsiteX8" fmla="*/ 11740583 w 11953875"/>
                <a:gd name="connsiteY8" fmla="*/ 6169664 h 6619875"/>
                <a:gd name="connsiteX9" fmla="*/ 11740583 w 11953875"/>
                <a:gd name="connsiteY9" fmla="*/ 895350 h 6619875"/>
                <a:gd name="connsiteX10" fmla="*/ 11953875 w 11953875"/>
                <a:gd name="connsiteY10" fmla="*/ 895350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D13339F-6E05-2848-1623-BBE7FA014D4F}"/>
                </a:ext>
              </a:extLst>
            </p:cNvPr>
            <p:cNvSpPr/>
            <p:nvPr/>
          </p:nvSpPr>
          <p:spPr>
            <a:xfrm rot="5400000">
              <a:off x="11202590" y="-1189"/>
              <a:ext cx="219075" cy="450056"/>
            </a:xfrm>
            <a:prstGeom prst="round2SameRect">
              <a:avLst/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10FE623-A05F-982D-758B-D0DD7012291B}"/>
                </a:ext>
              </a:extLst>
            </p:cNvPr>
            <p:cNvSpPr/>
            <p:nvPr/>
          </p:nvSpPr>
          <p:spPr>
            <a:xfrm rot="5400000">
              <a:off x="11048999" y="152399"/>
              <a:ext cx="219075" cy="14287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AC333CA9-6F36-B6E3-11B8-A0BA6E7D4CA2}"/>
                </a:ext>
              </a:extLst>
            </p:cNvPr>
            <p:cNvSpPr/>
            <p:nvPr/>
          </p:nvSpPr>
          <p:spPr>
            <a:xfrm>
              <a:off x="11865769" y="570311"/>
              <a:ext cx="211931" cy="420289"/>
            </a:xfrm>
            <a:prstGeom prst="triangle">
              <a:avLst/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D7EA441-7399-8E02-B948-E3706B0B0EFD}"/>
                </a:ext>
              </a:extLst>
            </p:cNvPr>
            <p:cNvSpPr/>
            <p:nvPr/>
          </p:nvSpPr>
          <p:spPr>
            <a:xfrm>
              <a:off x="11941415" y="570310"/>
              <a:ext cx="60637" cy="120252"/>
            </a:xfrm>
            <a:prstGeom prst="triangle">
              <a:avLst/>
            </a:prstGeom>
            <a:solidFill>
              <a:schemeClr val="tx1"/>
            </a:solidFill>
            <a:ln w="3492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114300" y="114299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1422856 w 11953875"/>
                <a:gd name="connsiteY1" fmla="*/ 0 h 6619875"/>
                <a:gd name="connsiteX2" fmla="*/ 11422856 w 11953875"/>
                <a:gd name="connsiteY2" fmla="*/ 104776 h 6619875"/>
                <a:gd name="connsiteX3" fmla="*/ 420638 w 11953875"/>
                <a:gd name="connsiteY3" fmla="*/ 104776 h 6619875"/>
                <a:gd name="connsiteX4" fmla="*/ 95250 w 11953875"/>
                <a:gd name="connsiteY4" fmla="*/ 430164 h 6619875"/>
                <a:gd name="connsiteX5" fmla="*/ 95250 w 11953875"/>
                <a:gd name="connsiteY5" fmla="*/ 6189712 h 6619875"/>
                <a:gd name="connsiteX6" fmla="*/ 420638 w 11953875"/>
                <a:gd name="connsiteY6" fmla="*/ 6515100 h 6619875"/>
                <a:gd name="connsiteX7" fmla="*/ 11514187 w 11953875"/>
                <a:gd name="connsiteY7" fmla="*/ 6515100 h 6619875"/>
                <a:gd name="connsiteX8" fmla="*/ 11839575 w 11953875"/>
                <a:gd name="connsiteY8" fmla="*/ 6189712 h 6619875"/>
                <a:gd name="connsiteX9" fmla="*/ 11839575 w 11953875"/>
                <a:gd name="connsiteY9" fmla="*/ 876301 h 6619875"/>
                <a:gd name="connsiteX10" fmla="*/ 11953875 w 11953875"/>
                <a:gd name="connsiteY10" fmla="*/ 876301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AEF5C25-3CDA-FF79-3C94-62F30E56DE96}"/>
              </a:ext>
            </a:extLst>
          </p:cNvPr>
          <p:cNvSpPr txBox="1"/>
          <p:nvPr/>
        </p:nvSpPr>
        <p:spPr>
          <a:xfrm>
            <a:off x="555624" y="490506"/>
            <a:ext cx="22908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2000" b="1" kern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Motivation</a:t>
            </a:r>
            <a:endParaRPr lang="en-US" altLang="ko-KR" sz="2000" b="1" kern="0" dirty="0">
              <a:ln w="15875">
                <a:noFill/>
              </a:ln>
              <a:solidFill>
                <a:srgbClr val="56396B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A136B-B0BF-CFB0-7C18-734D60217A79}"/>
              </a:ext>
            </a:extLst>
          </p:cNvPr>
          <p:cNvSpPr txBox="1"/>
          <p:nvPr/>
        </p:nvSpPr>
        <p:spPr>
          <a:xfrm>
            <a:off x="3053461" y="4702849"/>
            <a:ext cx="609460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수식 입력을 도와주는 프로그램은 </a:t>
            </a:r>
            <a:r>
              <a:rPr lang="ko-KR" altLang="en-US">
                <a:solidFill>
                  <a:schemeClr val="accent1"/>
                </a:solidFill>
              </a:rPr>
              <a:t>많다</a:t>
            </a:r>
            <a:r>
              <a:rPr lang="en-US" altLang="ko-KR">
                <a:solidFill>
                  <a:schemeClr val="accent1"/>
                </a:solidFill>
              </a:rPr>
              <a:t>!</a:t>
            </a:r>
          </a:p>
          <a:p>
            <a:pPr algn="ctr"/>
            <a:r>
              <a:rPr lang="ko-KR" altLang="en-US">
                <a:solidFill>
                  <a:srgbClr val="FF0000"/>
                </a:solidFill>
              </a:rPr>
              <a:t>하지만</a:t>
            </a:r>
            <a:r>
              <a:rPr lang="en-US" altLang="ko-KR"/>
              <a:t>, </a:t>
            </a:r>
            <a:r>
              <a:rPr lang="ko-KR" altLang="en-US"/>
              <a:t>따로 설치하거나 웹상에서 사용해야하고</a:t>
            </a:r>
            <a:endParaRPr lang="en-US" altLang="ko-KR"/>
          </a:p>
          <a:p>
            <a:pPr algn="ctr"/>
            <a:r>
              <a:rPr lang="ko-KR" altLang="en-US"/>
              <a:t>답을 알기 위해서는 직접 계산해야 한다는 </a:t>
            </a:r>
            <a:endParaRPr lang="en-US" altLang="ko-KR"/>
          </a:p>
          <a:p>
            <a:pPr algn="ctr"/>
            <a:r>
              <a:rPr lang="ko-KR" altLang="en-US" sz="2800">
                <a:solidFill>
                  <a:srgbClr val="FF0000"/>
                </a:solidFill>
              </a:rPr>
              <a:t>불편함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E60E4C-D61B-A8A9-D1CB-6D7950DB6837}"/>
              </a:ext>
            </a:extLst>
          </p:cNvPr>
          <p:cNvGrpSpPr/>
          <p:nvPr/>
        </p:nvGrpSpPr>
        <p:grpSpPr>
          <a:xfrm>
            <a:off x="5769033" y="1312773"/>
            <a:ext cx="5620534" cy="2838090"/>
            <a:chOff x="3280970" y="1431985"/>
            <a:chExt cx="5620534" cy="2838090"/>
          </a:xfrm>
        </p:grpSpPr>
        <p:pic>
          <p:nvPicPr>
            <p:cNvPr id="4" name="그림 3" descr="텍스트, 스크린샷, 폰트, 디자인이(가) 표시된 사진&#10;&#10;자동 생성된 설명">
              <a:extLst>
                <a:ext uri="{FF2B5EF4-FFF2-40B4-BE49-F238E27FC236}">
                  <a16:creationId xmlns:a16="http://schemas.microsoft.com/office/drawing/2014/main" id="{4CACCEEA-7261-6F83-2C80-C982FBBD9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970" y="1611736"/>
              <a:ext cx="5620534" cy="2476846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75FAC-1CBE-18E6-D5D6-D3DC531A5268}"/>
                </a:ext>
              </a:extLst>
            </p:cNvPr>
            <p:cNvSpPr/>
            <p:nvPr/>
          </p:nvSpPr>
          <p:spPr>
            <a:xfrm>
              <a:off x="3485072" y="1431985"/>
              <a:ext cx="5227607" cy="283809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8726FB8-C0BE-097B-94A2-B619DD4B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60" y="1248677"/>
            <a:ext cx="4966600" cy="29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7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14299"/>
            <a:ext cx="11963400" cy="6619876"/>
            <a:chOff x="114300" y="114299"/>
            <a:chExt cx="11963400" cy="6619876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123825" y="114300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0963275 w 11953875"/>
                <a:gd name="connsiteY1" fmla="*/ 0 h 6619875"/>
                <a:gd name="connsiteX2" fmla="*/ 10963275 w 11953875"/>
                <a:gd name="connsiteY2" fmla="*/ 219075 h 6619875"/>
                <a:gd name="connsiteX3" fmla="*/ 444425 w 11953875"/>
                <a:gd name="connsiteY3" fmla="*/ 219075 h 6619875"/>
                <a:gd name="connsiteX4" fmla="*/ 213290 w 11953875"/>
                <a:gd name="connsiteY4" fmla="*/ 450210 h 6619875"/>
                <a:gd name="connsiteX5" fmla="*/ 213290 w 11953875"/>
                <a:gd name="connsiteY5" fmla="*/ 6169664 h 6619875"/>
                <a:gd name="connsiteX6" fmla="*/ 444425 w 11953875"/>
                <a:gd name="connsiteY6" fmla="*/ 6400799 h 6619875"/>
                <a:gd name="connsiteX7" fmla="*/ 11509448 w 11953875"/>
                <a:gd name="connsiteY7" fmla="*/ 6400799 h 6619875"/>
                <a:gd name="connsiteX8" fmla="*/ 11740583 w 11953875"/>
                <a:gd name="connsiteY8" fmla="*/ 6169664 h 6619875"/>
                <a:gd name="connsiteX9" fmla="*/ 11740583 w 11953875"/>
                <a:gd name="connsiteY9" fmla="*/ 895350 h 6619875"/>
                <a:gd name="connsiteX10" fmla="*/ 11953875 w 11953875"/>
                <a:gd name="connsiteY10" fmla="*/ 895350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D13339F-6E05-2848-1623-BBE7FA014D4F}"/>
                </a:ext>
              </a:extLst>
            </p:cNvPr>
            <p:cNvSpPr/>
            <p:nvPr/>
          </p:nvSpPr>
          <p:spPr>
            <a:xfrm rot="5400000">
              <a:off x="11202590" y="-1189"/>
              <a:ext cx="219075" cy="450056"/>
            </a:xfrm>
            <a:prstGeom prst="round2SameRect">
              <a:avLst/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10FE623-A05F-982D-758B-D0DD7012291B}"/>
                </a:ext>
              </a:extLst>
            </p:cNvPr>
            <p:cNvSpPr/>
            <p:nvPr/>
          </p:nvSpPr>
          <p:spPr>
            <a:xfrm rot="5400000">
              <a:off x="11048999" y="152399"/>
              <a:ext cx="219075" cy="14287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AC333CA9-6F36-B6E3-11B8-A0BA6E7D4CA2}"/>
                </a:ext>
              </a:extLst>
            </p:cNvPr>
            <p:cNvSpPr/>
            <p:nvPr/>
          </p:nvSpPr>
          <p:spPr>
            <a:xfrm>
              <a:off x="11865769" y="570311"/>
              <a:ext cx="211931" cy="420289"/>
            </a:xfrm>
            <a:prstGeom prst="triangle">
              <a:avLst/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D7EA441-7399-8E02-B948-E3706B0B0EFD}"/>
                </a:ext>
              </a:extLst>
            </p:cNvPr>
            <p:cNvSpPr/>
            <p:nvPr/>
          </p:nvSpPr>
          <p:spPr>
            <a:xfrm>
              <a:off x="11941415" y="570310"/>
              <a:ext cx="60637" cy="120252"/>
            </a:xfrm>
            <a:prstGeom prst="triangle">
              <a:avLst/>
            </a:prstGeom>
            <a:solidFill>
              <a:schemeClr val="tx1"/>
            </a:solidFill>
            <a:ln w="3492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114300" y="114299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1422856 w 11953875"/>
                <a:gd name="connsiteY1" fmla="*/ 0 h 6619875"/>
                <a:gd name="connsiteX2" fmla="*/ 11422856 w 11953875"/>
                <a:gd name="connsiteY2" fmla="*/ 104776 h 6619875"/>
                <a:gd name="connsiteX3" fmla="*/ 420638 w 11953875"/>
                <a:gd name="connsiteY3" fmla="*/ 104776 h 6619875"/>
                <a:gd name="connsiteX4" fmla="*/ 95250 w 11953875"/>
                <a:gd name="connsiteY4" fmla="*/ 430164 h 6619875"/>
                <a:gd name="connsiteX5" fmla="*/ 95250 w 11953875"/>
                <a:gd name="connsiteY5" fmla="*/ 6189712 h 6619875"/>
                <a:gd name="connsiteX6" fmla="*/ 420638 w 11953875"/>
                <a:gd name="connsiteY6" fmla="*/ 6515100 h 6619875"/>
                <a:gd name="connsiteX7" fmla="*/ 11514187 w 11953875"/>
                <a:gd name="connsiteY7" fmla="*/ 6515100 h 6619875"/>
                <a:gd name="connsiteX8" fmla="*/ 11839575 w 11953875"/>
                <a:gd name="connsiteY8" fmla="*/ 6189712 h 6619875"/>
                <a:gd name="connsiteX9" fmla="*/ 11839575 w 11953875"/>
                <a:gd name="connsiteY9" fmla="*/ 876301 h 6619875"/>
                <a:gd name="connsiteX10" fmla="*/ 11953875 w 11953875"/>
                <a:gd name="connsiteY10" fmla="*/ 876301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AEF5C25-3CDA-FF79-3C94-62F30E56DE96}"/>
              </a:ext>
            </a:extLst>
          </p:cNvPr>
          <p:cNvSpPr txBox="1"/>
          <p:nvPr/>
        </p:nvSpPr>
        <p:spPr>
          <a:xfrm>
            <a:off x="555624" y="490506"/>
            <a:ext cx="22908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2000" b="1" kern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Intent</a:t>
            </a:r>
            <a:endParaRPr lang="en-US" altLang="ko-KR" sz="2000" b="1" kern="0" dirty="0">
              <a:ln w="15875">
                <a:noFill/>
              </a:ln>
              <a:solidFill>
                <a:srgbClr val="56396B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E7E8D-DECB-17DC-340E-A80CBD0BA6D7}"/>
              </a:ext>
            </a:extLst>
          </p:cNvPr>
          <p:cNvSpPr txBox="1"/>
          <p:nvPr/>
        </p:nvSpPr>
        <p:spPr>
          <a:xfrm>
            <a:off x="1191237" y="1596403"/>
            <a:ext cx="54248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분필 없이</a:t>
            </a:r>
            <a:r>
              <a:rPr lang="en-US" altLang="ko-KR"/>
              <a:t>, </a:t>
            </a:r>
            <a:r>
              <a:rPr lang="ko-KR" altLang="en-US"/>
              <a:t>칠판 없이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허공에 손짓으로 작성한 숫자 및 기호를 인식 하고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계산 결과를 즉석에서 출력하는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27FF0-4F94-393D-670B-826E5273B4E5}"/>
              </a:ext>
            </a:extLst>
          </p:cNvPr>
          <p:cNvSpPr txBox="1"/>
          <p:nvPr/>
        </p:nvSpPr>
        <p:spPr>
          <a:xfrm>
            <a:off x="3680825" y="270439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1800" b="1" kern="0">
                <a:solidFill>
                  <a:srgbClr val="56396B"/>
                </a:solidFill>
              </a:rPr>
              <a:t>자세 인식 기반 지능형 수식 계산 시스템</a:t>
            </a:r>
            <a:endParaRPr lang="en-US" altLang="ko-KR" sz="1800" b="1" kern="0" dirty="0">
              <a:solidFill>
                <a:srgbClr val="56396B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6A5CC-CE78-8E2C-B5CA-24D530C91975}"/>
              </a:ext>
            </a:extLst>
          </p:cNvPr>
          <p:cNvSpPr txBox="1"/>
          <p:nvPr/>
        </p:nvSpPr>
        <p:spPr>
          <a:xfrm>
            <a:off x="1191237" y="343030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kern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Board Maestro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075AFB-4C04-0171-A9A6-DB9D19BAD6C4}"/>
              </a:ext>
            </a:extLst>
          </p:cNvPr>
          <p:cNvSpPr/>
          <p:nvPr/>
        </p:nvSpPr>
        <p:spPr>
          <a:xfrm>
            <a:off x="1319842" y="3959525"/>
            <a:ext cx="8962845" cy="2078966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사무용품, 디자인, 예술이(가) 표시된 사진&#10;&#10;자동 생성된 설명">
            <a:extLst>
              <a:ext uri="{FF2B5EF4-FFF2-40B4-BE49-F238E27FC236}">
                <a16:creationId xmlns:a16="http://schemas.microsoft.com/office/drawing/2014/main" id="{923E9989-B2AF-FCF2-9440-E5377B1F2F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69" y="4158310"/>
            <a:ext cx="2290887" cy="1603621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A9B4B4-B9FC-6B2E-921A-39C74C8BB3F4}"/>
              </a:ext>
            </a:extLst>
          </p:cNvPr>
          <p:cNvGrpSpPr/>
          <p:nvPr/>
        </p:nvGrpSpPr>
        <p:grpSpPr>
          <a:xfrm>
            <a:off x="2135968" y="4371142"/>
            <a:ext cx="1416688" cy="1255732"/>
            <a:chOff x="6410325" y="1137100"/>
            <a:chExt cx="1148212" cy="1213634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D46FE31-FDD8-1DD7-79C9-56F695B49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0325" y="1137101"/>
              <a:ext cx="1138687" cy="121363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8091F77-BAD8-D806-8FC8-712B43AA90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19850" y="1137100"/>
              <a:ext cx="1138687" cy="121363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 descr="사람, 손톱, 손가락, 엄지이(가) 표시된 사진&#10;&#10;자동 생성된 설명">
            <a:extLst>
              <a:ext uri="{FF2B5EF4-FFF2-40B4-BE49-F238E27FC236}">
                <a16:creationId xmlns:a16="http://schemas.microsoft.com/office/drawing/2014/main" id="{D83689F7-0971-8E31-37C4-DF21596633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83" y="4181727"/>
            <a:ext cx="2404633" cy="1580204"/>
          </a:xfrm>
          <a:prstGeom prst="rect">
            <a:avLst/>
          </a:prstGeom>
        </p:spPr>
      </p:pic>
      <p:pic>
        <p:nvPicPr>
          <p:cNvPr id="28" name="그림 27" descr="계산기, 스크린샷이(가) 표시된 사진&#10;&#10;자동 생성된 설명">
            <a:extLst>
              <a:ext uri="{FF2B5EF4-FFF2-40B4-BE49-F238E27FC236}">
                <a16:creationId xmlns:a16="http://schemas.microsoft.com/office/drawing/2014/main" id="{C085DFE4-A243-D19A-4F17-8C715F41C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02" y="4076850"/>
            <a:ext cx="1789957" cy="1789957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857EE8EC-CE5D-7F95-E876-892D9D80D7DD}"/>
              </a:ext>
            </a:extLst>
          </p:cNvPr>
          <p:cNvSpPr/>
          <p:nvPr/>
        </p:nvSpPr>
        <p:spPr>
          <a:xfrm>
            <a:off x="7926276" y="4204878"/>
            <a:ext cx="1570007" cy="157000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7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1BAB810-618A-7CFF-18DB-D7C8C56F5060}"/>
              </a:ext>
            </a:extLst>
          </p:cNvPr>
          <p:cNvSpPr txBox="1"/>
          <p:nvPr/>
        </p:nvSpPr>
        <p:spPr>
          <a:xfrm>
            <a:off x="4474298" y="2181008"/>
            <a:ext cx="37291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32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Details</a:t>
            </a:r>
            <a:endParaRPr lang="en-US" altLang="ko-KR" sz="1000" b="1" kern="0" dirty="0">
              <a:solidFill>
                <a:srgbClr val="56396B"/>
              </a:solidFill>
            </a:endParaRPr>
          </a:p>
          <a:p>
            <a:pPr marL="0" lvl="2" algn="ctr">
              <a:defRPr/>
            </a:pPr>
            <a:r>
              <a:rPr lang="ko-KR" altLang="en-US" sz="1000" b="1" kern="0" dirty="0">
                <a:solidFill>
                  <a:srgbClr val="56396B"/>
                </a:solidFill>
              </a:rPr>
              <a:t>개발 상세</a:t>
            </a:r>
            <a:r>
              <a:rPr lang="en-US" altLang="ko-KR" sz="1000" b="1" kern="0" dirty="0">
                <a:solidFill>
                  <a:srgbClr val="56396B"/>
                </a:solidFill>
              </a:rPr>
              <a:t> </a:t>
            </a:r>
            <a:endParaRPr lang="en-US" altLang="ko-KR" sz="2400" b="1" kern="0" dirty="0">
              <a:solidFill>
                <a:srgbClr val="56396B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2B1F6DB-4D9D-56B7-9688-EB8E6C775996}"/>
              </a:ext>
            </a:extLst>
          </p:cNvPr>
          <p:cNvGrpSpPr/>
          <p:nvPr/>
        </p:nvGrpSpPr>
        <p:grpSpPr>
          <a:xfrm rot="5400000">
            <a:off x="3239949" y="3174676"/>
            <a:ext cx="2328440" cy="264809"/>
            <a:chOff x="3758605" y="2959893"/>
            <a:chExt cx="4124815" cy="4691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4709981" y="2959893"/>
              <a:ext cx="2247078" cy="4691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934DFE24-CD24-67C2-B3D5-BCD3E2F5749F}"/>
                </a:ext>
              </a:extLst>
            </p:cNvPr>
            <p:cNvSpPr/>
            <p:nvPr/>
          </p:nvSpPr>
          <p:spPr>
            <a:xfrm rot="5400000">
              <a:off x="7183722" y="2729305"/>
              <a:ext cx="469103" cy="930290"/>
            </a:xfrm>
            <a:prstGeom prst="round2SameRect">
              <a:avLst/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F0CD15F5-9606-7488-B5C5-F49C4550AFFD}"/>
                </a:ext>
              </a:extLst>
            </p:cNvPr>
            <p:cNvSpPr/>
            <p:nvPr/>
          </p:nvSpPr>
          <p:spPr>
            <a:xfrm rot="5400000">
              <a:off x="6845726" y="3071232"/>
              <a:ext cx="469098" cy="24643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4990DD1-F48B-6E2D-9796-F287114AA3EF}"/>
                </a:ext>
              </a:extLst>
            </p:cNvPr>
            <p:cNvGrpSpPr/>
            <p:nvPr/>
          </p:nvGrpSpPr>
          <p:grpSpPr>
            <a:xfrm rot="16200000">
              <a:off x="3989201" y="2729300"/>
              <a:ext cx="469098" cy="930290"/>
              <a:chOff x="5950744" y="3408761"/>
              <a:chExt cx="211931" cy="420290"/>
            </a:xfrm>
          </p:grpSpPr>
          <p:sp>
            <p:nvSpPr>
              <p:cNvPr id="4" name="이등변 삼각형 3">
                <a:extLst>
                  <a:ext uri="{FF2B5EF4-FFF2-40B4-BE49-F238E27FC236}">
                    <a16:creationId xmlns:a16="http://schemas.microsoft.com/office/drawing/2014/main" id="{CF7361E4-D532-B68E-BCF8-313E07514690}"/>
                  </a:ext>
                </a:extLst>
              </p:cNvPr>
              <p:cNvSpPr/>
              <p:nvPr/>
            </p:nvSpPr>
            <p:spPr>
              <a:xfrm>
                <a:off x="5950744" y="3408762"/>
                <a:ext cx="211931" cy="420289"/>
              </a:xfrm>
              <a:prstGeom prst="triangle">
                <a:avLst/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4B63CB0E-300B-98F9-4076-FE8A510643D6}"/>
                  </a:ext>
                </a:extLst>
              </p:cNvPr>
              <p:cNvSpPr/>
              <p:nvPr/>
            </p:nvSpPr>
            <p:spPr>
              <a:xfrm>
                <a:off x="6026390" y="3408761"/>
                <a:ext cx="60637" cy="120252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4736905" y="3261556"/>
              <a:ext cx="3146515" cy="1328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6A5D9EB-2305-D274-6727-13DCD163A9A4}"/>
              </a:ext>
            </a:extLst>
          </p:cNvPr>
          <p:cNvSpPr txBox="1"/>
          <p:nvPr/>
        </p:nvSpPr>
        <p:spPr>
          <a:xfrm>
            <a:off x="5279665" y="3122414"/>
            <a:ext cx="2819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18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02-1. </a:t>
            </a:r>
            <a:r>
              <a:rPr lang="en-US" altLang="ko-KR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Diagram</a:t>
            </a:r>
            <a:endParaRPr lang="en-US" altLang="ko-KR" sz="1800" b="1" i="1" kern="0" dirty="0">
              <a:ln w="15875">
                <a:noFill/>
              </a:ln>
              <a:solidFill>
                <a:srgbClr val="56396B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4336D-D0F0-3140-5432-13307D998743}"/>
              </a:ext>
            </a:extLst>
          </p:cNvPr>
          <p:cNvSpPr txBox="1"/>
          <p:nvPr/>
        </p:nvSpPr>
        <p:spPr>
          <a:xfrm>
            <a:off x="4836121" y="3792960"/>
            <a:ext cx="4656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18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02-2. Technical Description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F8C69-F89A-A871-82EB-F45318A24A79}"/>
              </a:ext>
            </a:extLst>
          </p:cNvPr>
          <p:cNvSpPr txBox="1"/>
          <p:nvPr/>
        </p:nvSpPr>
        <p:spPr>
          <a:xfrm>
            <a:off x="5759990" y="3414764"/>
            <a:ext cx="18586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1050" b="1" kern="0" dirty="0">
                <a:solidFill>
                  <a:srgbClr val="56396B"/>
                </a:solidFill>
              </a:rPr>
              <a:t>  구조도</a:t>
            </a:r>
            <a:endParaRPr lang="en-US" altLang="ko-KR" sz="1050" b="1" kern="0" dirty="0">
              <a:solidFill>
                <a:srgbClr val="56396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35795-9EC1-67E5-5838-B623749DC2A5}"/>
              </a:ext>
            </a:extLst>
          </p:cNvPr>
          <p:cNvSpPr txBox="1"/>
          <p:nvPr/>
        </p:nvSpPr>
        <p:spPr>
          <a:xfrm>
            <a:off x="6234904" y="4081769"/>
            <a:ext cx="18586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1050" b="1" kern="0" dirty="0">
                <a:solidFill>
                  <a:srgbClr val="56396B"/>
                </a:solidFill>
              </a:rPr>
              <a:t>기술 명세</a:t>
            </a:r>
            <a:endParaRPr lang="en-US" altLang="ko-KR" sz="1050" b="1" kern="0" dirty="0">
              <a:solidFill>
                <a:srgbClr val="56396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6DF30-EF9D-BE84-1F41-D1A1B8ACD5E7}"/>
              </a:ext>
            </a:extLst>
          </p:cNvPr>
          <p:cNvSpPr txBox="1"/>
          <p:nvPr/>
        </p:nvSpPr>
        <p:spPr>
          <a:xfrm>
            <a:off x="4934777" y="2903675"/>
            <a:ext cx="3309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{</a:t>
            </a:r>
            <a:endParaRPr lang="ko-KR" altLang="en-US" sz="8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7E031-D24E-C3A8-364E-805DE1B69C22}"/>
              </a:ext>
            </a:extLst>
          </p:cNvPr>
          <p:cNvGrpSpPr/>
          <p:nvPr/>
        </p:nvGrpSpPr>
        <p:grpSpPr>
          <a:xfrm rot="5400000">
            <a:off x="2824360" y="3174676"/>
            <a:ext cx="2328440" cy="264809"/>
            <a:chOff x="3758605" y="2959893"/>
            <a:chExt cx="4124815" cy="46910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90BF89-E0D3-60C7-717C-110F3718A946}"/>
                </a:ext>
              </a:extLst>
            </p:cNvPr>
            <p:cNvSpPr/>
            <p:nvPr/>
          </p:nvSpPr>
          <p:spPr>
            <a:xfrm>
              <a:off x="4709981" y="2959893"/>
              <a:ext cx="2247078" cy="4691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21F1CEE2-DF2B-405D-6F81-C9C44C4E8A22}"/>
                </a:ext>
              </a:extLst>
            </p:cNvPr>
            <p:cNvSpPr/>
            <p:nvPr/>
          </p:nvSpPr>
          <p:spPr>
            <a:xfrm rot="5400000">
              <a:off x="7183722" y="2729305"/>
              <a:ext cx="469103" cy="930290"/>
            </a:xfrm>
            <a:prstGeom prst="round2SameRect">
              <a:avLst/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위쪽 모서리 16">
              <a:extLst>
                <a:ext uri="{FF2B5EF4-FFF2-40B4-BE49-F238E27FC236}">
                  <a16:creationId xmlns:a16="http://schemas.microsoft.com/office/drawing/2014/main" id="{05B1FCBF-C5C0-2A11-CCC6-CFE4CE99094F}"/>
                </a:ext>
              </a:extLst>
            </p:cNvPr>
            <p:cNvSpPr/>
            <p:nvPr/>
          </p:nvSpPr>
          <p:spPr>
            <a:xfrm rot="5400000">
              <a:off x="6845726" y="3071232"/>
              <a:ext cx="469098" cy="24643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41E61FD-F48A-845E-6F30-0E09FE6CD274}"/>
                </a:ext>
              </a:extLst>
            </p:cNvPr>
            <p:cNvGrpSpPr/>
            <p:nvPr/>
          </p:nvGrpSpPr>
          <p:grpSpPr>
            <a:xfrm rot="16200000">
              <a:off x="3989201" y="2729300"/>
              <a:ext cx="469098" cy="930290"/>
              <a:chOff x="5950744" y="3408761"/>
              <a:chExt cx="211931" cy="420290"/>
            </a:xfrm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03E22DB3-7F15-DC72-C3AF-574DA2D7900A}"/>
                  </a:ext>
                </a:extLst>
              </p:cNvPr>
              <p:cNvSpPr/>
              <p:nvPr/>
            </p:nvSpPr>
            <p:spPr>
              <a:xfrm>
                <a:off x="5950744" y="3408762"/>
                <a:ext cx="211931" cy="420289"/>
              </a:xfrm>
              <a:prstGeom prst="triangle">
                <a:avLst/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CA2594C6-8C78-2E1A-7056-885E2E76CC06}"/>
                  </a:ext>
                </a:extLst>
              </p:cNvPr>
              <p:cNvSpPr/>
              <p:nvPr/>
            </p:nvSpPr>
            <p:spPr>
              <a:xfrm>
                <a:off x="6026390" y="3408761"/>
                <a:ext cx="60637" cy="120252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9E1199D-7B99-76BA-5A49-95183F98E756}"/>
                </a:ext>
              </a:extLst>
            </p:cNvPr>
            <p:cNvSpPr/>
            <p:nvPr/>
          </p:nvSpPr>
          <p:spPr>
            <a:xfrm>
              <a:off x="4736905" y="3261556"/>
              <a:ext cx="3146515" cy="1328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0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14299"/>
            <a:ext cx="11963400" cy="6619876"/>
            <a:chOff x="114300" y="114299"/>
            <a:chExt cx="11963400" cy="6619876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123825" y="114300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0963275 w 11953875"/>
                <a:gd name="connsiteY1" fmla="*/ 0 h 6619875"/>
                <a:gd name="connsiteX2" fmla="*/ 10963275 w 11953875"/>
                <a:gd name="connsiteY2" fmla="*/ 219075 h 6619875"/>
                <a:gd name="connsiteX3" fmla="*/ 444425 w 11953875"/>
                <a:gd name="connsiteY3" fmla="*/ 219075 h 6619875"/>
                <a:gd name="connsiteX4" fmla="*/ 213290 w 11953875"/>
                <a:gd name="connsiteY4" fmla="*/ 450210 h 6619875"/>
                <a:gd name="connsiteX5" fmla="*/ 213290 w 11953875"/>
                <a:gd name="connsiteY5" fmla="*/ 6169664 h 6619875"/>
                <a:gd name="connsiteX6" fmla="*/ 444425 w 11953875"/>
                <a:gd name="connsiteY6" fmla="*/ 6400799 h 6619875"/>
                <a:gd name="connsiteX7" fmla="*/ 11509448 w 11953875"/>
                <a:gd name="connsiteY7" fmla="*/ 6400799 h 6619875"/>
                <a:gd name="connsiteX8" fmla="*/ 11740583 w 11953875"/>
                <a:gd name="connsiteY8" fmla="*/ 6169664 h 6619875"/>
                <a:gd name="connsiteX9" fmla="*/ 11740583 w 11953875"/>
                <a:gd name="connsiteY9" fmla="*/ 895350 h 6619875"/>
                <a:gd name="connsiteX10" fmla="*/ 11953875 w 11953875"/>
                <a:gd name="connsiteY10" fmla="*/ 895350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D13339F-6E05-2848-1623-BBE7FA014D4F}"/>
                </a:ext>
              </a:extLst>
            </p:cNvPr>
            <p:cNvSpPr/>
            <p:nvPr/>
          </p:nvSpPr>
          <p:spPr>
            <a:xfrm rot="5400000">
              <a:off x="11202590" y="-1189"/>
              <a:ext cx="219075" cy="450056"/>
            </a:xfrm>
            <a:prstGeom prst="round2SameRect">
              <a:avLst/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10FE623-A05F-982D-758B-D0DD7012291B}"/>
                </a:ext>
              </a:extLst>
            </p:cNvPr>
            <p:cNvSpPr/>
            <p:nvPr/>
          </p:nvSpPr>
          <p:spPr>
            <a:xfrm rot="5400000">
              <a:off x="11048999" y="152399"/>
              <a:ext cx="219075" cy="14287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AC333CA9-6F36-B6E3-11B8-A0BA6E7D4CA2}"/>
                </a:ext>
              </a:extLst>
            </p:cNvPr>
            <p:cNvSpPr/>
            <p:nvPr/>
          </p:nvSpPr>
          <p:spPr>
            <a:xfrm>
              <a:off x="11865769" y="570311"/>
              <a:ext cx="211931" cy="420289"/>
            </a:xfrm>
            <a:prstGeom prst="triangle">
              <a:avLst/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D7EA441-7399-8E02-B948-E3706B0B0EFD}"/>
                </a:ext>
              </a:extLst>
            </p:cNvPr>
            <p:cNvSpPr/>
            <p:nvPr/>
          </p:nvSpPr>
          <p:spPr>
            <a:xfrm>
              <a:off x="11941415" y="570310"/>
              <a:ext cx="60637" cy="120252"/>
            </a:xfrm>
            <a:prstGeom prst="triangle">
              <a:avLst/>
            </a:prstGeom>
            <a:solidFill>
              <a:schemeClr val="tx1"/>
            </a:solidFill>
            <a:ln w="3492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114300" y="114299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1422856 w 11953875"/>
                <a:gd name="connsiteY1" fmla="*/ 0 h 6619875"/>
                <a:gd name="connsiteX2" fmla="*/ 11422856 w 11953875"/>
                <a:gd name="connsiteY2" fmla="*/ 104776 h 6619875"/>
                <a:gd name="connsiteX3" fmla="*/ 420638 w 11953875"/>
                <a:gd name="connsiteY3" fmla="*/ 104776 h 6619875"/>
                <a:gd name="connsiteX4" fmla="*/ 95250 w 11953875"/>
                <a:gd name="connsiteY4" fmla="*/ 430164 h 6619875"/>
                <a:gd name="connsiteX5" fmla="*/ 95250 w 11953875"/>
                <a:gd name="connsiteY5" fmla="*/ 6189712 h 6619875"/>
                <a:gd name="connsiteX6" fmla="*/ 420638 w 11953875"/>
                <a:gd name="connsiteY6" fmla="*/ 6515100 h 6619875"/>
                <a:gd name="connsiteX7" fmla="*/ 11514187 w 11953875"/>
                <a:gd name="connsiteY7" fmla="*/ 6515100 h 6619875"/>
                <a:gd name="connsiteX8" fmla="*/ 11839575 w 11953875"/>
                <a:gd name="connsiteY8" fmla="*/ 6189712 h 6619875"/>
                <a:gd name="connsiteX9" fmla="*/ 11839575 w 11953875"/>
                <a:gd name="connsiteY9" fmla="*/ 876301 h 6619875"/>
                <a:gd name="connsiteX10" fmla="*/ 11953875 w 11953875"/>
                <a:gd name="connsiteY10" fmla="*/ 876301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AEF5C25-3CDA-FF79-3C94-62F30E56DE96}"/>
              </a:ext>
            </a:extLst>
          </p:cNvPr>
          <p:cNvSpPr txBox="1"/>
          <p:nvPr/>
        </p:nvSpPr>
        <p:spPr>
          <a:xfrm>
            <a:off x="563935" y="490507"/>
            <a:ext cx="1762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2000" b="1" kern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Details</a:t>
            </a:r>
            <a:endParaRPr lang="en-US" altLang="ko-KR" sz="800" b="1" kern="0" dirty="0">
              <a:solidFill>
                <a:srgbClr val="56396B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CC316D-4C87-2450-C139-3ABCFE0C3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43172"/>
              </p:ext>
            </p:extLst>
          </p:nvPr>
        </p:nvGraphicFramePr>
        <p:xfrm>
          <a:off x="639427" y="1055226"/>
          <a:ext cx="2883949" cy="136074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83949">
                  <a:extLst>
                    <a:ext uri="{9D8B030D-6E8A-4147-A177-3AD203B41FA5}">
                      <a16:colId xmlns:a16="http://schemas.microsoft.com/office/drawing/2014/main" val="3077304908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Use Module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67000"/>
                  </a:ext>
                </a:extLst>
              </a:tr>
              <a:tr h="994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Board : NUCLEO-F429ZI</a:t>
                      </a:r>
                    </a:p>
                    <a:p>
                      <a:pPr latinLnBrk="1"/>
                      <a:r>
                        <a:rPr lang="en-US" altLang="ko-KR"/>
                        <a:t>Bluetooth : HC-06</a:t>
                      </a:r>
                    </a:p>
                    <a:p>
                      <a:pPr latinLnBrk="1"/>
                      <a:r>
                        <a:rPr lang="en-US" altLang="ko-KR"/>
                        <a:t>LCD : LCD1602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39762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id="{EACA24B0-4169-6FB9-1C43-17D00E82F5E8}"/>
              </a:ext>
            </a:extLst>
          </p:cNvPr>
          <p:cNvGrpSpPr/>
          <p:nvPr/>
        </p:nvGrpSpPr>
        <p:grpSpPr>
          <a:xfrm>
            <a:off x="2639917" y="2778822"/>
            <a:ext cx="6902640" cy="2636902"/>
            <a:chOff x="1959278" y="3225350"/>
            <a:chExt cx="6902640" cy="263690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2A873D1-C9C3-BD3F-633F-992CA773FC27}"/>
                </a:ext>
              </a:extLst>
            </p:cNvPr>
            <p:cNvSpPr/>
            <p:nvPr/>
          </p:nvSpPr>
          <p:spPr>
            <a:xfrm>
              <a:off x="2948730" y="3331825"/>
              <a:ext cx="1149292" cy="6040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STM32</a:t>
              </a:r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23014D-1572-6497-8D9E-06E9038AA8BF}"/>
                </a:ext>
              </a:extLst>
            </p:cNvPr>
            <p:cNvSpPr/>
            <p:nvPr/>
          </p:nvSpPr>
          <p:spPr>
            <a:xfrm>
              <a:off x="5330678" y="3331823"/>
              <a:ext cx="1149292" cy="6040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BLE</a:t>
              </a:r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0771FAD-F54D-D2A7-3E50-C94C827C23BE}"/>
                </a:ext>
              </a:extLst>
            </p:cNvPr>
            <p:cNvSpPr/>
            <p:nvPr/>
          </p:nvSpPr>
          <p:spPr>
            <a:xfrm>
              <a:off x="7712626" y="3331823"/>
              <a:ext cx="1149292" cy="6040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PC</a:t>
              </a:r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5FC6E67-F596-DC03-8140-3A394D31803C}"/>
                </a:ext>
              </a:extLst>
            </p:cNvPr>
            <p:cNvGrpSpPr/>
            <p:nvPr/>
          </p:nvGrpSpPr>
          <p:grpSpPr>
            <a:xfrm>
              <a:off x="1959278" y="4923940"/>
              <a:ext cx="855675" cy="938312"/>
              <a:chOff x="2407642" y="4651750"/>
              <a:chExt cx="855675" cy="938312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417E99F-6D24-611F-0D72-479C7EF673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834" t="12152" r="15925"/>
              <a:stretch/>
            </p:blipFill>
            <p:spPr>
              <a:xfrm>
                <a:off x="2713357" y="4651750"/>
                <a:ext cx="244244" cy="599757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8B924-CCEE-FE35-9247-DF1649B710E6}"/>
                  </a:ext>
                </a:extLst>
              </p:cNvPr>
              <p:cNvSpPr txBox="1"/>
              <p:nvPr/>
            </p:nvSpPr>
            <p:spPr>
              <a:xfrm>
                <a:off x="2407642" y="5251508"/>
                <a:ext cx="8556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DEVICE</a:t>
                </a:r>
                <a:endParaRPr lang="ko-KR" altLang="en-US" sz="1600"/>
              </a:p>
            </p:txBody>
          </p:sp>
        </p:grpSp>
        <p:sp>
          <p:nvSpPr>
            <p:cNvPr id="20" name="화살표: 왼쪽/오른쪽 19">
              <a:extLst>
                <a:ext uri="{FF2B5EF4-FFF2-40B4-BE49-F238E27FC236}">
                  <a16:creationId xmlns:a16="http://schemas.microsoft.com/office/drawing/2014/main" id="{FA24B0DB-404E-55E8-6E6D-D52EAC444C60}"/>
                </a:ext>
              </a:extLst>
            </p:cNvPr>
            <p:cNvSpPr/>
            <p:nvPr/>
          </p:nvSpPr>
          <p:spPr>
            <a:xfrm>
              <a:off x="4175533" y="3549935"/>
              <a:ext cx="1017078" cy="167779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왼쪽/오른쪽 20">
              <a:extLst>
                <a:ext uri="{FF2B5EF4-FFF2-40B4-BE49-F238E27FC236}">
                  <a16:creationId xmlns:a16="http://schemas.microsoft.com/office/drawing/2014/main" id="{D81014FB-EB24-13EA-744D-83983F3950FF}"/>
                </a:ext>
              </a:extLst>
            </p:cNvPr>
            <p:cNvSpPr/>
            <p:nvPr/>
          </p:nvSpPr>
          <p:spPr>
            <a:xfrm>
              <a:off x="6557481" y="3549936"/>
              <a:ext cx="1017078" cy="167779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378DE96-6413-2F68-2BD7-62C54E5148E1}"/>
                </a:ext>
              </a:extLst>
            </p:cNvPr>
            <p:cNvSpPr/>
            <p:nvPr/>
          </p:nvSpPr>
          <p:spPr>
            <a:xfrm>
              <a:off x="4137869" y="4923940"/>
              <a:ext cx="1149292" cy="60400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LCD</a:t>
              </a:r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C996CC-09CC-2D56-3F03-4D9A7656664E}"/>
                </a:ext>
              </a:extLst>
            </p:cNvPr>
            <p:cNvSpPr txBox="1"/>
            <p:nvPr/>
          </p:nvSpPr>
          <p:spPr>
            <a:xfrm>
              <a:off x="4308071" y="3225350"/>
              <a:ext cx="752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UART</a:t>
              </a:r>
              <a:endParaRPr lang="ko-KR" altLang="en-US"/>
            </a:p>
          </p:txBody>
        </p:sp>
        <p:sp>
          <p:nvSpPr>
            <p:cNvPr id="24" name="화살표: 왼쪽/오른쪽 23">
              <a:extLst>
                <a:ext uri="{FF2B5EF4-FFF2-40B4-BE49-F238E27FC236}">
                  <a16:creationId xmlns:a16="http://schemas.microsoft.com/office/drawing/2014/main" id="{7C92341A-574B-9D61-BEC6-63E38632C745}"/>
                </a:ext>
              </a:extLst>
            </p:cNvPr>
            <p:cNvSpPr/>
            <p:nvPr/>
          </p:nvSpPr>
          <p:spPr>
            <a:xfrm rot="2700000">
              <a:off x="3666993" y="4348882"/>
              <a:ext cx="1017078" cy="167779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왼쪽/오른쪽 24">
              <a:extLst>
                <a:ext uri="{FF2B5EF4-FFF2-40B4-BE49-F238E27FC236}">
                  <a16:creationId xmlns:a16="http://schemas.microsoft.com/office/drawing/2014/main" id="{C9082A2F-172F-E35D-4DB3-6097EBD7322A}"/>
                </a:ext>
              </a:extLst>
            </p:cNvPr>
            <p:cNvSpPr/>
            <p:nvPr/>
          </p:nvSpPr>
          <p:spPr>
            <a:xfrm rot="18900000">
              <a:off x="2297488" y="4348881"/>
              <a:ext cx="1017078" cy="167779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C756E4-DF01-C8F3-CABA-FF45C3C575B9}"/>
                </a:ext>
              </a:extLst>
            </p:cNvPr>
            <p:cNvSpPr txBox="1"/>
            <p:nvPr/>
          </p:nvSpPr>
          <p:spPr>
            <a:xfrm>
              <a:off x="4187242" y="4115138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I2C</a:t>
              </a:r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55FE5B8-D5FD-D883-4A37-446377F317A6}"/>
              </a:ext>
            </a:extLst>
          </p:cNvPr>
          <p:cNvSpPr txBox="1"/>
          <p:nvPr/>
        </p:nvSpPr>
        <p:spPr>
          <a:xfrm>
            <a:off x="9253057" y="490507"/>
            <a:ext cx="20590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2000" b="1" kern="0">
                <a:ln w="15875">
                  <a:noFill/>
                </a:ln>
                <a:solidFill>
                  <a:srgbClr val="56396B"/>
                </a:solidFill>
                <a:ea typeface="Tmon몬소리 Black" panose="02000A03000000000000" pitchFamily="2" charset="-127"/>
              </a:rPr>
              <a:t>User Interface</a:t>
            </a:r>
            <a:endParaRPr lang="en-US" altLang="ko-KR" sz="800" b="1" kern="0" dirty="0">
              <a:solidFill>
                <a:srgbClr val="5639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592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118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parkjae byeong</cp:lastModifiedBy>
  <cp:revision>20</cp:revision>
  <dcterms:created xsi:type="dcterms:W3CDTF">2022-12-19T15:19:09Z</dcterms:created>
  <dcterms:modified xsi:type="dcterms:W3CDTF">2023-11-27T07:59:30Z</dcterms:modified>
</cp:coreProperties>
</file>