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71" r:id="rId4"/>
    <p:sldId id="268" r:id="rId5"/>
    <p:sldId id="272" r:id="rId6"/>
    <p:sldId id="269" r:id="rId7"/>
    <p:sldId id="273" r:id="rId8"/>
    <p:sldId id="270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ADB"/>
    <a:srgbClr val="FFCC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4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6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3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0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2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8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8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8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BAB810-618A-7CFF-18DB-D7C8C56F5060}"/>
              </a:ext>
            </a:extLst>
          </p:cNvPr>
          <p:cNvSpPr txBox="1"/>
          <p:nvPr/>
        </p:nvSpPr>
        <p:spPr>
          <a:xfrm>
            <a:off x="2813050" y="3391302"/>
            <a:ext cx="65659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32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TEAM01 : Board Maestro</a:t>
            </a:r>
          </a:p>
          <a:p>
            <a:pPr marL="0" lvl="2" algn="ctr">
              <a:defRPr/>
            </a:pPr>
            <a:endParaRPr lang="en-US" altLang="ko-KR" sz="1000" b="1" kern="0" dirty="0">
              <a:solidFill>
                <a:srgbClr val="56396B"/>
              </a:solidFill>
            </a:endParaRPr>
          </a:p>
          <a:p>
            <a:pPr marL="0" lvl="2" algn="ctr">
              <a:defRPr/>
            </a:pPr>
            <a:r>
              <a:rPr lang="ko-KR" altLang="en-US" sz="1000" b="1" kern="0" dirty="0" err="1">
                <a:solidFill>
                  <a:srgbClr val="56396B"/>
                </a:solidFill>
              </a:rPr>
              <a:t>권춘구</a:t>
            </a:r>
            <a:r>
              <a:rPr lang="ko-KR" altLang="en-US" sz="1000" b="1" kern="0" dirty="0">
                <a:solidFill>
                  <a:srgbClr val="56396B"/>
                </a:solidFill>
              </a:rPr>
              <a:t> </a:t>
            </a:r>
            <a:r>
              <a:rPr lang="en-US" altLang="ko-KR" sz="1000" b="1" kern="0" dirty="0">
                <a:solidFill>
                  <a:srgbClr val="56396B"/>
                </a:solidFill>
              </a:rPr>
              <a:t>: </a:t>
            </a:r>
            <a:r>
              <a:rPr lang="ko-KR" altLang="en-US" sz="1000" b="1" kern="0" dirty="0">
                <a:solidFill>
                  <a:srgbClr val="56396B"/>
                </a:solidFill>
              </a:rPr>
              <a:t>김영대 </a:t>
            </a:r>
            <a:r>
              <a:rPr lang="en-US" altLang="ko-KR" sz="1000" b="1" kern="0" dirty="0">
                <a:solidFill>
                  <a:srgbClr val="56396B"/>
                </a:solidFill>
              </a:rPr>
              <a:t>: </a:t>
            </a:r>
            <a:r>
              <a:rPr lang="ko-KR" altLang="en-US" sz="1000" b="1" kern="0" dirty="0" err="1">
                <a:solidFill>
                  <a:srgbClr val="56396B"/>
                </a:solidFill>
              </a:rPr>
              <a:t>박재병</a:t>
            </a:r>
            <a:r>
              <a:rPr lang="ko-KR" altLang="en-US" sz="1000" b="1" kern="0" dirty="0">
                <a:solidFill>
                  <a:srgbClr val="56396B"/>
                </a:solidFill>
              </a:rPr>
              <a:t> </a:t>
            </a:r>
            <a:r>
              <a:rPr lang="en-US" altLang="ko-KR" sz="1000" b="1" kern="0" dirty="0">
                <a:solidFill>
                  <a:srgbClr val="56396B"/>
                </a:solidFill>
              </a:rPr>
              <a:t>: </a:t>
            </a:r>
            <a:r>
              <a:rPr lang="ko-KR" altLang="en-US" sz="1000" b="1" kern="0" dirty="0" err="1">
                <a:solidFill>
                  <a:srgbClr val="56396B"/>
                </a:solidFill>
              </a:rPr>
              <a:t>안석현</a:t>
            </a:r>
            <a:r>
              <a:rPr lang="ko-KR" altLang="en-US" sz="1000" b="1" kern="0" dirty="0">
                <a:solidFill>
                  <a:srgbClr val="56396B"/>
                </a:solidFill>
              </a:rPr>
              <a:t> </a:t>
            </a:r>
            <a:r>
              <a:rPr lang="en-US" altLang="ko-KR" sz="1000" b="1" kern="0" dirty="0">
                <a:solidFill>
                  <a:srgbClr val="56396B"/>
                </a:solidFill>
              </a:rPr>
              <a:t>: </a:t>
            </a:r>
            <a:r>
              <a:rPr lang="ko-KR" altLang="en-US" sz="1000" b="1" kern="0" dirty="0" err="1">
                <a:solidFill>
                  <a:srgbClr val="56396B"/>
                </a:solidFill>
              </a:rPr>
              <a:t>안현홍</a:t>
            </a:r>
            <a:r>
              <a:rPr lang="ko-KR" altLang="en-US" sz="1000" b="1" kern="0" dirty="0">
                <a:solidFill>
                  <a:srgbClr val="56396B"/>
                </a:solidFill>
              </a:rPr>
              <a:t> </a:t>
            </a:r>
            <a:r>
              <a:rPr lang="en-US" altLang="ko-KR" sz="1000" b="1" kern="0" dirty="0">
                <a:solidFill>
                  <a:srgbClr val="56396B"/>
                </a:solidFill>
              </a:rPr>
              <a:t>: </a:t>
            </a:r>
            <a:r>
              <a:rPr lang="ko-KR" altLang="en-US" sz="1000" b="1" kern="0" dirty="0" err="1">
                <a:solidFill>
                  <a:srgbClr val="56396B"/>
                </a:solidFill>
              </a:rPr>
              <a:t>한정재</a:t>
            </a:r>
            <a:r>
              <a:rPr lang="en-US" altLang="ko-KR" sz="1000" b="1" kern="0" dirty="0">
                <a:solidFill>
                  <a:srgbClr val="56396B"/>
                </a:solidFill>
              </a:rPr>
              <a:t> </a:t>
            </a:r>
            <a:endParaRPr lang="en-US" altLang="ko-KR" sz="2400" b="1" kern="0" dirty="0">
              <a:solidFill>
                <a:srgbClr val="56396B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B1F6DB-4D9D-56B7-9688-EB8E6C775996}"/>
              </a:ext>
            </a:extLst>
          </p:cNvPr>
          <p:cNvGrpSpPr/>
          <p:nvPr/>
        </p:nvGrpSpPr>
        <p:grpSpPr>
          <a:xfrm>
            <a:off x="4945380" y="2942823"/>
            <a:ext cx="2328440" cy="264809"/>
            <a:chOff x="3758605" y="2959893"/>
            <a:chExt cx="4124815" cy="4691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934DFE24-CD24-67C2-B3D5-BCD3E2F5749F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F0CD15F5-9606-7488-B5C5-F49C4550AFFD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990DD1-F48B-6E2D-9796-F287114AA3EF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CF7361E4-D532-B68E-BCF8-313E07514690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4B63CB0E-300B-98F9-4076-FE8A510643D6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BD2817-716B-F298-D5DF-3262CF67A70B}"/>
              </a:ext>
            </a:extLst>
          </p:cNvPr>
          <p:cNvSpPr txBox="1"/>
          <p:nvPr/>
        </p:nvSpPr>
        <p:spPr>
          <a:xfrm>
            <a:off x="3154843" y="2481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000" b="1" kern="0" dirty="0">
                <a:solidFill>
                  <a:srgbClr val="56396B"/>
                </a:solidFill>
              </a:rPr>
              <a:t>&lt;</a:t>
            </a:r>
            <a:r>
              <a:rPr lang="ko-KR" altLang="en-US" sz="1000" b="1" kern="0" dirty="0">
                <a:solidFill>
                  <a:srgbClr val="56396B"/>
                </a:solidFill>
              </a:rPr>
              <a:t>자세 인식 기반 지능형 수식 계산 시스템</a:t>
            </a:r>
            <a:r>
              <a:rPr lang="en-US" altLang="ko-KR" sz="1000" b="1" kern="0" dirty="0">
                <a:solidFill>
                  <a:srgbClr val="56396B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62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55624" y="490507"/>
            <a:ext cx="8302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 </a:t>
            </a:r>
            <a:r>
              <a:rPr lang="en-US" altLang="ko-KR" sz="700" kern="0" dirty="0">
                <a:solidFill>
                  <a:srgbClr val="56396B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563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9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97299" y="1963888"/>
            <a:ext cx="2712746" cy="271274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183043" y="1963888"/>
            <a:ext cx="2712746" cy="2712746"/>
          </a:xfrm>
          <a:prstGeom prst="ellipse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11555" y="1963888"/>
            <a:ext cx="2712746" cy="2712746"/>
          </a:xfrm>
          <a:prstGeom prst="ellipse">
            <a:avLst/>
          </a:prstGeom>
          <a:solidFill>
            <a:srgbClr val="B0E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176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234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219</a:t>
            </a:r>
          </a:p>
        </p:txBody>
      </p:sp>
    </p:spTree>
    <p:extLst>
      <p:ext uri="{BB962C8B-B14F-4D97-AF65-F5344CB8AC3E}">
        <p14:creationId xmlns:p14="http://schemas.microsoft.com/office/powerpoint/2010/main" val="16192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55624" y="490507"/>
            <a:ext cx="8302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 </a:t>
            </a:r>
            <a:r>
              <a:rPr lang="ko-KR" altLang="en-US" sz="700" kern="0" dirty="0">
                <a:solidFill>
                  <a:srgbClr val="56396B"/>
                </a:solidFill>
              </a:rPr>
              <a:t>목차</a:t>
            </a:r>
            <a:endParaRPr lang="ko-KR" altLang="en-US" sz="1600" dirty="0">
              <a:solidFill>
                <a:srgbClr val="56396B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D61F4F-D4BF-42FC-922F-B005C9A5A36E}"/>
              </a:ext>
            </a:extLst>
          </p:cNvPr>
          <p:cNvSpPr/>
          <p:nvPr/>
        </p:nvSpPr>
        <p:spPr>
          <a:xfrm>
            <a:off x="1078512" y="2160590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38100" dir="2700000" algn="tl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Overview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1A6880-AB59-4B44-965E-EE5D66DA2B4E}"/>
              </a:ext>
            </a:extLst>
          </p:cNvPr>
          <p:cNvSpPr/>
          <p:nvPr/>
        </p:nvSpPr>
        <p:spPr>
          <a:xfrm>
            <a:off x="1187495" y="2323826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385873" y="1704821"/>
            <a:ext cx="1169894" cy="508444"/>
            <a:chOff x="1664392" y="2073231"/>
            <a:chExt cx="1169894" cy="508444"/>
          </a:xfrm>
        </p:grpSpPr>
        <p:sp>
          <p:nvSpPr>
            <p:cNvPr id="15" name="달 14">
              <a:extLst>
                <a:ext uri="{FF2B5EF4-FFF2-40B4-BE49-F238E27FC236}">
                  <a16:creationId xmlns:a16="http://schemas.microsoft.com/office/drawing/2014/main" id="{8B3E5741-E4FB-4C37-8BC5-6A2625F12609}"/>
                </a:ext>
              </a:extLst>
            </p:cNvPr>
            <p:cNvSpPr/>
            <p:nvPr/>
          </p:nvSpPr>
          <p:spPr>
            <a:xfrm rot="19835110" flipH="1">
              <a:off x="1839303" y="2089670"/>
              <a:ext cx="353658" cy="492005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1">
              <a:extLst>
                <a:ext uri="{FF2B5EF4-FFF2-40B4-BE49-F238E27FC236}">
                  <a16:creationId xmlns:a16="http://schemas.microsoft.com/office/drawing/2014/main" id="{BEFC1612-A1E1-4C00-A8F9-067DFD36245C}"/>
                </a:ext>
              </a:extLst>
            </p:cNvPr>
            <p:cNvSpPr/>
            <p:nvPr/>
          </p:nvSpPr>
          <p:spPr>
            <a:xfrm>
              <a:off x="1664392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개발 개요</a:t>
              </a:r>
            </a:p>
          </p:txBody>
        </p:sp>
      </p:grpSp>
      <p:sp>
        <p:nvSpPr>
          <p:cNvPr id="17" name="사각형: 둥근 모서리 13">
            <a:extLst>
              <a:ext uri="{FF2B5EF4-FFF2-40B4-BE49-F238E27FC236}">
                <a16:creationId xmlns:a16="http://schemas.microsoft.com/office/drawing/2014/main" id="{6954AD00-132C-4B2C-9C9A-B057CBCE8DB1}"/>
              </a:ext>
            </a:extLst>
          </p:cNvPr>
          <p:cNvSpPr/>
          <p:nvPr/>
        </p:nvSpPr>
        <p:spPr>
          <a:xfrm>
            <a:off x="822313" y="4372090"/>
            <a:ext cx="2297013" cy="1038000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개요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동기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/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 의도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6C207B4-B7AD-4A3F-A2A8-B2F5C636A7F1}"/>
              </a:ext>
            </a:extLst>
          </p:cNvPr>
          <p:cNvSpPr/>
          <p:nvPr/>
        </p:nvSpPr>
        <p:spPr>
          <a:xfrm>
            <a:off x="3753478" y="2159155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38100" dir="2700000" algn="tl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Detail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F506D31-9018-4997-A1E9-4B620C5D4231}"/>
              </a:ext>
            </a:extLst>
          </p:cNvPr>
          <p:cNvSpPr/>
          <p:nvPr/>
        </p:nvSpPr>
        <p:spPr>
          <a:xfrm>
            <a:off x="3862461" y="2322391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060839" y="1703386"/>
            <a:ext cx="1169894" cy="508444"/>
            <a:chOff x="5022889" y="2073231"/>
            <a:chExt cx="1169894" cy="508444"/>
          </a:xfrm>
        </p:grpSpPr>
        <p:sp>
          <p:nvSpPr>
            <p:cNvPr id="22" name="달 21">
              <a:extLst>
                <a:ext uri="{FF2B5EF4-FFF2-40B4-BE49-F238E27FC236}">
                  <a16:creationId xmlns:a16="http://schemas.microsoft.com/office/drawing/2014/main" id="{F3ABD6C0-8D61-4790-997F-A4E40915D5F1}"/>
                </a:ext>
              </a:extLst>
            </p:cNvPr>
            <p:cNvSpPr/>
            <p:nvPr/>
          </p:nvSpPr>
          <p:spPr>
            <a:xfrm rot="19835110" flipH="1">
              <a:off x="5197800" y="2089670"/>
              <a:ext cx="353658" cy="492005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17">
              <a:extLst>
                <a:ext uri="{FF2B5EF4-FFF2-40B4-BE49-F238E27FC236}">
                  <a16:creationId xmlns:a16="http://schemas.microsoft.com/office/drawing/2014/main" id="{D14FD5FB-573F-474F-B27F-17C928D967EF}"/>
                </a:ext>
              </a:extLst>
            </p:cNvPr>
            <p:cNvSpPr/>
            <p:nvPr/>
          </p:nvSpPr>
          <p:spPr>
            <a:xfrm>
              <a:off x="5022889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개발 상세</a:t>
              </a:r>
            </a:p>
          </p:txBody>
        </p:sp>
      </p:grpSp>
      <p:sp>
        <p:nvSpPr>
          <p:cNvPr id="24" name="사각형: 둥근 모서리 18">
            <a:extLst>
              <a:ext uri="{FF2B5EF4-FFF2-40B4-BE49-F238E27FC236}">
                <a16:creationId xmlns:a16="http://schemas.microsoft.com/office/drawing/2014/main" id="{C2711D9A-B239-4884-98BD-A3BFD8677FA3}"/>
              </a:ext>
            </a:extLst>
          </p:cNvPr>
          <p:cNvSpPr/>
          <p:nvPr/>
        </p:nvSpPr>
        <p:spPr>
          <a:xfrm>
            <a:off x="3497279" y="4370655"/>
            <a:ext cx="2297013" cy="1038000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상세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구조도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22846C-09CB-4C06-A0B4-59B159C6B21D}"/>
              </a:ext>
            </a:extLst>
          </p:cNvPr>
          <p:cNvSpPr/>
          <p:nvPr/>
        </p:nvSpPr>
        <p:spPr>
          <a:xfrm>
            <a:off x="6455993" y="2159155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38100" dir="2700000" algn="tl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Process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24BF552-424F-4860-BA22-9ED6273D65AA}"/>
              </a:ext>
            </a:extLst>
          </p:cNvPr>
          <p:cNvSpPr/>
          <p:nvPr/>
        </p:nvSpPr>
        <p:spPr>
          <a:xfrm>
            <a:off x="6564976" y="2322391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763354" y="1703386"/>
            <a:ext cx="1169894" cy="508444"/>
            <a:chOff x="8381386" y="2073231"/>
            <a:chExt cx="1169894" cy="508444"/>
          </a:xfrm>
        </p:grpSpPr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51CF46CE-85C9-43AE-9909-4008E5081E15}"/>
                </a:ext>
              </a:extLst>
            </p:cNvPr>
            <p:cNvSpPr/>
            <p:nvPr/>
          </p:nvSpPr>
          <p:spPr>
            <a:xfrm rot="19835110" flipH="1">
              <a:off x="8556297" y="2089670"/>
              <a:ext cx="353658" cy="492005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2">
              <a:extLst>
                <a:ext uri="{FF2B5EF4-FFF2-40B4-BE49-F238E27FC236}">
                  <a16:creationId xmlns:a16="http://schemas.microsoft.com/office/drawing/2014/main" id="{02DCB81B-A020-4706-A210-E3D7FBD8E71F}"/>
                </a:ext>
              </a:extLst>
            </p:cNvPr>
            <p:cNvSpPr/>
            <p:nvPr/>
          </p:nvSpPr>
          <p:spPr>
            <a:xfrm>
              <a:off x="8381386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진행 과정</a:t>
              </a:r>
            </a:p>
          </p:txBody>
        </p:sp>
      </p:grpSp>
      <p:sp>
        <p:nvSpPr>
          <p:cNvPr id="30" name="사각형: 둥근 모서리 23">
            <a:extLst>
              <a:ext uri="{FF2B5EF4-FFF2-40B4-BE49-F238E27FC236}">
                <a16:creationId xmlns:a16="http://schemas.microsoft.com/office/drawing/2014/main" id="{D9369868-3A91-4C85-9637-4143F489AF9D}"/>
              </a:ext>
            </a:extLst>
          </p:cNvPr>
          <p:cNvSpPr/>
          <p:nvPr/>
        </p:nvSpPr>
        <p:spPr>
          <a:xfrm>
            <a:off x="6199794" y="4370655"/>
            <a:ext cx="2297013" cy="1038000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진행 과정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개발 환경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의존성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문제와 해결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DE9329F-77A8-6C2F-DE90-061A6AE6342A}"/>
              </a:ext>
            </a:extLst>
          </p:cNvPr>
          <p:cNvSpPr/>
          <p:nvPr/>
        </p:nvSpPr>
        <p:spPr>
          <a:xfrm>
            <a:off x="9328499" y="2159155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38100" dir="2700000" algn="tl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Result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E58B0C-6CE5-5E1C-FFD6-D7F111BD2C04}"/>
              </a:ext>
            </a:extLst>
          </p:cNvPr>
          <p:cNvSpPr/>
          <p:nvPr/>
        </p:nvSpPr>
        <p:spPr>
          <a:xfrm>
            <a:off x="9437482" y="2322391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7B89A4-48C2-26E7-CC4D-FD854CFE99DA}"/>
              </a:ext>
            </a:extLst>
          </p:cNvPr>
          <p:cNvGrpSpPr/>
          <p:nvPr/>
        </p:nvGrpSpPr>
        <p:grpSpPr>
          <a:xfrm>
            <a:off x="9635860" y="1703386"/>
            <a:ext cx="1169894" cy="508444"/>
            <a:chOff x="8381386" y="2073231"/>
            <a:chExt cx="1169894" cy="508444"/>
          </a:xfrm>
        </p:grpSpPr>
        <p:sp>
          <p:nvSpPr>
            <p:cNvPr id="31" name="달 30">
              <a:extLst>
                <a:ext uri="{FF2B5EF4-FFF2-40B4-BE49-F238E27FC236}">
                  <a16:creationId xmlns:a16="http://schemas.microsoft.com/office/drawing/2014/main" id="{6947AA7E-00D2-ED2C-CD89-CD44077731AF}"/>
                </a:ext>
              </a:extLst>
            </p:cNvPr>
            <p:cNvSpPr/>
            <p:nvPr/>
          </p:nvSpPr>
          <p:spPr>
            <a:xfrm rot="19835110" flipH="1">
              <a:off x="8556297" y="2089670"/>
              <a:ext cx="353658" cy="492005"/>
            </a:xfrm>
            <a:prstGeom prst="moon">
              <a:avLst/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각형: 둥근 모서리 22">
              <a:extLst>
                <a:ext uri="{FF2B5EF4-FFF2-40B4-BE49-F238E27FC236}">
                  <a16:creationId xmlns:a16="http://schemas.microsoft.com/office/drawing/2014/main" id="{3005E1E2-4320-888C-DFB7-669B846A97C0}"/>
                </a:ext>
              </a:extLst>
            </p:cNvPr>
            <p:cNvSpPr/>
            <p:nvPr/>
          </p:nvSpPr>
          <p:spPr>
            <a:xfrm>
              <a:off x="8381386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66D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결과</a:t>
              </a:r>
            </a:p>
          </p:txBody>
        </p:sp>
      </p:grpSp>
      <p:sp>
        <p:nvSpPr>
          <p:cNvPr id="33" name="사각형: 둥근 모서리 23">
            <a:extLst>
              <a:ext uri="{FF2B5EF4-FFF2-40B4-BE49-F238E27FC236}">
                <a16:creationId xmlns:a16="http://schemas.microsoft.com/office/drawing/2014/main" id="{D611BC7E-98DC-73F7-7972-F8FEC58C5E24}"/>
              </a:ext>
            </a:extLst>
          </p:cNvPr>
          <p:cNvSpPr/>
          <p:nvPr/>
        </p:nvSpPr>
        <p:spPr>
          <a:xfrm>
            <a:off x="9072300" y="4370655"/>
            <a:ext cx="2297013" cy="1038000"/>
          </a:xfrm>
          <a:prstGeom prst="roundRect">
            <a:avLst>
              <a:gd name="adj" fmla="val 14550"/>
            </a:avLst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04.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데모 시연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마치며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0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BAB810-618A-7CFF-18DB-D7C8C56F5060}"/>
              </a:ext>
            </a:extLst>
          </p:cNvPr>
          <p:cNvSpPr txBox="1"/>
          <p:nvPr/>
        </p:nvSpPr>
        <p:spPr>
          <a:xfrm>
            <a:off x="4474298" y="2181008"/>
            <a:ext cx="3729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32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 Overview</a:t>
            </a:r>
            <a:endParaRPr lang="en-US" altLang="ko-KR" sz="1000" b="1" kern="0" dirty="0">
              <a:solidFill>
                <a:srgbClr val="56396B"/>
              </a:solidFill>
            </a:endParaRPr>
          </a:p>
          <a:p>
            <a:pPr marL="0" lvl="2" algn="ctr">
              <a:defRPr/>
            </a:pPr>
            <a:r>
              <a:rPr lang="ko-KR" altLang="en-US" sz="1000" b="1" kern="0" dirty="0">
                <a:solidFill>
                  <a:srgbClr val="56396B"/>
                </a:solidFill>
              </a:rPr>
              <a:t>개발 개요</a:t>
            </a:r>
            <a:r>
              <a:rPr lang="en-US" altLang="ko-KR" sz="1000" b="1" kern="0" dirty="0">
                <a:solidFill>
                  <a:srgbClr val="56396B"/>
                </a:solidFill>
              </a:rPr>
              <a:t> </a:t>
            </a:r>
            <a:endParaRPr lang="en-US" altLang="ko-KR" sz="2400" b="1" kern="0" dirty="0">
              <a:solidFill>
                <a:srgbClr val="56396B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B1F6DB-4D9D-56B7-9688-EB8E6C775996}"/>
              </a:ext>
            </a:extLst>
          </p:cNvPr>
          <p:cNvGrpSpPr/>
          <p:nvPr/>
        </p:nvGrpSpPr>
        <p:grpSpPr>
          <a:xfrm rot="5400000">
            <a:off x="3239949" y="3174676"/>
            <a:ext cx="2328440" cy="264809"/>
            <a:chOff x="3758605" y="2959893"/>
            <a:chExt cx="4124815" cy="4691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934DFE24-CD24-67C2-B3D5-BCD3E2F5749F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F0CD15F5-9606-7488-B5C5-F49C4550AFFD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990DD1-F48B-6E2D-9796-F287114AA3EF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CF7361E4-D532-B68E-BCF8-313E07514690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4B63CB0E-300B-98F9-4076-FE8A510643D6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A5D9EB-2305-D274-6727-13DCD163A9A4}"/>
              </a:ext>
            </a:extLst>
          </p:cNvPr>
          <p:cNvSpPr txBox="1"/>
          <p:nvPr/>
        </p:nvSpPr>
        <p:spPr>
          <a:xfrm>
            <a:off x="5279665" y="3122414"/>
            <a:ext cx="281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01-1. 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4336D-D0F0-3140-5432-13307D998743}"/>
              </a:ext>
            </a:extLst>
          </p:cNvPr>
          <p:cNvSpPr txBox="1"/>
          <p:nvPr/>
        </p:nvSpPr>
        <p:spPr>
          <a:xfrm>
            <a:off x="4836121" y="3792960"/>
            <a:ext cx="281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01-2. Intent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F8C69-F89A-A871-82EB-F45318A24A79}"/>
              </a:ext>
            </a:extLst>
          </p:cNvPr>
          <p:cNvSpPr txBox="1"/>
          <p:nvPr/>
        </p:nvSpPr>
        <p:spPr>
          <a:xfrm>
            <a:off x="5759990" y="3426823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개발 동기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35795-9EC1-67E5-5838-B623749DC2A5}"/>
              </a:ext>
            </a:extLst>
          </p:cNvPr>
          <p:cNvSpPr txBox="1"/>
          <p:nvPr/>
        </p:nvSpPr>
        <p:spPr>
          <a:xfrm>
            <a:off x="5409558" y="4087484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개발 의도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6DF30-EF9D-BE84-1F41-D1A1B8ACD5E7}"/>
              </a:ext>
            </a:extLst>
          </p:cNvPr>
          <p:cNvSpPr txBox="1"/>
          <p:nvPr/>
        </p:nvSpPr>
        <p:spPr>
          <a:xfrm>
            <a:off x="4934777" y="2903675"/>
            <a:ext cx="3309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{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1597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55624" y="490507"/>
            <a:ext cx="8302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 </a:t>
            </a:r>
            <a:r>
              <a:rPr lang="en-US" altLang="ko-KR" sz="700" kern="0" dirty="0">
                <a:solidFill>
                  <a:srgbClr val="56396B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563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0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BAB810-618A-7CFF-18DB-D7C8C56F5060}"/>
              </a:ext>
            </a:extLst>
          </p:cNvPr>
          <p:cNvSpPr txBox="1"/>
          <p:nvPr/>
        </p:nvSpPr>
        <p:spPr>
          <a:xfrm>
            <a:off x="4474298" y="2181008"/>
            <a:ext cx="3729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32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 Details</a:t>
            </a:r>
            <a:endParaRPr lang="en-US" altLang="ko-KR" sz="1000" b="1" kern="0" dirty="0">
              <a:solidFill>
                <a:srgbClr val="56396B"/>
              </a:solidFill>
            </a:endParaRPr>
          </a:p>
          <a:p>
            <a:pPr marL="0" lvl="2" algn="ctr">
              <a:defRPr/>
            </a:pPr>
            <a:r>
              <a:rPr lang="ko-KR" altLang="en-US" sz="1000" b="1" kern="0" dirty="0">
                <a:solidFill>
                  <a:srgbClr val="56396B"/>
                </a:solidFill>
              </a:rPr>
              <a:t>개발 상세</a:t>
            </a:r>
            <a:r>
              <a:rPr lang="en-US" altLang="ko-KR" sz="1000" b="1" kern="0" dirty="0">
                <a:solidFill>
                  <a:srgbClr val="56396B"/>
                </a:solidFill>
              </a:rPr>
              <a:t> </a:t>
            </a:r>
            <a:endParaRPr lang="en-US" altLang="ko-KR" sz="2400" b="1" kern="0" dirty="0">
              <a:solidFill>
                <a:srgbClr val="56396B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B1F6DB-4D9D-56B7-9688-EB8E6C775996}"/>
              </a:ext>
            </a:extLst>
          </p:cNvPr>
          <p:cNvGrpSpPr/>
          <p:nvPr/>
        </p:nvGrpSpPr>
        <p:grpSpPr>
          <a:xfrm rot="5400000">
            <a:off x="3239949" y="3174676"/>
            <a:ext cx="2328440" cy="264809"/>
            <a:chOff x="3758605" y="2959893"/>
            <a:chExt cx="4124815" cy="4691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934DFE24-CD24-67C2-B3D5-BCD3E2F5749F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F0CD15F5-9606-7488-B5C5-F49C4550AFFD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990DD1-F48B-6E2D-9796-F287114AA3EF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CF7361E4-D532-B68E-BCF8-313E07514690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4B63CB0E-300B-98F9-4076-FE8A510643D6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A5D9EB-2305-D274-6727-13DCD163A9A4}"/>
              </a:ext>
            </a:extLst>
          </p:cNvPr>
          <p:cNvSpPr txBox="1"/>
          <p:nvPr/>
        </p:nvSpPr>
        <p:spPr>
          <a:xfrm>
            <a:off x="5279665" y="3122414"/>
            <a:ext cx="281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02-1. </a:t>
            </a:r>
            <a:r>
              <a:rPr lang="en-US" altLang="ko-KR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Diagram</a:t>
            </a:r>
            <a:endParaRPr lang="en-US" altLang="ko-KR" sz="1800" b="1" i="1" kern="0" dirty="0">
              <a:ln w="15875">
                <a:noFill/>
              </a:ln>
              <a:solidFill>
                <a:srgbClr val="56396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4336D-D0F0-3140-5432-13307D998743}"/>
              </a:ext>
            </a:extLst>
          </p:cNvPr>
          <p:cNvSpPr txBox="1"/>
          <p:nvPr/>
        </p:nvSpPr>
        <p:spPr>
          <a:xfrm>
            <a:off x="4836121" y="3792960"/>
            <a:ext cx="4656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02-2. Technical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F8C69-F89A-A871-82EB-F45318A24A79}"/>
              </a:ext>
            </a:extLst>
          </p:cNvPr>
          <p:cNvSpPr txBox="1"/>
          <p:nvPr/>
        </p:nvSpPr>
        <p:spPr>
          <a:xfrm>
            <a:off x="5759990" y="3414764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  구조도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35795-9EC1-67E5-5838-B623749DC2A5}"/>
              </a:ext>
            </a:extLst>
          </p:cNvPr>
          <p:cNvSpPr txBox="1"/>
          <p:nvPr/>
        </p:nvSpPr>
        <p:spPr>
          <a:xfrm>
            <a:off x="6234904" y="4081769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기술 명세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6DF30-EF9D-BE84-1F41-D1A1B8ACD5E7}"/>
              </a:ext>
            </a:extLst>
          </p:cNvPr>
          <p:cNvSpPr txBox="1"/>
          <p:nvPr/>
        </p:nvSpPr>
        <p:spPr>
          <a:xfrm>
            <a:off x="4934777" y="2903675"/>
            <a:ext cx="3309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{</a:t>
            </a:r>
            <a:endParaRPr lang="ko-KR" altLang="en-US" sz="8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7E031-D24E-C3A8-364E-805DE1B69C22}"/>
              </a:ext>
            </a:extLst>
          </p:cNvPr>
          <p:cNvGrpSpPr/>
          <p:nvPr/>
        </p:nvGrpSpPr>
        <p:grpSpPr>
          <a:xfrm rot="5400000">
            <a:off x="2824360" y="3174676"/>
            <a:ext cx="2328440" cy="264809"/>
            <a:chOff x="3758605" y="2959893"/>
            <a:chExt cx="4124815" cy="4691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90BF89-E0D3-60C7-717C-110F3718A946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21F1CEE2-DF2B-405D-6F81-C9C44C4E8A22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05B1FCBF-C5C0-2A11-CCC6-CFE4CE99094F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1E61FD-F48A-845E-6F30-0E09FE6CD274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03E22DB3-7F15-DC72-C3AF-574DA2D7900A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CA2594C6-8C78-2E1A-7056-885E2E76CC06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9E1199D-7B99-76BA-5A49-95183F98E756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0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55624" y="490507"/>
            <a:ext cx="8302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 </a:t>
            </a:r>
            <a:r>
              <a:rPr lang="en-US" altLang="ko-KR" sz="700" kern="0" dirty="0">
                <a:solidFill>
                  <a:srgbClr val="56396B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563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5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BAB810-618A-7CFF-18DB-D7C8C56F5060}"/>
              </a:ext>
            </a:extLst>
          </p:cNvPr>
          <p:cNvSpPr txBox="1"/>
          <p:nvPr/>
        </p:nvSpPr>
        <p:spPr>
          <a:xfrm>
            <a:off x="4318498" y="1850083"/>
            <a:ext cx="3729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32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 Process</a:t>
            </a:r>
            <a:endParaRPr lang="en-US" altLang="ko-KR" sz="1000" b="1" kern="0" dirty="0">
              <a:solidFill>
                <a:srgbClr val="56396B"/>
              </a:solidFill>
            </a:endParaRPr>
          </a:p>
          <a:p>
            <a:pPr marL="0" lvl="2" algn="ctr">
              <a:defRPr/>
            </a:pPr>
            <a:r>
              <a:rPr lang="ko-KR" altLang="en-US" sz="1000" b="1" kern="0" dirty="0">
                <a:solidFill>
                  <a:srgbClr val="56396B"/>
                </a:solidFill>
              </a:rPr>
              <a:t>개발 과정</a:t>
            </a:r>
            <a:r>
              <a:rPr lang="en-US" altLang="ko-KR" sz="1000" b="1" kern="0" dirty="0">
                <a:solidFill>
                  <a:srgbClr val="56396B"/>
                </a:solidFill>
              </a:rPr>
              <a:t> </a:t>
            </a:r>
            <a:endParaRPr lang="en-US" altLang="ko-KR" sz="2400" b="1" kern="0" dirty="0">
              <a:solidFill>
                <a:srgbClr val="56396B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B1F6DB-4D9D-56B7-9688-EB8E6C775996}"/>
              </a:ext>
            </a:extLst>
          </p:cNvPr>
          <p:cNvGrpSpPr/>
          <p:nvPr/>
        </p:nvGrpSpPr>
        <p:grpSpPr>
          <a:xfrm rot="5400000">
            <a:off x="3573715" y="3627246"/>
            <a:ext cx="2328440" cy="264809"/>
            <a:chOff x="3758605" y="2959893"/>
            <a:chExt cx="4124815" cy="4691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934DFE24-CD24-67C2-B3D5-BCD3E2F5749F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F0CD15F5-9606-7488-B5C5-F49C4550AFFD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990DD1-F48B-6E2D-9796-F287114AA3EF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CF7361E4-D532-B68E-BCF8-313E07514690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4B63CB0E-300B-98F9-4076-FE8A510643D6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A5D9EB-2305-D274-6727-13DCD163A9A4}"/>
              </a:ext>
            </a:extLst>
          </p:cNvPr>
          <p:cNvSpPr txBox="1"/>
          <p:nvPr/>
        </p:nvSpPr>
        <p:spPr>
          <a:xfrm>
            <a:off x="5480148" y="2601119"/>
            <a:ext cx="281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03-1. </a:t>
            </a:r>
            <a:r>
              <a:rPr lang="en-US" altLang="ko-KR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Timeline</a:t>
            </a:r>
            <a:endParaRPr lang="en-US" altLang="ko-KR" sz="1800" b="1" i="1" kern="0" dirty="0">
              <a:ln w="15875">
                <a:noFill/>
              </a:ln>
              <a:solidFill>
                <a:srgbClr val="56396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4336D-D0F0-3140-5432-13307D998743}"/>
              </a:ext>
            </a:extLst>
          </p:cNvPr>
          <p:cNvSpPr txBox="1"/>
          <p:nvPr/>
        </p:nvSpPr>
        <p:spPr>
          <a:xfrm>
            <a:off x="5121643" y="3261225"/>
            <a:ext cx="3524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03-2. </a:t>
            </a:r>
            <a:r>
              <a:rPr lang="en-US" altLang="ko-KR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</a:t>
            </a: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nvironment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F8C69-F89A-A871-82EB-F45318A24A79}"/>
              </a:ext>
            </a:extLst>
          </p:cNvPr>
          <p:cNvSpPr txBox="1"/>
          <p:nvPr/>
        </p:nvSpPr>
        <p:spPr>
          <a:xfrm>
            <a:off x="5972044" y="2875904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개발 일정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35795-9EC1-67E5-5838-B623749DC2A5}"/>
              </a:ext>
            </a:extLst>
          </p:cNvPr>
          <p:cNvSpPr txBox="1"/>
          <p:nvPr/>
        </p:nvSpPr>
        <p:spPr>
          <a:xfrm>
            <a:off x="5837353" y="3550034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개발환경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AB8E2-8527-FD4C-B3A4-73A507941AB7}"/>
              </a:ext>
            </a:extLst>
          </p:cNvPr>
          <p:cNvSpPr txBox="1"/>
          <p:nvPr/>
        </p:nvSpPr>
        <p:spPr>
          <a:xfrm>
            <a:off x="4889841" y="3953018"/>
            <a:ext cx="3524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03-3. Dependency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CC98F-AB62-82DB-3148-14E31AA0E59B}"/>
              </a:ext>
            </a:extLst>
          </p:cNvPr>
          <p:cNvSpPr txBox="1"/>
          <p:nvPr/>
        </p:nvSpPr>
        <p:spPr>
          <a:xfrm>
            <a:off x="5703066" y="4249929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의존성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91D88-EBD7-FFA0-4875-0C7AC8F3F626}"/>
              </a:ext>
            </a:extLst>
          </p:cNvPr>
          <p:cNvSpPr txBox="1"/>
          <p:nvPr/>
        </p:nvSpPr>
        <p:spPr>
          <a:xfrm>
            <a:off x="5121643" y="4613124"/>
            <a:ext cx="3524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03-4. Problem &amp;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81E2A-632A-89B6-E7DC-BE200DE0FAFE}"/>
              </a:ext>
            </a:extLst>
          </p:cNvPr>
          <p:cNvSpPr txBox="1"/>
          <p:nvPr/>
        </p:nvSpPr>
        <p:spPr>
          <a:xfrm>
            <a:off x="6057965" y="4921401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문제 및 해결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15DF46-D25C-D7ED-369A-89AE94E8B6FC}"/>
              </a:ext>
            </a:extLst>
          </p:cNvPr>
          <p:cNvGrpSpPr/>
          <p:nvPr/>
        </p:nvGrpSpPr>
        <p:grpSpPr>
          <a:xfrm rot="5400000">
            <a:off x="3186254" y="3634307"/>
            <a:ext cx="2328440" cy="264809"/>
            <a:chOff x="3758605" y="2959893"/>
            <a:chExt cx="4124815" cy="4691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EFB37B-4082-4D67-2A38-E53D04147DB8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B5293DC5-CCB1-D82E-B300-B9EC6C5CBC12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CBB153D0-3753-832C-9242-2AC4EA572C79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CAED98-9333-DF01-D63C-2E21D9C2B720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DA90D608-0314-71A3-77C5-BAC0FB36D4A7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FB7E6E53-8178-06E4-5264-917ADD286C36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65392F9-BDB3-4ACD-32AF-343360697BA0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265DE6-E993-D12B-FA80-99A238E81C4E}"/>
              </a:ext>
            </a:extLst>
          </p:cNvPr>
          <p:cNvGrpSpPr/>
          <p:nvPr/>
        </p:nvGrpSpPr>
        <p:grpSpPr>
          <a:xfrm rot="5400000">
            <a:off x="2793621" y="3634306"/>
            <a:ext cx="2328440" cy="264809"/>
            <a:chOff x="3758605" y="2959893"/>
            <a:chExt cx="4124815" cy="46910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B489423-A2D2-4617-39DA-C531FB87FCA4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사각형: 둥근 위쪽 모서리 29">
              <a:extLst>
                <a:ext uri="{FF2B5EF4-FFF2-40B4-BE49-F238E27FC236}">
                  <a16:creationId xmlns:a16="http://schemas.microsoft.com/office/drawing/2014/main" id="{AB6461A0-7B4E-4AFA-C520-00A9ABE5ADB9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사각형: 둥근 위쪽 모서리 30">
              <a:extLst>
                <a:ext uri="{FF2B5EF4-FFF2-40B4-BE49-F238E27FC236}">
                  <a16:creationId xmlns:a16="http://schemas.microsoft.com/office/drawing/2014/main" id="{3896A3B5-4B0B-C3C1-F87F-384CE2FE22DE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5FF7438-48B5-B247-FBD4-2D224DE9C5B9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CE5D0CD-7A5F-52E0-707E-87CF1188BC60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A9755DA9-8F0A-D3EE-0040-449CEC20F105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7C2813B-3393-29F1-0CDD-5B17C7E4D492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45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" y="114299"/>
            <a:ext cx="11963400" cy="6619876"/>
            <a:chOff x="114300" y="114299"/>
            <a:chExt cx="11963400" cy="661987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CCC73F5-2390-7719-1A0C-4FA599EFA7C6}"/>
                </a:ext>
              </a:extLst>
            </p:cNvPr>
            <p:cNvSpPr/>
            <p:nvPr/>
          </p:nvSpPr>
          <p:spPr>
            <a:xfrm>
              <a:off x="123825" y="114300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0963275 w 11953875"/>
                <a:gd name="connsiteY1" fmla="*/ 0 h 6619875"/>
                <a:gd name="connsiteX2" fmla="*/ 10963275 w 11953875"/>
                <a:gd name="connsiteY2" fmla="*/ 219075 h 6619875"/>
                <a:gd name="connsiteX3" fmla="*/ 444425 w 11953875"/>
                <a:gd name="connsiteY3" fmla="*/ 219075 h 6619875"/>
                <a:gd name="connsiteX4" fmla="*/ 213290 w 11953875"/>
                <a:gd name="connsiteY4" fmla="*/ 450210 h 6619875"/>
                <a:gd name="connsiteX5" fmla="*/ 213290 w 11953875"/>
                <a:gd name="connsiteY5" fmla="*/ 6169664 h 6619875"/>
                <a:gd name="connsiteX6" fmla="*/ 444425 w 11953875"/>
                <a:gd name="connsiteY6" fmla="*/ 6400799 h 6619875"/>
                <a:gd name="connsiteX7" fmla="*/ 11509448 w 11953875"/>
                <a:gd name="connsiteY7" fmla="*/ 6400799 h 6619875"/>
                <a:gd name="connsiteX8" fmla="*/ 11740583 w 11953875"/>
                <a:gd name="connsiteY8" fmla="*/ 6169664 h 6619875"/>
                <a:gd name="connsiteX9" fmla="*/ 11740583 w 11953875"/>
                <a:gd name="connsiteY9" fmla="*/ 895350 h 6619875"/>
                <a:gd name="connsiteX10" fmla="*/ 11953875 w 11953875"/>
                <a:gd name="connsiteY10" fmla="*/ 895350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0963275" y="0"/>
                  </a:lnTo>
                  <a:lnTo>
                    <a:pt x="10963275" y="219075"/>
                  </a:lnTo>
                  <a:lnTo>
                    <a:pt x="444425" y="219075"/>
                  </a:lnTo>
                  <a:cubicBezTo>
                    <a:pt x="316773" y="219075"/>
                    <a:pt x="213290" y="322558"/>
                    <a:pt x="213290" y="450210"/>
                  </a:cubicBezTo>
                  <a:lnTo>
                    <a:pt x="213290" y="6169664"/>
                  </a:lnTo>
                  <a:cubicBezTo>
                    <a:pt x="213290" y="6297316"/>
                    <a:pt x="316773" y="6400799"/>
                    <a:pt x="444425" y="6400799"/>
                  </a:cubicBezTo>
                  <a:lnTo>
                    <a:pt x="11509448" y="6400799"/>
                  </a:lnTo>
                  <a:cubicBezTo>
                    <a:pt x="11637100" y="6400799"/>
                    <a:pt x="11740583" y="6297316"/>
                    <a:pt x="11740583" y="6169664"/>
                  </a:cubicBezTo>
                  <a:lnTo>
                    <a:pt x="11740583" y="895350"/>
                  </a:lnTo>
                  <a:lnTo>
                    <a:pt x="11953875" y="895350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rgbClr val="B0EADB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D13339F-6E05-2848-1623-BBE7FA014D4F}"/>
                </a:ext>
              </a:extLst>
            </p:cNvPr>
            <p:cNvSpPr/>
            <p:nvPr/>
          </p:nvSpPr>
          <p:spPr>
            <a:xfrm rot="5400000">
              <a:off x="11202590" y="-1189"/>
              <a:ext cx="219075" cy="450056"/>
            </a:xfrm>
            <a:prstGeom prst="round2SameRect">
              <a:avLst/>
            </a:prstGeom>
            <a:solidFill>
              <a:srgbClr val="FFCCCC"/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10FE623-A05F-982D-758B-D0DD7012291B}"/>
                </a:ext>
              </a:extLst>
            </p:cNvPr>
            <p:cNvSpPr/>
            <p:nvPr/>
          </p:nvSpPr>
          <p:spPr>
            <a:xfrm rot="5400000">
              <a:off x="11048999" y="152399"/>
              <a:ext cx="219075" cy="14287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C333CA9-6F36-B6E3-11B8-A0BA6E7D4CA2}"/>
                </a:ext>
              </a:extLst>
            </p:cNvPr>
            <p:cNvSpPr/>
            <p:nvPr/>
          </p:nvSpPr>
          <p:spPr>
            <a:xfrm>
              <a:off x="11865769" y="570311"/>
              <a:ext cx="211931" cy="420289"/>
            </a:xfrm>
            <a:prstGeom prst="triangle">
              <a:avLst/>
            </a:prstGeom>
            <a:solidFill>
              <a:srgbClr val="FFE6D0"/>
            </a:solidFill>
            <a:ln w="34925">
              <a:solidFill>
                <a:srgbClr val="66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D7EA441-7399-8E02-B948-E3706B0B0EFD}"/>
                </a:ext>
              </a:extLst>
            </p:cNvPr>
            <p:cNvSpPr/>
            <p:nvPr/>
          </p:nvSpPr>
          <p:spPr>
            <a:xfrm>
              <a:off x="11941415" y="570310"/>
              <a:ext cx="60637" cy="120252"/>
            </a:xfrm>
            <a:prstGeom prst="triangle">
              <a:avLst/>
            </a:prstGeom>
            <a:solidFill>
              <a:schemeClr val="tx1"/>
            </a:solidFill>
            <a:ln w="3492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16B2C1-B9E3-F4D2-E0CC-942AAD959AEE}"/>
                </a:ext>
              </a:extLst>
            </p:cNvPr>
            <p:cNvSpPr/>
            <p:nvPr/>
          </p:nvSpPr>
          <p:spPr>
            <a:xfrm>
              <a:off x="114300" y="114299"/>
              <a:ext cx="11953875" cy="6619875"/>
            </a:xfrm>
            <a:custGeom>
              <a:avLst/>
              <a:gdLst>
                <a:gd name="connsiteX0" fmla="*/ 390308 w 11953875"/>
                <a:gd name="connsiteY0" fmla="*/ 0 h 6619875"/>
                <a:gd name="connsiteX1" fmla="*/ 11422856 w 11953875"/>
                <a:gd name="connsiteY1" fmla="*/ 0 h 6619875"/>
                <a:gd name="connsiteX2" fmla="*/ 11422856 w 11953875"/>
                <a:gd name="connsiteY2" fmla="*/ 104776 h 6619875"/>
                <a:gd name="connsiteX3" fmla="*/ 420638 w 11953875"/>
                <a:gd name="connsiteY3" fmla="*/ 104776 h 6619875"/>
                <a:gd name="connsiteX4" fmla="*/ 95250 w 11953875"/>
                <a:gd name="connsiteY4" fmla="*/ 430164 h 6619875"/>
                <a:gd name="connsiteX5" fmla="*/ 95250 w 11953875"/>
                <a:gd name="connsiteY5" fmla="*/ 6189712 h 6619875"/>
                <a:gd name="connsiteX6" fmla="*/ 420638 w 11953875"/>
                <a:gd name="connsiteY6" fmla="*/ 6515100 h 6619875"/>
                <a:gd name="connsiteX7" fmla="*/ 11514187 w 11953875"/>
                <a:gd name="connsiteY7" fmla="*/ 6515100 h 6619875"/>
                <a:gd name="connsiteX8" fmla="*/ 11839575 w 11953875"/>
                <a:gd name="connsiteY8" fmla="*/ 6189712 h 6619875"/>
                <a:gd name="connsiteX9" fmla="*/ 11839575 w 11953875"/>
                <a:gd name="connsiteY9" fmla="*/ 876301 h 6619875"/>
                <a:gd name="connsiteX10" fmla="*/ 11953875 w 11953875"/>
                <a:gd name="connsiteY10" fmla="*/ 876301 h 6619875"/>
                <a:gd name="connsiteX11" fmla="*/ 11953875 w 11953875"/>
                <a:gd name="connsiteY11" fmla="*/ 6229567 h 6619875"/>
                <a:gd name="connsiteX12" fmla="*/ 11563567 w 11953875"/>
                <a:gd name="connsiteY12" fmla="*/ 6619875 h 6619875"/>
                <a:gd name="connsiteX13" fmla="*/ 390308 w 11953875"/>
                <a:gd name="connsiteY13" fmla="*/ 6619875 h 6619875"/>
                <a:gd name="connsiteX14" fmla="*/ 0 w 11953875"/>
                <a:gd name="connsiteY14" fmla="*/ 6229567 h 6619875"/>
                <a:gd name="connsiteX15" fmla="*/ 0 w 11953875"/>
                <a:gd name="connsiteY15" fmla="*/ 390308 h 6619875"/>
                <a:gd name="connsiteX16" fmla="*/ 390308 w 11953875"/>
                <a:gd name="connsiteY16" fmla="*/ 0 h 661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53875" h="6619875">
                  <a:moveTo>
                    <a:pt x="390308" y="0"/>
                  </a:moveTo>
                  <a:lnTo>
                    <a:pt x="11422856" y="0"/>
                  </a:lnTo>
                  <a:lnTo>
                    <a:pt x="11422856" y="104776"/>
                  </a:lnTo>
                  <a:lnTo>
                    <a:pt x="420638" y="104776"/>
                  </a:lnTo>
                  <a:cubicBezTo>
                    <a:pt x="240931" y="104776"/>
                    <a:pt x="95250" y="250457"/>
                    <a:pt x="95250" y="430164"/>
                  </a:cubicBezTo>
                  <a:lnTo>
                    <a:pt x="95250" y="6189712"/>
                  </a:lnTo>
                  <a:cubicBezTo>
                    <a:pt x="95250" y="6369419"/>
                    <a:pt x="240931" y="6515100"/>
                    <a:pt x="420638" y="6515100"/>
                  </a:cubicBezTo>
                  <a:lnTo>
                    <a:pt x="11514187" y="6515100"/>
                  </a:lnTo>
                  <a:cubicBezTo>
                    <a:pt x="11693894" y="6515100"/>
                    <a:pt x="11839575" y="6369419"/>
                    <a:pt x="11839575" y="6189712"/>
                  </a:cubicBezTo>
                  <a:lnTo>
                    <a:pt x="11839575" y="876301"/>
                  </a:lnTo>
                  <a:lnTo>
                    <a:pt x="11953875" y="876301"/>
                  </a:lnTo>
                  <a:lnTo>
                    <a:pt x="11953875" y="6229567"/>
                  </a:lnTo>
                  <a:cubicBezTo>
                    <a:pt x="11953875" y="6445128"/>
                    <a:pt x="11779128" y="6619875"/>
                    <a:pt x="11563567" y="6619875"/>
                  </a:cubicBezTo>
                  <a:lnTo>
                    <a:pt x="390308" y="6619875"/>
                  </a:lnTo>
                  <a:cubicBezTo>
                    <a:pt x="174747" y="6619875"/>
                    <a:pt x="0" y="6445128"/>
                    <a:pt x="0" y="6229567"/>
                  </a:cubicBezTo>
                  <a:lnTo>
                    <a:pt x="0" y="390308"/>
                  </a:lnTo>
                  <a:cubicBezTo>
                    <a:pt x="0" y="174747"/>
                    <a:pt x="174747" y="0"/>
                    <a:pt x="390308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EF5C25-3CDA-FF79-3C94-62F30E56DE96}"/>
              </a:ext>
            </a:extLst>
          </p:cNvPr>
          <p:cNvSpPr txBox="1"/>
          <p:nvPr/>
        </p:nvSpPr>
        <p:spPr>
          <a:xfrm>
            <a:off x="555624" y="490507"/>
            <a:ext cx="8302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 </a:t>
            </a:r>
            <a:r>
              <a:rPr lang="en-US" altLang="ko-KR" sz="700" kern="0" dirty="0">
                <a:solidFill>
                  <a:srgbClr val="56396B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563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BAB810-618A-7CFF-18DB-D7C8C56F5060}"/>
              </a:ext>
            </a:extLst>
          </p:cNvPr>
          <p:cNvSpPr txBox="1"/>
          <p:nvPr/>
        </p:nvSpPr>
        <p:spPr>
          <a:xfrm>
            <a:off x="5040355" y="2189717"/>
            <a:ext cx="3729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32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 Result</a:t>
            </a:r>
            <a:endParaRPr lang="en-US" altLang="ko-KR" sz="1000" b="1" kern="0" dirty="0">
              <a:solidFill>
                <a:srgbClr val="56396B"/>
              </a:solidFill>
            </a:endParaRPr>
          </a:p>
          <a:p>
            <a:pPr marL="0" lvl="2" algn="ctr">
              <a:defRPr/>
            </a:pPr>
            <a:r>
              <a:rPr lang="ko-KR" altLang="en-US" sz="1000" b="1" kern="0" dirty="0">
                <a:solidFill>
                  <a:srgbClr val="56396B"/>
                </a:solidFill>
              </a:rPr>
              <a:t>결과</a:t>
            </a:r>
            <a:r>
              <a:rPr lang="en-US" altLang="ko-KR" sz="1000" b="1" kern="0" dirty="0">
                <a:solidFill>
                  <a:srgbClr val="56396B"/>
                </a:solidFill>
              </a:rPr>
              <a:t> </a:t>
            </a:r>
            <a:endParaRPr lang="en-US" altLang="ko-KR" sz="2400" b="1" kern="0" dirty="0">
              <a:solidFill>
                <a:srgbClr val="56396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D9EB-2305-D274-6727-13DCD163A9A4}"/>
              </a:ext>
            </a:extLst>
          </p:cNvPr>
          <p:cNvSpPr txBox="1"/>
          <p:nvPr/>
        </p:nvSpPr>
        <p:spPr>
          <a:xfrm>
            <a:off x="5845722" y="3131123"/>
            <a:ext cx="2819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04-1. </a:t>
            </a:r>
            <a:r>
              <a:rPr lang="en-US" altLang="ko-KR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Demo</a:t>
            </a:r>
            <a:endParaRPr lang="en-US" altLang="ko-KR" sz="1800" b="1" i="1" kern="0" dirty="0">
              <a:ln w="15875">
                <a:noFill/>
              </a:ln>
              <a:solidFill>
                <a:srgbClr val="56396B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4336D-D0F0-3140-5432-13307D998743}"/>
              </a:ext>
            </a:extLst>
          </p:cNvPr>
          <p:cNvSpPr txBox="1"/>
          <p:nvPr/>
        </p:nvSpPr>
        <p:spPr>
          <a:xfrm>
            <a:off x="5659558" y="3785073"/>
            <a:ext cx="281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18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04-2. Finally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F8C69-F89A-A871-82EB-F45318A24A79}"/>
              </a:ext>
            </a:extLst>
          </p:cNvPr>
          <p:cNvSpPr txBox="1"/>
          <p:nvPr/>
        </p:nvSpPr>
        <p:spPr>
          <a:xfrm>
            <a:off x="6326047" y="3423473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데모 시연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35795-9EC1-67E5-5838-B623749DC2A5}"/>
              </a:ext>
            </a:extLst>
          </p:cNvPr>
          <p:cNvSpPr txBox="1"/>
          <p:nvPr/>
        </p:nvSpPr>
        <p:spPr>
          <a:xfrm>
            <a:off x="6139884" y="4096865"/>
            <a:ext cx="1858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1050" b="1" kern="0" dirty="0">
                <a:solidFill>
                  <a:srgbClr val="56396B"/>
                </a:solidFill>
              </a:rPr>
              <a:t>마치며</a:t>
            </a:r>
            <a:endParaRPr lang="en-US" altLang="ko-KR" sz="1050" b="1" kern="0" dirty="0">
              <a:solidFill>
                <a:srgbClr val="56396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6DF30-EF9D-BE84-1F41-D1A1B8ACD5E7}"/>
              </a:ext>
            </a:extLst>
          </p:cNvPr>
          <p:cNvSpPr txBox="1"/>
          <p:nvPr/>
        </p:nvSpPr>
        <p:spPr>
          <a:xfrm>
            <a:off x="5578994" y="2887210"/>
            <a:ext cx="3309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i="1" kern="0" dirty="0">
                <a:ln w="15875">
                  <a:noFill/>
                </a:ln>
                <a:solidFill>
                  <a:srgbClr val="5639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{</a:t>
            </a:r>
            <a:endParaRPr lang="ko-KR" altLang="en-US" sz="80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48E51A5-941B-B6B7-BD19-F4B4CE2CA28A}"/>
              </a:ext>
            </a:extLst>
          </p:cNvPr>
          <p:cNvGrpSpPr/>
          <p:nvPr/>
        </p:nvGrpSpPr>
        <p:grpSpPr>
          <a:xfrm rot="5400000">
            <a:off x="4081625" y="3221533"/>
            <a:ext cx="2328440" cy="264809"/>
            <a:chOff x="3758605" y="2959893"/>
            <a:chExt cx="4124815" cy="4691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747AD8E-0856-3014-D504-127724968BF5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사각형: 둥근 위쪽 모서리 33">
              <a:extLst>
                <a:ext uri="{FF2B5EF4-FFF2-40B4-BE49-F238E27FC236}">
                  <a16:creationId xmlns:a16="http://schemas.microsoft.com/office/drawing/2014/main" id="{D5041A49-3C3C-EE03-97BC-4B13079007B9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192CCAD0-F598-EB52-AD23-126FE9B18DBA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D710A06-D67F-5F0D-0550-F8B2C035100E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38" name="이등변 삼각형 37">
                <a:extLst>
                  <a:ext uri="{FF2B5EF4-FFF2-40B4-BE49-F238E27FC236}">
                    <a16:creationId xmlns:a16="http://schemas.microsoft.com/office/drawing/2014/main" id="{38755BCC-0879-A51D-D61B-13115624AE28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4889D1E7-0EFD-BFCD-2CE7-6640743521F0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CDE2F85-25A0-3931-19B0-330D69777D4F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7F612C2-ECA6-40E7-D037-587A7E2010D5}"/>
              </a:ext>
            </a:extLst>
          </p:cNvPr>
          <p:cNvGrpSpPr/>
          <p:nvPr/>
        </p:nvGrpSpPr>
        <p:grpSpPr>
          <a:xfrm rot="5400000">
            <a:off x="3694164" y="3228594"/>
            <a:ext cx="2328440" cy="264809"/>
            <a:chOff x="3758605" y="2959893"/>
            <a:chExt cx="4124815" cy="4691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3D386B-F84A-4D48-F518-79401776EC14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D7CBCDCB-3026-0880-7434-E62F8CD75D0A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2AADD8B9-C51E-DA5F-084B-DE311E2D9273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FF77E4D-198F-CD52-A2AD-79706E2D5562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99E1F454-324C-481E-17DF-AC538D5867D1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A66153CE-5EFB-A666-C0E2-7C91867F5F28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F98AD3-9D6A-D312-7435-EB1B6D813F3E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084CEB4-D1FC-EB7B-3BDA-088BE3BAAC9F}"/>
              </a:ext>
            </a:extLst>
          </p:cNvPr>
          <p:cNvGrpSpPr/>
          <p:nvPr/>
        </p:nvGrpSpPr>
        <p:grpSpPr>
          <a:xfrm rot="5400000">
            <a:off x="3301531" y="3228593"/>
            <a:ext cx="2328440" cy="264809"/>
            <a:chOff x="3758605" y="2959893"/>
            <a:chExt cx="4124815" cy="46910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AEECCEA-F14C-4BB0-55F9-057751749D83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F7C4215D-B19C-B1C5-9D53-7C2C3B58F42D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990E563D-F0AC-1A6A-A82D-B7ACBEE9C3B7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39D7828-F0D4-14A5-00FB-F6778EC82992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3D948F35-F1D6-3C81-2647-9CFA7518CAB0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이등변 삼각형 54">
                <a:extLst>
                  <a:ext uri="{FF2B5EF4-FFF2-40B4-BE49-F238E27FC236}">
                    <a16:creationId xmlns:a16="http://schemas.microsoft.com/office/drawing/2014/main" id="{13C371A2-7E00-0411-62C2-C527B5BE7204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8BF06D3-8040-64F9-708E-E6A373814CBF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14EA896-7D49-618B-C993-37B5F1A810C1}"/>
              </a:ext>
            </a:extLst>
          </p:cNvPr>
          <p:cNvGrpSpPr/>
          <p:nvPr/>
        </p:nvGrpSpPr>
        <p:grpSpPr>
          <a:xfrm rot="5400000">
            <a:off x="2915726" y="3235653"/>
            <a:ext cx="2328440" cy="264809"/>
            <a:chOff x="3758605" y="2959893"/>
            <a:chExt cx="4124815" cy="46910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72DD845-A118-150F-F5A3-D48376A0A24B}"/>
                </a:ext>
              </a:extLst>
            </p:cNvPr>
            <p:cNvSpPr/>
            <p:nvPr/>
          </p:nvSpPr>
          <p:spPr>
            <a:xfrm>
              <a:off x="4709981" y="2959893"/>
              <a:ext cx="2247078" cy="469100"/>
            </a:xfrm>
            <a:prstGeom prst="rect">
              <a:avLst/>
            </a:prstGeom>
            <a:solidFill>
              <a:srgbClr val="B0EADB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54C7C6A4-B078-96D2-1F67-C6AF13F3BFB6}"/>
                </a:ext>
              </a:extLst>
            </p:cNvPr>
            <p:cNvSpPr/>
            <p:nvPr/>
          </p:nvSpPr>
          <p:spPr>
            <a:xfrm rot="5400000">
              <a:off x="7183722" y="2729305"/>
              <a:ext cx="469103" cy="930290"/>
            </a:xfrm>
            <a:prstGeom prst="round2SameRect">
              <a:avLst/>
            </a:prstGeom>
            <a:solidFill>
              <a:srgbClr val="FFCCCC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사각형: 둥근 위쪽 모서리 58">
              <a:extLst>
                <a:ext uri="{FF2B5EF4-FFF2-40B4-BE49-F238E27FC236}">
                  <a16:creationId xmlns:a16="http://schemas.microsoft.com/office/drawing/2014/main" id="{6C93ADFA-BB1D-2F43-DFD3-25257F99F92A}"/>
                </a:ext>
              </a:extLst>
            </p:cNvPr>
            <p:cNvSpPr/>
            <p:nvPr/>
          </p:nvSpPr>
          <p:spPr>
            <a:xfrm rot="5400000">
              <a:off x="6845726" y="3071232"/>
              <a:ext cx="469098" cy="24643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4450C77-DCDE-E179-A8EE-9B7B2A7414E0}"/>
                </a:ext>
              </a:extLst>
            </p:cNvPr>
            <p:cNvGrpSpPr/>
            <p:nvPr/>
          </p:nvGrpSpPr>
          <p:grpSpPr>
            <a:xfrm rot="16200000">
              <a:off x="3989201" y="2729300"/>
              <a:ext cx="469098" cy="930290"/>
              <a:chOff x="5950744" y="3408761"/>
              <a:chExt cx="211931" cy="420290"/>
            </a:xfrm>
          </p:grpSpPr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5F64F9F1-14B3-FC1D-FEB1-94E8154531A7}"/>
                  </a:ext>
                </a:extLst>
              </p:cNvPr>
              <p:cNvSpPr/>
              <p:nvPr/>
            </p:nvSpPr>
            <p:spPr>
              <a:xfrm>
                <a:off x="5950744" y="3408762"/>
                <a:ext cx="211931" cy="420289"/>
              </a:xfrm>
              <a:prstGeom prst="triangle">
                <a:avLst/>
              </a:prstGeom>
              <a:solidFill>
                <a:srgbClr val="FFE6D0"/>
              </a:solidFill>
              <a:ln w="38100">
                <a:solidFill>
                  <a:srgbClr val="6633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825F7607-6EEA-319D-5979-05FFCD108209}"/>
                  </a:ext>
                </a:extLst>
              </p:cNvPr>
              <p:cNvSpPr/>
              <p:nvPr/>
            </p:nvSpPr>
            <p:spPr>
              <a:xfrm>
                <a:off x="6026390" y="3408761"/>
                <a:ext cx="60637" cy="12025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7AC817-D5CC-B099-BE39-D69CE7670E4F}"/>
                </a:ext>
              </a:extLst>
            </p:cNvPr>
            <p:cNvSpPr/>
            <p:nvPr/>
          </p:nvSpPr>
          <p:spPr>
            <a:xfrm>
              <a:off x="4736905" y="3261556"/>
              <a:ext cx="3146515" cy="1328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5513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230</Words>
  <Application>Microsoft Office PowerPoint</Application>
  <PresentationFormat>와이드스크린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김영대</cp:lastModifiedBy>
  <cp:revision>5</cp:revision>
  <dcterms:created xsi:type="dcterms:W3CDTF">2022-12-19T15:19:09Z</dcterms:created>
  <dcterms:modified xsi:type="dcterms:W3CDTF">2023-11-27T02:53:54Z</dcterms:modified>
</cp:coreProperties>
</file>