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B0EAD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4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63935" y="490507"/>
            <a:ext cx="176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Details</a:t>
            </a:r>
            <a:endParaRPr lang="en-US" altLang="ko-KR" sz="800" b="1" kern="0" dirty="0">
              <a:solidFill>
                <a:srgbClr val="56396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FE5B8-D5FD-D883-4A37-446377F317A6}"/>
              </a:ext>
            </a:extLst>
          </p:cNvPr>
          <p:cNvSpPr txBox="1"/>
          <p:nvPr/>
        </p:nvSpPr>
        <p:spPr>
          <a:xfrm>
            <a:off x="9253057" y="490507"/>
            <a:ext cx="2059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ea typeface="Tmon몬소리 Black" panose="02000A03000000000000" pitchFamily="2" charset="-127"/>
              </a:rPr>
              <a:t>GUI</a:t>
            </a:r>
            <a:endParaRPr lang="en-US" altLang="ko-KR" sz="800" b="1" kern="0" dirty="0">
              <a:solidFill>
                <a:srgbClr val="56396B"/>
              </a:solidFill>
            </a:endParaRPr>
          </a:p>
        </p:txBody>
      </p:sp>
      <p:pic>
        <p:nvPicPr>
          <p:cNvPr id="4" name="그림 3" descr="텍스트, 스크린샷, 사람, 컴퓨터이(가) 표시된 사진&#10;&#10;자동 생성된 설명">
            <a:extLst>
              <a:ext uri="{FF2B5EF4-FFF2-40B4-BE49-F238E27FC236}">
                <a16:creationId xmlns:a16="http://schemas.microsoft.com/office/drawing/2014/main" id="{B938340B-42DE-4E08-FA4A-134EFC830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8" y="1413609"/>
            <a:ext cx="6095498" cy="40212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43F3F2-1704-ACFB-92B0-A9DBA01208AC}"/>
              </a:ext>
            </a:extLst>
          </p:cNvPr>
          <p:cNvSpPr/>
          <p:nvPr/>
        </p:nvSpPr>
        <p:spPr>
          <a:xfrm>
            <a:off x="3043488" y="1577131"/>
            <a:ext cx="1501630" cy="5201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FA0598-8E12-3A7C-06B0-D49F0323C735}"/>
              </a:ext>
            </a:extLst>
          </p:cNvPr>
          <p:cNvSpPr/>
          <p:nvPr/>
        </p:nvSpPr>
        <p:spPr>
          <a:xfrm>
            <a:off x="3346837" y="598180"/>
            <a:ext cx="5519956" cy="671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GUI – erasor</a:t>
            </a:r>
            <a:r>
              <a:rPr lang="ko-KR" altLang="en-US"/>
              <a:t>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6CCF8A85-20D3-0AB1-C636-23D8A1893B1B}"/>
              </a:ext>
            </a:extLst>
          </p:cNvPr>
          <p:cNvSpPr/>
          <p:nvPr/>
        </p:nvSpPr>
        <p:spPr>
          <a:xfrm flipH="1" flipV="1">
            <a:off x="1463021" y="1804914"/>
            <a:ext cx="1417739" cy="40011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4AC69-A2B2-1222-2B55-D03CEA6E5404}"/>
              </a:ext>
            </a:extLst>
          </p:cNvPr>
          <p:cNvSpPr/>
          <p:nvPr/>
        </p:nvSpPr>
        <p:spPr>
          <a:xfrm>
            <a:off x="832842" y="2321172"/>
            <a:ext cx="1501630" cy="52011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6FBC0-75DA-4824-C7CD-51EFB576BA17}"/>
              </a:ext>
            </a:extLst>
          </p:cNvPr>
          <p:cNvSpPr txBox="1"/>
          <p:nvPr/>
        </p:nvSpPr>
        <p:spPr>
          <a:xfrm>
            <a:off x="832842" y="2454862"/>
            <a:ext cx="150163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상태창</a:t>
            </a:r>
            <a:r>
              <a:rPr lang="en-US" altLang="ko-KR" sz="1100"/>
              <a:t> </a:t>
            </a:r>
            <a:r>
              <a:rPr lang="ko-KR" altLang="en-US" sz="1100"/>
              <a:t>및 글자 갯수</a:t>
            </a:r>
            <a:endParaRPr lang="en-US" altLang="ko-KR" sz="11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7891AC-3C47-749C-E63D-5B62D288F74C}"/>
              </a:ext>
            </a:extLst>
          </p:cNvPr>
          <p:cNvSpPr/>
          <p:nvPr/>
        </p:nvSpPr>
        <p:spPr>
          <a:xfrm>
            <a:off x="7357145" y="1581262"/>
            <a:ext cx="1694576" cy="184773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6940448B-CCCD-CC2A-E031-213528AC96FC}"/>
              </a:ext>
            </a:extLst>
          </p:cNvPr>
          <p:cNvSpPr/>
          <p:nvPr/>
        </p:nvSpPr>
        <p:spPr>
          <a:xfrm rot="10800000" flipH="1" flipV="1">
            <a:off x="9148511" y="2841289"/>
            <a:ext cx="1417739" cy="40011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17678B-E85B-ADCD-AB33-7FBC9D677D82}"/>
              </a:ext>
            </a:extLst>
          </p:cNvPr>
          <p:cNvSpPr/>
          <p:nvPr/>
        </p:nvSpPr>
        <p:spPr>
          <a:xfrm>
            <a:off x="9728345" y="2305075"/>
            <a:ext cx="1501630" cy="40011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1F8B4-3D7D-3845-16A9-F426BF797EBE}"/>
              </a:ext>
            </a:extLst>
          </p:cNvPr>
          <p:cNvSpPr txBox="1"/>
          <p:nvPr/>
        </p:nvSpPr>
        <p:spPr>
          <a:xfrm>
            <a:off x="9811582" y="2371208"/>
            <a:ext cx="13708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Default </a:t>
            </a:r>
            <a:r>
              <a:rPr lang="ko-KR" altLang="en-US" sz="1400"/>
              <a:t>이미지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579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63935" y="490507"/>
            <a:ext cx="176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Details</a:t>
            </a:r>
            <a:endParaRPr lang="en-US" altLang="ko-KR" sz="800" b="1" kern="0" dirty="0">
              <a:solidFill>
                <a:srgbClr val="56396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FE5B8-D5FD-D883-4A37-446377F317A6}"/>
              </a:ext>
            </a:extLst>
          </p:cNvPr>
          <p:cNvSpPr txBox="1"/>
          <p:nvPr/>
        </p:nvSpPr>
        <p:spPr>
          <a:xfrm>
            <a:off x="9253057" y="490507"/>
            <a:ext cx="2059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ea typeface="Tmon몬소리 Black" panose="02000A03000000000000" pitchFamily="2" charset="-127"/>
              </a:rPr>
              <a:t>GUI</a:t>
            </a:r>
            <a:endParaRPr lang="en-US" altLang="ko-KR" sz="800" b="1" kern="0" dirty="0">
              <a:solidFill>
                <a:srgbClr val="56396B"/>
              </a:solidFill>
            </a:endParaRPr>
          </a:p>
        </p:txBody>
      </p:sp>
      <p:pic>
        <p:nvPicPr>
          <p:cNvPr id="17" name="그림 16" descr="텍스트, 스크린샷, 실내, 벽이(가) 표시된 사진&#10;&#10;자동 생성된 설명">
            <a:extLst>
              <a:ext uri="{FF2B5EF4-FFF2-40B4-BE49-F238E27FC236}">
                <a16:creationId xmlns:a16="http://schemas.microsoft.com/office/drawing/2014/main" id="{06334861-DE6A-AC46-EC61-7AA3AAE1C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93" y="1413636"/>
            <a:ext cx="7095338" cy="4021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EA2641-FAA0-2205-6D50-2E14D245420A}"/>
              </a:ext>
            </a:extLst>
          </p:cNvPr>
          <p:cNvSpPr/>
          <p:nvPr/>
        </p:nvSpPr>
        <p:spPr>
          <a:xfrm>
            <a:off x="3346837" y="598180"/>
            <a:ext cx="5519956" cy="671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GUI – pen</a:t>
            </a:r>
            <a:r>
              <a:rPr lang="ko-KR" altLang="en-US"/>
              <a:t>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894177-8B9A-BDC7-B7B8-4649B3BFB525}"/>
              </a:ext>
            </a:extLst>
          </p:cNvPr>
          <p:cNvSpPr/>
          <p:nvPr/>
        </p:nvSpPr>
        <p:spPr>
          <a:xfrm>
            <a:off x="7565477" y="3424236"/>
            <a:ext cx="2073430" cy="184773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로 굽음 29">
            <a:extLst>
              <a:ext uri="{FF2B5EF4-FFF2-40B4-BE49-F238E27FC236}">
                <a16:creationId xmlns:a16="http://schemas.microsoft.com/office/drawing/2014/main" id="{18982706-8960-E5FA-3BBF-EE5D022EC236}"/>
              </a:ext>
            </a:extLst>
          </p:cNvPr>
          <p:cNvSpPr/>
          <p:nvPr/>
        </p:nvSpPr>
        <p:spPr>
          <a:xfrm rot="10800000" flipH="1" flipV="1">
            <a:off x="9740797" y="4189619"/>
            <a:ext cx="1417739" cy="40011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892B2-8E12-CDFC-A91B-0E89F9B0C1B1}"/>
              </a:ext>
            </a:extLst>
          </p:cNvPr>
          <p:cNvSpPr/>
          <p:nvPr/>
        </p:nvSpPr>
        <p:spPr>
          <a:xfrm>
            <a:off x="10107488" y="3268296"/>
            <a:ext cx="1501630" cy="73866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85202-2463-72AA-7A7B-016C23E9338B}"/>
              </a:ext>
            </a:extLst>
          </p:cNvPr>
          <p:cNvSpPr txBox="1"/>
          <p:nvPr/>
        </p:nvSpPr>
        <p:spPr>
          <a:xfrm>
            <a:off x="10449666" y="3282197"/>
            <a:ext cx="96532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/>
              <a:t>현재 수식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결과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96463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parkjae byeong</cp:lastModifiedBy>
  <cp:revision>24</cp:revision>
  <dcterms:created xsi:type="dcterms:W3CDTF">2022-12-19T15:19:09Z</dcterms:created>
  <dcterms:modified xsi:type="dcterms:W3CDTF">2023-11-27T11:22:01Z</dcterms:modified>
</cp:coreProperties>
</file>