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  <p:sldMasterId id="2147484287" r:id="rId2"/>
    <p:sldMasterId id="2147484296" r:id="rId3"/>
    <p:sldMasterId id="2147484304" r:id="rId4"/>
  </p:sldMasterIdLst>
  <p:notesMasterIdLst>
    <p:notesMasterId r:id="rId6"/>
  </p:notesMasterIdLst>
  <p:handoutMasterIdLst>
    <p:handoutMasterId r:id="rId7"/>
  </p:handoutMasterIdLst>
  <p:sldIdLst>
    <p:sldId id="337" r:id="rId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BA9E5"/>
    <a:srgbClr val="FFFFFF"/>
    <a:srgbClr val="0073D4"/>
    <a:srgbClr val="007379"/>
    <a:srgbClr val="003E79"/>
    <a:srgbClr val="00FF00"/>
    <a:srgbClr val="D0E600"/>
    <a:srgbClr val="788500"/>
    <a:srgbClr val="DC8500"/>
    <a:srgbClr val="FFD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92" autoAdjust="0"/>
    <p:restoredTop sz="83653" autoAdjust="0"/>
  </p:normalViewPr>
  <p:slideViewPr>
    <p:cSldViewPr snapToGrid="0">
      <p:cViewPr varScale="1">
        <p:scale>
          <a:sx n="59" d="100"/>
          <a:sy n="59" d="100"/>
        </p:scale>
        <p:origin x="564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-29203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75FB86A-D1D8-4B5A-8094-1E998476F1FC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07F8585-D10D-44B4-8CD8-23F999B3C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061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EDDFC6C-D092-460B-AA5D-8C11C5966049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C02897E-1B9B-4D97-95E3-E7A13458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2897E-1B9B-4D97-95E3-E7A13458AE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2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dark gradient">
    <p:bg>
      <p:bgPr>
        <a:gradFill>
          <a:gsLst>
            <a:gs pos="19000">
              <a:schemeClr val="bg2"/>
            </a:gs>
            <a:gs pos="100000">
              <a:schemeClr val="bg2">
                <a:lumMod val="30000"/>
              </a:schemeClr>
            </a:gs>
            <a:gs pos="0">
              <a:schemeClr val="bg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1951" y="6191832"/>
            <a:ext cx="11248101" cy="215508"/>
          </a:xfrm>
        </p:spPr>
        <p:txBody>
          <a:bodyPr wrap="square" anchor="b" anchorCtr="0">
            <a:spAutoFit/>
          </a:bodyPr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pitchFamily="34" charset="0"/>
              <a:buNone/>
              <a:defRPr sz="1067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  <a:lvl2pPr marL="228589" indent="-152392">
              <a:defRPr sz="1200"/>
            </a:lvl2pPr>
            <a:lvl3pPr marL="457178" indent="-152392">
              <a:defRPr sz="1200"/>
            </a:lvl3pPr>
            <a:lvl4pPr marL="685766" indent="-152392">
              <a:defRPr sz="1200"/>
            </a:lvl4pPr>
            <a:lvl5pPr marL="914354" indent="-152392">
              <a:defRPr sz="1200"/>
            </a:lvl5pPr>
          </a:lstStyle>
          <a:p>
            <a:pPr lvl="0"/>
            <a:r>
              <a:rPr lang="en-US" dirty="0" smtClean="0"/>
              <a:t>Click to edit footnote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>
          <a:xfrm>
            <a:off x="11797793" y="6553185"/>
            <a:ext cx="170987" cy="16414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1155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ection Header - dark gradient">
    <p:bg>
      <p:bgPr>
        <a:gradFill>
          <a:gsLst>
            <a:gs pos="19000">
              <a:schemeClr val="bg2"/>
            </a:gs>
            <a:gs pos="100000">
              <a:schemeClr val="bg2">
                <a:lumMod val="30000"/>
              </a:schemeClr>
            </a:gs>
            <a:gs pos="0">
              <a:schemeClr val="bg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471951" y="3544791"/>
            <a:ext cx="11248100" cy="867930"/>
          </a:xfrm>
        </p:spPr>
        <p:txBody>
          <a:bodyPr anchor="t" anchorCtr="0">
            <a:spAutoFit/>
          </a:bodyPr>
          <a:lstStyle>
            <a:lvl1pPr algn="l">
              <a:lnSpc>
                <a:spcPct val="70000"/>
              </a:lnSpc>
              <a:defRPr sz="7200" b="0">
                <a:solidFill>
                  <a:schemeClr val="tx1">
                    <a:alpha val="90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71951" y="4443499"/>
            <a:ext cx="11248100" cy="1569853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chemeClr val="tx1"/>
              </a:buClr>
              <a:defRPr sz="2133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buClr>
                <a:schemeClr val="tx1"/>
              </a:buClr>
              <a:defRPr sz="1867"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/>
              </a:buClr>
              <a:defRPr sz="1867">
                <a:solidFill>
                  <a:schemeClr val="tx1"/>
                </a:solidFill>
              </a:defRPr>
            </a:lvl3pPr>
            <a:lvl4pPr>
              <a:spcBef>
                <a:spcPts val="0"/>
              </a:spcBef>
              <a:buClr>
                <a:schemeClr val="tx1"/>
              </a:buClr>
              <a:defRPr sz="1867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buClr>
                <a:schemeClr val="tx1"/>
              </a:buClr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4321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97793" y="6553185"/>
            <a:ext cx="170987" cy="16414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>
                <a:solidFill>
                  <a:prstClr val="white"/>
                </a:solidFill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166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2000">
                <a:srgbClr val="003C71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4690112" y="2500173"/>
            <a:ext cx="2811779" cy="1853184"/>
            <a:chOff x="451796" y="386081"/>
            <a:chExt cx="1249194" cy="823318"/>
          </a:xfrm>
        </p:grpSpPr>
        <p:sp>
          <p:nvSpPr>
            <p:cNvPr id="12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3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7862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64321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69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dark gradient">
    <p:bg>
      <p:bgPr>
        <a:gradFill>
          <a:gsLst>
            <a:gs pos="19000">
              <a:schemeClr val="bg2"/>
            </a:gs>
            <a:gs pos="100000">
              <a:schemeClr val="bg2">
                <a:lumMod val="30000"/>
              </a:schemeClr>
            </a:gs>
            <a:gs pos="0">
              <a:schemeClr val="bg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1951" y="6191832"/>
            <a:ext cx="11248101" cy="215508"/>
          </a:xfrm>
        </p:spPr>
        <p:txBody>
          <a:bodyPr wrap="square" anchor="b" anchorCtr="0">
            <a:spAutoFit/>
          </a:bodyPr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pitchFamily="34" charset="0"/>
              <a:buNone/>
              <a:defRPr sz="1067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  <a:lvl2pPr marL="228589" indent="-152392">
              <a:defRPr sz="1200"/>
            </a:lvl2pPr>
            <a:lvl3pPr marL="457178" indent="-152392">
              <a:defRPr sz="1200"/>
            </a:lvl3pPr>
            <a:lvl4pPr marL="685766" indent="-152392">
              <a:defRPr sz="1200"/>
            </a:lvl4pPr>
            <a:lvl5pPr marL="914354" indent="-152392">
              <a:defRPr sz="1200"/>
            </a:lvl5pPr>
          </a:lstStyle>
          <a:p>
            <a:pPr lvl="0"/>
            <a:r>
              <a:rPr lang="en-US" dirty="0" smtClean="0"/>
              <a:t>Click to edit footnote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>
          <a:xfrm>
            <a:off x="11797793" y="6553185"/>
            <a:ext cx="170987" cy="16414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>
                <a:solidFill>
                  <a:prstClr val="white"/>
                </a:solidFill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015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Content - dark gradient">
    <p:bg>
      <p:bgPr>
        <a:gradFill>
          <a:gsLst>
            <a:gs pos="19000">
              <a:schemeClr val="bg2"/>
            </a:gs>
            <a:gs pos="100000">
              <a:schemeClr val="bg2">
                <a:lumMod val="30000"/>
              </a:schemeClr>
            </a:gs>
            <a:gs pos="0">
              <a:schemeClr val="bg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1951" y="6191832"/>
            <a:ext cx="11248101" cy="215508"/>
          </a:xfrm>
        </p:spPr>
        <p:txBody>
          <a:bodyPr wrap="square" anchor="b" anchorCtr="0">
            <a:spAutoFit/>
          </a:bodyPr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pitchFamily="34" charset="0"/>
              <a:buNone/>
              <a:defRPr sz="1067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  <a:lvl2pPr marL="228589" indent="-152392">
              <a:defRPr sz="1200"/>
            </a:lvl2pPr>
            <a:lvl3pPr marL="457178" indent="-152392">
              <a:defRPr sz="1200"/>
            </a:lvl3pPr>
            <a:lvl4pPr marL="685766" indent="-152392">
              <a:defRPr sz="1200"/>
            </a:lvl4pPr>
            <a:lvl5pPr marL="914354" indent="-152392">
              <a:defRPr sz="1200"/>
            </a:lvl5pPr>
          </a:lstStyle>
          <a:p>
            <a:pPr lvl="0"/>
            <a:r>
              <a:rPr lang="en-US" dirty="0" smtClean="0"/>
              <a:t>Click to edit footnote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>
          <a:xfrm>
            <a:off x="11797793" y="6553185"/>
            <a:ext cx="170987" cy="16414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>
                <a:solidFill>
                  <a:prstClr val="white"/>
                </a:solidFill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471951" y="1233488"/>
            <a:ext cx="11248562" cy="4649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06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dark gradient">
    <p:bg>
      <p:bgPr>
        <a:gradFill>
          <a:gsLst>
            <a:gs pos="19000">
              <a:schemeClr val="bg2"/>
            </a:gs>
            <a:gs pos="100000">
              <a:schemeClr val="bg2">
                <a:lumMod val="30000"/>
              </a:schemeClr>
            </a:gs>
            <a:gs pos="0">
              <a:schemeClr val="bg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1797793" y="6553185"/>
            <a:ext cx="170987" cy="16414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>
                <a:solidFill>
                  <a:prstClr val="white"/>
                </a:solidFill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716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ll">
    <p:bg>
      <p:bgPr>
        <a:gradFill>
          <a:gsLst>
            <a:gs pos="19000">
              <a:schemeClr val="bg2"/>
            </a:gs>
            <a:gs pos="100000">
              <a:schemeClr val="bg2">
                <a:lumMod val="30000"/>
              </a:schemeClr>
            </a:gs>
            <a:gs pos="0">
              <a:schemeClr val="bg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88937" y="339664"/>
            <a:ext cx="11331575" cy="867930"/>
          </a:xfrm>
        </p:spPr>
        <p:txBody>
          <a:bodyPr wrap="square" anchor="b" anchorCtr="0">
            <a:spAutoFit/>
          </a:bodyPr>
          <a:lstStyle>
            <a:lvl1pPr algn="l">
              <a:lnSpc>
                <a:spcPct val="70000"/>
              </a:lnSpc>
              <a:defRPr sz="7200" b="0">
                <a:solidFill>
                  <a:schemeClr val="tx1">
                    <a:alpha val="90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233577" y="3070900"/>
            <a:ext cx="10486936" cy="2862322"/>
          </a:xfrm>
        </p:spPr>
        <p:txBody>
          <a:bodyPr wrap="square">
            <a:sp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  <a:defRPr sz="2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40000"/>
                  <a:lumOff val="60000"/>
                </a:schemeClr>
              </a:buClr>
              <a:defRPr sz="2400">
                <a:solidFill>
                  <a:schemeClr val="accent2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40000"/>
                  <a:lumOff val="60000"/>
                </a:schemeClr>
              </a:buClr>
              <a:defRPr sz="2400">
                <a:solidFill>
                  <a:schemeClr val="accent2">
                    <a:lumMod val="40000"/>
                    <a:lumOff val="60000"/>
                  </a:schemeClr>
                </a:solidFill>
              </a:defRPr>
            </a:lvl3pPr>
            <a:lvl4pPr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40000"/>
                  <a:lumOff val="60000"/>
                </a:schemeClr>
              </a:buClr>
              <a:defRPr sz="2400">
                <a:solidFill>
                  <a:schemeClr val="accent2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40000"/>
                  <a:lumOff val="60000"/>
                </a:schemeClr>
              </a:buClr>
              <a:defRPr sz="2400">
                <a:solidFill>
                  <a:schemeClr val="accent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97793" y="6553185"/>
            <a:ext cx="170987" cy="16414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>
                <a:solidFill>
                  <a:prstClr val="white"/>
                </a:solidFill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88938" y="1881188"/>
            <a:ext cx="11331575" cy="1095375"/>
          </a:xfrm>
        </p:spPr>
        <p:txBody>
          <a:bodyPr/>
          <a:lstStyle>
            <a:lvl1pPr>
              <a:defRPr sz="4000" baseline="0">
                <a:solidFill>
                  <a:srgbClr val="F3D54E"/>
                </a:solidFill>
              </a:defRPr>
            </a:lvl1pPr>
          </a:lstStyle>
          <a:p>
            <a:pPr lvl="0"/>
            <a:r>
              <a:rPr lang="en-US" dirty="0" smtClean="0"/>
              <a:t>Insert Poll Question here…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07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ection Header - dark gradient">
    <p:bg>
      <p:bgPr>
        <a:gradFill>
          <a:gsLst>
            <a:gs pos="19000">
              <a:schemeClr val="bg2"/>
            </a:gs>
            <a:gs pos="100000">
              <a:schemeClr val="bg2">
                <a:lumMod val="30000"/>
              </a:schemeClr>
            </a:gs>
            <a:gs pos="0">
              <a:schemeClr val="bg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471951" y="3544791"/>
            <a:ext cx="11248100" cy="867930"/>
          </a:xfrm>
        </p:spPr>
        <p:txBody>
          <a:bodyPr anchor="t" anchorCtr="0">
            <a:spAutoFit/>
          </a:bodyPr>
          <a:lstStyle>
            <a:lvl1pPr algn="l">
              <a:lnSpc>
                <a:spcPct val="70000"/>
              </a:lnSpc>
              <a:defRPr sz="7200" b="0">
                <a:solidFill>
                  <a:schemeClr val="tx1">
                    <a:alpha val="90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71951" y="4443499"/>
            <a:ext cx="11248100" cy="1569853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chemeClr val="accent2">
                  <a:lumMod val="40000"/>
                  <a:lumOff val="60000"/>
                </a:schemeClr>
              </a:buClr>
              <a:defRPr sz="2133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>
              <a:spcBef>
                <a:spcPts val="0"/>
              </a:spcBef>
              <a:buClr>
                <a:schemeClr val="accent2">
                  <a:lumMod val="40000"/>
                  <a:lumOff val="60000"/>
                </a:schemeClr>
              </a:buClr>
              <a:defRPr sz="1867">
                <a:solidFill>
                  <a:schemeClr val="accent2">
                    <a:lumMod val="40000"/>
                    <a:lumOff val="60000"/>
                  </a:schemeClr>
                </a:solidFill>
              </a:defRPr>
            </a:lvl2pPr>
            <a:lvl3pPr>
              <a:spcBef>
                <a:spcPts val="0"/>
              </a:spcBef>
              <a:buClr>
                <a:schemeClr val="accent2">
                  <a:lumMod val="40000"/>
                  <a:lumOff val="60000"/>
                </a:schemeClr>
              </a:buClr>
              <a:defRPr sz="1867">
                <a:solidFill>
                  <a:schemeClr val="accent2">
                    <a:lumMod val="40000"/>
                    <a:lumOff val="60000"/>
                  </a:schemeClr>
                </a:solidFill>
              </a:defRPr>
            </a:lvl3pPr>
            <a:lvl4pPr>
              <a:spcBef>
                <a:spcPts val="0"/>
              </a:spcBef>
              <a:buClr>
                <a:schemeClr val="accent2">
                  <a:lumMod val="40000"/>
                  <a:lumOff val="60000"/>
                </a:schemeClr>
              </a:buClr>
              <a:defRPr sz="1867">
                <a:solidFill>
                  <a:schemeClr val="accent2">
                    <a:lumMod val="40000"/>
                    <a:lumOff val="60000"/>
                  </a:schemeClr>
                </a:solidFill>
              </a:defRPr>
            </a:lvl4pPr>
            <a:lvl5pPr>
              <a:spcBef>
                <a:spcPts val="0"/>
              </a:spcBef>
              <a:buClr>
                <a:schemeClr val="accent2">
                  <a:lumMod val="40000"/>
                  <a:lumOff val="60000"/>
                </a:schemeClr>
              </a:buClr>
              <a:defRPr sz="1867">
                <a:solidFill>
                  <a:schemeClr val="accent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4321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97793" y="6553185"/>
            <a:ext cx="170987" cy="16414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>
                <a:solidFill>
                  <a:prstClr val="white"/>
                </a:solidFill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650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2000">
                <a:srgbClr val="003C71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4690112" y="2500173"/>
            <a:ext cx="2811779" cy="1853184"/>
            <a:chOff x="451796" y="386081"/>
            <a:chExt cx="1249194" cy="823318"/>
          </a:xfrm>
        </p:grpSpPr>
        <p:sp>
          <p:nvSpPr>
            <p:cNvPr id="12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3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8635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21959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69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dark gradient">
    <p:bg>
      <p:bgPr>
        <a:gradFill>
          <a:gsLst>
            <a:gs pos="19000">
              <a:schemeClr val="bg2"/>
            </a:gs>
            <a:gs pos="100000">
              <a:schemeClr val="bg2">
                <a:lumMod val="30000"/>
              </a:schemeClr>
            </a:gs>
            <a:gs pos="0">
              <a:schemeClr val="bg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1797793" y="6553185"/>
            <a:ext cx="170987" cy="16414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683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dark gradient">
    <p:bg>
      <p:bgPr>
        <a:gradFill>
          <a:gsLst>
            <a:gs pos="19000">
              <a:schemeClr val="bg2"/>
            </a:gs>
            <a:gs pos="100000">
              <a:schemeClr val="bg2">
                <a:lumMod val="30000"/>
              </a:schemeClr>
            </a:gs>
            <a:gs pos="0">
              <a:schemeClr val="bg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1951" y="6191832"/>
            <a:ext cx="11248101" cy="215508"/>
          </a:xfrm>
        </p:spPr>
        <p:txBody>
          <a:bodyPr wrap="square" anchor="b" anchorCtr="0">
            <a:spAutoFit/>
          </a:bodyPr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pitchFamily="34" charset="0"/>
              <a:buNone/>
              <a:defRPr sz="1067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  <a:lvl2pPr marL="228589" indent="-152392">
              <a:defRPr sz="1200"/>
            </a:lvl2pPr>
            <a:lvl3pPr marL="457178" indent="-152392">
              <a:defRPr sz="1200"/>
            </a:lvl3pPr>
            <a:lvl4pPr marL="685766" indent="-152392">
              <a:defRPr sz="1200"/>
            </a:lvl4pPr>
            <a:lvl5pPr marL="914354" indent="-152392">
              <a:defRPr sz="1200"/>
            </a:lvl5pPr>
          </a:lstStyle>
          <a:p>
            <a:pPr lvl="0"/>
            <a:r>
              <a:rPr lang="en-US" dirty="0" smtClean="0"/>
              <a:t>Click to edit footnote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>
          <a:xfrm>
            <a:off x="11797793" y="6553185"/>
            <a:ext cx="170987" cy="16414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>
                <a:solidFill>
                  <a:prstClr val="white"/>
                </a:solidFill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926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Content - dark gradient">
    <p:bg>
      <p:bgPr>
        <a:gradFill>
          <a:gsLst>
            <a:gs pos="19000">
              <a:schemeClr val="bg2"/>
            </a:gs>
            <a:gs pos="100000">
              <a:schemeClr val="bg2">
                <a:lumMod val="30000"/>
              </a:schemeClr>
            </a:gs>
            <a:gs pos="0">
              <a:schemeClr val="bg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1951" y="6191832"/>
            <a:ext cx="11248101" cy="215508"/>
          </a:xfrm>
        </p:spPr>
        <p:txBody>
          <a:bodyPr wrap="square" anchor="b" anchorCtr="0">
            <a:spAutoFit/>
          </a:bodyPr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pitchFamily="34" charset="0"/>
              <a:buNone/>
              <a:defRPr sz="1067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  <a:lvl2pPr marL="228589" indent="-152392">
              <a:defRPr sz="1200"/>
            </a:lvl2pPr>
            <a:lvl3pPr marL="457178" indent="-152392">
              <a:defRPr sz="1200"/>
            </a:lvl3pPr>
            <a:lvl4pPr marL="685766" indent="-152392">
              <a:defRPr sz="1200"/>
            </a:lvl4pPr>
            <a:lvl5pPr marL="914354" indent="-152392">
              <a:defRPr sz="1200"/>
            </a:lvl5pPr>
          </a:lstStyle>
          <a:p>
            <a:pPr lvl="0"/>
            <a:r>
              <a:rPr lang="en-US" dirty="0" smtClean="0"/>
              <a:t>Click to edit footnote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>
          <a:xfrm>
            <a:off x="11797793" y="6553185"/>
            <a:ext cx="170987" cy="16414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>
                <a:solidFill>
                  <a:prstClr val="white"/>
                </a:solidFill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471951" y="1233488"/>
            <a:ext cx="11248562" cy="4649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38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dark gradient">
    <p:bg>
      <p:bgPr>
        <a:gradFill>
          <a:gsLst>
            <a:gs pos="19000">
              <a:schemeClr val="bg2"/>
            </a:gs>
            <a:gs pos="100000">
              <a:schemeClr val="bg2">
                <a:lumMod val="30000"/>
              </a:schemeClr>
            </a:gs>
            <a:gs pos="0">
              <a:schemeClr val="bg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1797793" y="6553185"/>
            <a:ext cx="170987" cy="16414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>
                <a:solidFill>
                  <a:prstClr val="white"/>
                </a:solidFill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675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ll">
    <p:bg>
      <p:bgPr>
        <a:gradFill>
          <a:gsLst>
            <a:gs pos="19000">
              <a:schemeClr val="bg2"/>
            </a:gs>
            <a:gs pos="100000">
              <a:schemeClr val="bg2">
                <a:lumMod val="30000"/>
              </a:schemeClr>
            </a:gs>
            <a:gs pos="0">
              <a:schemeClr val="bg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88937" y="339664"/>
            <a:ext cx="11331575" cy="867930"/>
          </a:xfrm>
        </p:spPr>
        <p:txBody>
          <a:bodyPr wrap="square" anchor="b" anchorCtr="0">
            <a:spAutoFit/>
          </a:bodyPr>
          <a:lstStyle>
            <a:lvl1pPr algn="l">
              <a:lnSpc>
                <a:spcPct val="70000"/>
              </a:lnSpc>
              <a:defRPr sz="7200" b="0">
                <a:solidFill>
                  <a:schemeClr val="tx1">
                    <a:alpha val="90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233577" y="3070900"/>
            <a:ext cx="10486936" cy="2862322"/>
          </a:xfrm>
        </p:spPr>
        <p:txBody>
          <a:bodyPr wrap="square">
            <a:sp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  <a:defRPr sz="2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40000"/>
                  <a:lumOff val="60000"/>
                </a:schemeClr>
              </a:buClr>
              <a:defRPr sz="2400">
                <a:solidFill>
                  <a:schemeClr val="accent2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40000"/>
                  <a:lumOff val="60000"/>
                </a:schemeClr>
              </a:buClr>
              <a:defRPr sz="2400">
                <a:solidFill>
                  <a:schemeClr val="accent2">
                    <a:lumMod val="40000"/>
                    <a:lumOff val="60000"/>
                  </a:schemeClr>
                </a:solidFill>
              </a:defRPr>
            </a:lvl3pPr>
            <a:lvl4pPr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40000"/>
                  <a:lumOff val="60000"/>
                </a:schemeClr>
              </a:buClr>
              <a:defRPr sz="2400">
                <a:solidFill>
                  <a:schemeClr val="accent2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40000"/>
                  <a:lumOff val="60000"/>
                </a:schemeClr>
              </a:buClr>
              <a:defRPr sz="2400">
                <a:solidFill>
                  <a:schemeClr val="accent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97793" y="6553185"/>
            <a:ext cx="170987" cy="16414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>
                <a:solidFill>
                  <a:prstClr val="white"/>
                </a:solidFill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88938" y="1881188"/>
            <a:ext cx="11331575" cy="1095375"/>
          </a:xfrm>
        </p:spPr>
        <p:txBody>
          <a:bodyPr/>
          <a:lstStyle>
            <a:lvl1pPr>
              <a:defRPr sz="4000" baseline="0">
                <a:solidFill>
                  <a:srgbClr val="F3D54E"/>
                </a:solidFill>
              </a:defRPr>
            </a:lvl1pPr>
          </a:lstStyle>
          <a:p>
            <a:pPr lvl="0"/>
            <a:r>
              <a:rPr lang="en-US" dirty="0" smtClean="0"/>
              <a:t>Insert Poll Question here…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048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ection Header - dark gradient">
    <p:bg>
      <p:bgPr>
        <a:gradFill>
          <a:gsLst>
            <a:gs pos="19000">
              <a:schemeClr val="bg2"/>
            </a:gs>
            <a:gs pos="100000">
              <a:schemeClr val="bg2">
                <a:lumMod val="30000"/>
              </a:schemeClr>
            </a:gs>
            <a:gs pos="0">
              <a:schemeClr val="bg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471951" y="3544791"/>
            <a:ext cx="11248100" cy="867930"/>
          </a:xfrm>
        </p:spPr>
        <p:txBody>
          <a:bodyPr anchor="t" anchorCtr="0">
            <a:spAutoFit/>
          </a:bodyPr>
          <a:lstStyle>
            <a:lvl1pPr algn="l">
              <a:lnSpc>
                <a:spcPct val="70000"/>
              </a:lnSpc>
              <a:defRPr sz="7200" b="0">
                <a:solidFill>
                  <a:schemeClr val="tx1">
                    <a:alpha val="90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71951" y="4443499"/>
            <a:ext cx="11248100" cy="1569853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chemeClr val="accent2">
                  <a:lumMod val="40000"/>
                  <a:lumOff val="60000"/>
                </a:schemeClr>
              </a:buClr>
              <a:defRPr sz="2133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>
              <a:spcBef>
                <a:spcPts val="0"/>
              </a:spcBef>
              <a:buClr>
                <a:schemeClr val="accent2">
                  <a:lumMod val="40000"/>
                  <a:lumOff val="60000"/>
                </a:schemeClr>
              </a:buClr>
              <a:defRPr sz="1867">
                <a:solidFill>
                  <a:schemeClr val="accent2">
                    <a:lumMod val="40000"/>
                    <a:lumOff val="60000"/>
                  </a:schemeClr>
                </a:solidFill>
              </a:defRPr>
            </a:lvl2pPr>
            <a:lvl3pPr>
              <a:spcBef>
                <a:spcPts val="0"/>
              </a:spcBef>
              <a:buClr>
                <a:schemeClr val="accent2">
                  <a:lumMod val="40000"/>
                  <a:lumOff val="60000"/>
                </a:schemeClr>
              </a:buClr>
              <a:defRPr sz="1867">
                <a:solidFill>
                  <a:schemeClr val="accent2">
                    <a:lumMod val="40000"/>
                    <a:lumOff val="60000"/>
                  </a:schemeClr>
                </a:solidFill>
              </a:defRPr>
            </a:lvl3pPr>
            <a:lvl4pPr>
              <a:spcBef>
                <a:spcPts val="0"/>
              </a:spcBef>
              <a:buClr>
                <a:schemeClr val="accent2">
                  <a:lumMod val="40000"/>
                  <a:lumOff val="60000"/>
                </a:schemeClr>
              </a:buClr>
              <a:defRPr sz="1867">
                <a:solidFill>
                  <a:schemeClr val="accent2">
                    <a:lumMod val="40000"/>
                    <a:lumOff val="60000"/>
                  </a:schemeClr>
                </a:solidFill>
              </a:defRPr>
            </a:lvl4pPr>
            <a:lvl5pPr>
              <a:spcBef>
                <a:spcPts val="0"/>
              </a:spcBef>
              <a:buClr>
                <a:schemeClr val="accent2">
                  <a:lumMod val="40000"/>
                  <a:lumOff val="60000"/>
                </a:schemeClr>
              </a:buClr>
              <a:defRPr sz="1867">
                <a:solidFill>
                  <a:schemeClr val="accent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4321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97793" y="6553185"/>
            <a:ext cx="170987" cy="16414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>
                <a:solidFill>
                  <a:prstClr val="white"/>
                </a:solidFill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212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2000">
                <a:srgbClr val="003C71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4690112" y="2500173"/>
            <a:ext cx="2811779" cy="1853184"/>
            <a:chOff x="451796" y="386081"/>
            <a:chExt cx="1249194" cy="823318"/>
          </a:xfrm>
        </p:grpSpPr>
        <p:sp>
          <p:nvSpPr>
            <p:cNvPr id="12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3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263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1038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69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ll">
    <p:bg>
      <p:bgPr>
        <a:gradFill>
          <a:gsLst>
            <a:gs pos="19000">
              <a:schemeClr val="bg2"/>
            </a:gs>
            <a:gs pos="100000">
              <a:schemeClr val="bg2">
                <a:lumMod val="30000"/>
              </a:schemeClr>
            </a:gs>
            <a:gs pos="0">
              <a:schemeClr val="bg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88937" y="339664"/>
            <a:ext cx="11331575" cy="867930"/>
          </a:xfrm>
        </p:spPr>
        <p:txBody>
          <a:bodyPr wrap="square" anchor="b" anchorCtr="0">
            <a:spAutoFit/>
          </a:bodyPr>
          <a:lstStyle>
            <a:lvl1pPr algn="l">
              <a:lnSpc>
                <a:spcPct val="70000"/>
              </a:lnSpc>
              <a:defRPr sz="7200" b="0">
                <a:solidFill>
                  <a:schemeClr val="tx1">
                    <a:alpha val="90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233577" y="3070900"/>
            <a:ext cx="10486936" cy="2862322"/>
          </a:xfrm>
        </p:spPr>
        <p:txBody>
          <a:bodyPr wrap="square">
            <a:sp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defRPr sz="24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defRPr sz="2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97793" y="6553185"/>
            <a:ext cx="170987" cy="16414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88938" y="1881188"/>
            <a:ext cx="11331575" cy="1095375"/>
          </a:xfrm>
        </p:spPr>
        <p:txBody>
          <a:bodyPr/>
          <a:lstStyle>
            <a:lvl1pPr>
              <a:defRPr sz="4000" baseline="0">
                <a:solidFill>
                  <a:srgbClr val="F3D54E"/>
                </a:solidFill>
              </a:defRPr>
            </a:lvl1pPr>
          </a:lstStyle>
          <a:p>
            <a:pPr lvl="0"/>
            <a:r>
              <a:rPr lang="en-US" dirty="0" smtClean="0"/>
              <a:t>Insert Poll Question here…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268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ection Header - dark gradient">
    <p:bg>
      <p:bgPr>
        <a:gradFill>
          <a:gsLst>
            <a:gs pos="19000">
              <a:schemeClr val="bg2"/>
            </a:gs>
            <a:gs pos="100000">
              <a:schemeClr val="bg2">
                <a:lumMod val="30000"/>
              </a:schemeClr>
            </a:gs>
            <a:gs pos="0">
              <a:schemeClr val="bg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471951" y="3544791"/>
            <a:ext cx="11248100" cy="867930"/>
          </a:xfrm>
        </p:spPr>
        <p:txBody>
          <a:bodyPr anchor="t" anchorCtr="0">
            <a:spAutoFit/>
          </a:bodyPr>
          <a:lstStyle>
            <a:lvl1pPr algn="l">
              <a:lnSpc>
                <a:spcPct val="70000"/>
              </a:lnSpc>
              <a:defRPr sz="7200" b="0">
                <a:solidFill>
                  <a:schemeClr val="tx1">
                    <a:alpha val="90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71951" y="4443499"/>
            <a:ext cx="11248100" cy="1569853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chemeClr val="tx1"/>
              </a:buClr>
              <a:defRPr sz="2133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buClr>
                <a:schemeClr val="tx1"/>
              </a:buClr>
              <a:defRPr sz="1867"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/>
              </a:buClr>
              <a:defRPr sz="1867">
                <a:solidFill>
                  <a:schemeClr val="tx1"/>
                </a:solidFill>
              </a:defRPr>
            </a:lvl3pPr>
            <a:lvl4pPr>
              <a:spcBef>
                <a:spcPts val="0"/>
              </a:spcBef>
              <a:buClr>
                <a:schemeClr val="tx1"/>
              </a:buClr>
              <a:defRPr sz="1867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buClr>
                <a:schemeClr val="tx1"/>
              </a:buClr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4321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97793" y="6553185"/>
            <a:ext cx="170987" cy="16414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7150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2000">
                <a:srgbClr val="003C71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4690112" y="2500173"/>
            <a:ext cx="2811779" cy="1853184"/>
            <a:chOff x="451796" y="386081"/>
            <a:chExt cx="1249194" cy="823318"/>
          </a:xfrm>
        </p:grpSpPr>
        <p:sp>
          <p:nvSpPr>
            <p:cNvPr id="12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3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6867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dark gradient">
    <p:bg>
      <p:bgPr>
        <a:gradFill>
          <a:gsLst>
            <a:gs pos="19000">
              <a:schemeClr val="bg2"/>
            </a:gs>
            <a:gs pos="100000">
              <a:schemeClr val="bg2">
                <a:lumMod val="30000"/>
              </a:schemeClr>
            </a:gs>
            <a:gs pos="0">
              <a:schemeClr val="bg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1951" y="6191832"/>
            <a:ext cx="11248101" cy="215508"/>
          </a:xfrm>
        </p:spPr>
        <p:txBody>
          <a:bodyPr wrap="square" anchor="b" anchorCtr="0">
            <a:spAutoFit/>
          </a:bodyPr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pitchFamily="34" charset="0"/>
              <a:buNone/>
              <a:defRPr sz="1067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  <a:lvl2pPr marL="228589" indent="-152392">
              <a:defRPr sz="1200"/>
            </a:lvl2pPr>
            <a:lvl3pPr marL="457178" indent="-152392">
              <a:defRPr sz="1200"/>
            </a:lvl3pPr>
            <a:lvl4pPr marL="685766" indent="-152392">
              <a:defRPr sz="1200"/>
            </a:lvl4pPr>
            <a:lvl5pPr marL="914354" indent="-152392">
              <a:defRPr sz="1200"/>
            </a:lvl5pPr>
          </a:lstStyle>
          <a:p>
            <a:pPr lvl="0"/>
            <a:r>
              <a:rPr lang="en-US" dirty="0" smtClean="0"/>
              <a:t>Click to edit footnote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>
          <a:xfrm>
            <a:off x="11797793" y="6553185"/>
            <a:ext cx="170987" cy="16414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>
                <a:solidFill>
                  <a:prstClr val="white"/>
                </a:solidFill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909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Content - dark gradient">
    <p:bg>
      <p:bgPr>
        <a:gradFill>
          <a:gsLst>
            <a:gs pos="19000">
              <a:schemeClr val="bg2"/>
            </a:gs>
            <a:gs pos="100000">
              <a:schemeClr val="bg2">
                <a:lumMod val="30000"/>
              </a:schemeClr>
            </a:gs>
            <a:gs pos="0">
              <a:schemeClr val="bg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1951" y="6191832"/>
            <a:ext cx="11248101" cy="215508"/>
          </a:xfrm>
        </p:spPr>
        <p:txBody>
          <a:bodyPr wrap="square" anchor="b" anchorCtr="0">
            <a:spAutoFit/>
          </a:bodyPr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pitchFamily="34" charset="0"/>
              <a:buNone/>
              <a:defRPr sz="1067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  <a:lvl2pPr marL="228589" indent="-152392">
              <a:defRPr sz="1200"/>
            </a:lvl2pPr>
            <a:lvl3pPr marL="457178" indent="-152392">
              <a:defRPr sz="1200"/>
            </a:lvl3pPr>
            <a:lvl4pPr marL="685766" indent="-152392">
              <a:defRPr sz="1200"/>
            </a:lvl4pPr>
            <a:lvl5pPr marL="914354" indent="-152392">
              <a:defRPr sz="1200"/>
            </a:lvl5pPr>
          </a:lstStyle>
          <a:p>
            <a:pPr lvl="0"/>
            <a:r>
              <a:rPr lang="en-US" dirty="0" smtClean="0"/>
              <a:t>Click to edit footnote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>
          <a:xfrm>
            <a:off x="11797793" y="6553185"/>
            <a:ext cx="170987" cy="16414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>
                <a:solidFill>
                  <a:prstClr val="white"/>
                </a:solidFill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471951" y="1233488"/>
            <a:ext cx="11248562" cy="46497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04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dark gradient">
    <p:bg>
      <p:bgPr>
        <a:gradFill>
          <a:gsLst>
            <a:gs pos="19000">
              <a:schemeClr val="bg2"/>
            </a:gs>
            <a:gs pos="100000">
              <a:schemeClr val="bg2">
                <a:lumMod val="30000"/>
              </a:schemeClr>
            </a:gs>
            <a:gs pos="0">
              <a:schemeClr val="bg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1797793" y="6553185"/>
            <a:ext cx="170987" cy="16414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>
                <a:solidFill>
                  <a:prstClr val="white"/>
                </a:solidFill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928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ll">
    <p:bg>
      <p:bgPr>
        <a:gradFill>
          <a:gsLst>
            <a:gs pos="19000">
              <a:schemeClr val="bg2"/>
            </a:gs>
            <a:gs pos="100000">
              <a:schemeClr val="bg2">
                <a:lumMod val="30000"/>
              </a:schemeClr>
            </a:gs>
            <a:gs pos="0">
              <a:schemeClr val="bg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88937" y="339664"/>
            <a:ext cx="11331575" cy="867930"/>
          </a:xfrm>
        </p:spPr>
        <p:txBody>
          <a:bodyPr wrap="square" anchor="b" anchorCtr="0">
            <a:spAutoFit/>
          </a:bodyPr>
          <a:lstStyle>
            <a:lvl1pPr algn="l">
              <a:lnSpc>
                <a:spcPct val="70000"/>
              </a:lnSpc>
              <a:defRPr sz="7200" b="0">
                <a:solidFill>
                  <a:schemeClr val="tx1">
                    <a:alpha val="90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233577" y="3070900"/>
            <a:ext cx="10486936" cy="2862322"/>
          </a:xfrm>
        </p:spPr>
        <p:txBody>
          <a:bodyPr wrap="square">
            <a:sp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defRPr sz="24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defRPr sz="2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97793" y="6553185"/>
            <a:ext cx="170987" cy="16414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>
                <a:solidFill>
                  <a:prstClr val="white"/>
                </a:solidFill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88938" y="1881188"/>
            <a:ext cx="11331575" cy="1095375"/>
          </a:xfrm>
        </p:spPr>
        <p:txBody>
          <a:bodyPr/>
          <a:lstStyle>
            <a:lvl1pPr>
              <a:defRPr sz="4000" baseline="0">
                <a:solidFill>
                  <a:srgbClr val="F3D54E"/>
                </a:solidFill>
              </a:defRPr>
            </a:lvl1pPr>
          </a:lstStyle>
          <a:p>
            <a:pPr lvl="0"/>
            <a:r>
              <a:rPr lang="en-US" dirty="0" smtClean="0"/>
              <a:t>Insert Poll Question here…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39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/>
          <p:nvPr/>
        </p:nvSpPr>
        <p:spPr>
          <a:xfrm>
            <a:off x="0" y="6406896"/>
            <a:ext cx="12192000" cy="451104"/>
          </a:xfrm>
          <a:prstGeom prst="rect">
            <a:avLst/>
          </a:prstGeom>
          <a:gradFill>
            <a:gsLst>
              <a:gs pos="32000">
                <a:srgbClr val="003C71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633712" y="6516197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951" y="304703"/>
            <a:ext cx="11248101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951" y="1558458"/>
            <a:ext cx="11248101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1027965" y="6486791"/>
            <a:ext cx="452539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752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914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4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89" indent="-228589" algn="l" defTabSz="121914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463527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681534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+mn-cs"/>
        </a:defRPr>
      </a:lvl4pPr>
      <a:lvl5pPr marL="918588" indent="-224356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2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/>
          <p:nvPr/>
        </p:nvSpPr>
        <p:spPr>
          <a:xfrm>
            <a:off x="0" y="6406896"/>
            <a:ext cx="12192000" cy="451104"/>
          </a:xfrm>
          <a:prstGeom prst="rect">
            <a:avLst/>
          </a:prstGeom>
          <a:gradFill>
            <a:gsLst>
              <a:gs pos="32000">
                <a:srgbClr val="003C71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633712" y="6516197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951" y="304703"/>
            <a:ext cx="11248101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951" y="1558458"/>
            <a:ext cx="11248101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1027965" y="6486791"/>
            <a:ext cx="452539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016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8" r:id="rId1"/>
    <p:sldLayoutId id="2147484289" r:id="rId2"/>
    <p:sldLayoutId id="2147484290" r:id="rId3"/>
    <p:sldLayoutId id="2147484291" r:id="rId4"/>
    <p:sldLayoutId id="2147484292" r:id="rId5"/>
    <p:sldLayoutId id="2147484293" r:id="rId6"/>
    <p:sldLayoutId id="2147484294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914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4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89" indent="-228589" algn="l" defTabSz="121914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463527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681534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+mn-cs"/>
        </a:defRPr>
      </a:lvl4pPr>
      <a:lvl5pPr marL="918588" indent="-224356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2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/>
          <p:nvPr/>
        </p:nvSpPr>
        <p:spPr>
          <a:xfrm>
            <a:off x="0" y="6406896"/>
            <a:ext cx="12192000" cy="451104"/>
          </a:xfrm>
          <a:prstGeom prst="rect">
            <a:avLst/>
          </a:prstGeom>
          <a:gradFill>
            <a:gsLst>
              <a:gs pos="32000">
                <a:srgbClr val="003C71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633712" y="6516197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951" y="304703"/>
            <a:ext cx="11248101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951" y="1558458"/>
            <a:ext cx="11248101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1027965" y="6486791"/>
            <a:ext cx="452539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524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914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4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89" indent="-228589" algn="l" defTabSz="121914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463527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681534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+mn-cs"/>
        </a:defRPr>
      </a:lvl4pPr>
      <a:lvl5pPr marL="918588" indent="-224356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2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/>
          <p:nvPr/>
        </p:nvSpPr>
        <p:spPr>
          <a:xfrm>
            <a:off x="0" y="6406896"/>
            <a:ext cx="12192000" cy="451104"/>
          </a:xfrm>
          <a:prstGeom prst="rect">
            <a:avLst/>
          </a:prstGeom>
          <a:gradFill>
            <a:gsLst>
              <a:gs pos="32000">
                <a:srgbClr val="003C71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633712" y="6516197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951" y="304703"/>
            <a:ext cx="11248101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951" y="1558458"/>
            <a:ext cx="11248101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1027965" y="6486791"/>
            <a:ext cx="452539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664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5" r:id="rId1"/>
    <p:sldLayoutId id="2147484306" r:id="rId2"/>
    <p:sldLayoutId id="2147484307" r:id="rId3"/>
    <p:sldLayoutId id="2147484308" r:id="rId4"/>
    <p:sldLayoutId id="2147484309" r:id="rId5"/>
    <p:sldLayoutId id="2147484310" r:id="rId6"/>
    <p:sldLayoutId id="2147484311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914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4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89" indent="-228589" algn="l" defTabSz="121914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463527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681534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+mn-cs"/>
        </a:defRPr>
      </a:lvl4pPr>
      <a:lvl5pPr marL="918588" indent="-224356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2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Gxuwq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e.arduino.cc/editor" TargetMode="External"/><Relationship Id="rId5" Type="http://schemas.openxmlformats.org/officeDocument/2006/relationships/hyperlink" Target="https://putty.org/" TargetMode="External"/><Relationship Id="rId4" Type="http://schemas.openxmlformats.org/officeDocument/2006/relationships/hyperlink" Target="https://create.arduino.c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1951" y="304703"/>
            <a:ext cx="11248101" cy="738664"/>
          </a:xfrm>
        </p:spPr>
        <p:txBody>
          <a:bodyPr/>
          <a:lstStyle/>
          <a:p>
            <a:r>
              <a:rPr lang="en-US" sz="6000" kern="0" spc="100" dirty="0" smtClean="0">
                <a:solidFill>
                  <a:srgbClr val="F3D54E"/>
                </a:solidFill>
                <a:effectLst>
                  <a:outerShdw blurRad="431800" algn="ctr" rotWithShape="0">
                    <a:prstClr val="black"/>
                  </a:outerShdw>
                </a:effectLst>
              </a:rPr>
              <a:t>Industrial </a:t>
            </a:r>
            <a:r>
              <a:rPr lang="en-US" sz="6000" kern="0" spc="100" dirty="0" err="1" smtClean="0">
                <a:solidFill>
                  <a:schemeClr val="tx1"/>
                </a:solidFill>
                <a:effectLst>
                  <a:outerShdw blurRad="431800" algn="ctr" rotWithShape="0">
                    <a:prstClr val="black"/>
                  </a:outerShdw>
                </a:effectLst>
              </a:rPr>
              <a:t>iot</a:t>
            </a:r>
            <a:r>
              <a:rPr lang="en-US" sz="6000" kern="0" spc="100" dirty="0" smtClean="0">
                <a:solidFill>
                  <a:schemeClr val="tx1"/>
                </a:solidFill>
                <a:effectLst>
                  <a:outerShdw blurRad="431800" algn="ctr" rotWithShape="0">
                    <a:prstClr val="black"/>
                  </a:outerShdw>
                </a:effectLst>
              </a:rPr>
              <a:t> workshop resources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1950" y="1207870"/>
            <a:ext cx="11248101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 smtClean="0">
                <a:latin typeface="+mj-lt"/>
              </a:rPr>
              <a:t>WiFi</a:t>
            </a:r>
            <a:r>
              <a:rPr lang="en-US" sz="3600" dirty="0" smtClean="0">
                <a:latin typeface="+mj-lt"/>
              </a:rPr>
              <a:t> Password</a:t>
            </a:r>
            <a:r>
              <a:rPr lang="en-US" sz="3600" smtClean="0">
                <a:latin typeface="+mj-lt"/>
              </a:rPr>
              <a:t>:  intel2018</a:t>
            </a:r>
            <a:endParaRPr lang="en-US" sz="3600" dirty="0" smtClean="0">
              <a:latin typeface="+mj-lt"/>
            </a:endParaRPr>
          </a:p>
          <a:p>
            <a:r>
              <a:rPr lang="en-US" sz="3600" dirty="0" smtClean="0">
                <a:latin typeface="+mj-lt"/>
              </a:rPr>
              <a:t>UP2 Board Username/password</a:t>
            </a:r>
            <a:r>
              <a:rPr lang="en-US" sz="4000" dirty="0" smtClean="0">
                <a:latin typeface="+mj-lt"/>
              </a:rPr>
              <a:t>: </a:t>
            </a:r>
            <a:r>
              <a:rPr lang="en-US" sz="2800" dirty="0" err="1" smtClean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upsquared</a:t>
            </a:r>
            <a:r>
              <a:rPr lang="en-US" sz="2800" dirty="0" smtClean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/</a:t>
            </a:r>
            <a:r>
              <a:rPr lang="en-US" sz="2800" dirty="0" err="1" smtClean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upsquared</a:t>
            </a:r>
            <a:r>
              <a:rPr lang="en-US" sz="4000" dirty="0" smtClean="0">
                <a:latin typeface="+mj-lt"/>
              </a:rPr>
              <a:t> 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>
                <a:latin typeface="+mj-lt"/>
              </a:rPr>
              <a:t>Industrial </a:t>
            </a:r>
            <a:r>
              <a:rPr lang="en-US" sz="3200" dirty="0" err="1" smtClean="0">
                <a:latin typeface="+mj-lt"/>
              </a:rPr>
              <a:t>IoT</a:t>
            </a:r>
            <a:r>
              <a:rPr lang="en-US" sz="3200" dirty="0" smtClean="0">
                <a:latin typeface="+mj-lt"/>
              </a:rPr>
              <a:t> Presentations/Hands on Lab Materials</a:t>
            </a:r>
            <a:r>
              <a:rPr lang="en-US" sz="3200" dirty="0" smtClean="0"/>
              <a:t>: </a:t>
            </a:r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goo.gl/Gxuwqv</a:t>
            </a:r>
            <a:r>
              <a:rPr lang="en-US" sz="2800" dirty="0" smtClean="0"/>
              <a:t> </a:t>
            </a:r>
            <a:endParaRPr lang="en-US" sz="2800" dirty="0" smtClean="0"/>
          </a:p>
          <a:p>
            <a:r>
              <a:rPr lang="en-US" sz="3200" dirty="0" smtClean="0">
                <a:latin typeface="+mj-lt"/>
              </a:rPr>
              <a:t>Register</a:t>
            </a:r>
            <a:r>
              <a:rPr lang="en-US" sz="3200" dirty="0" smtClean="0"/>
              <a:t>: </a:t>
            </a:r>
            <a:r>
              <a:rPr lang="en-US" sz="28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hlinkClick r:id="rId4"/>
              </a:rPr>
              <a:t>https://</a:t>
            </a:r>
            <a:r>
              <a:rPr lang="en-US" sz="2800" dirty="0" smtClean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hlinkClick r:id="rId4"/>
              </a:rPr>
              <a:t>create.arduino.cc</a:t>
            </a:r>
            <a:endParaRPr lang="en-US" sz="2800" dirty="0" smtClean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3200" dirty="0" smtClean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3200" u="sng" dirty="0" smtClean="0">
                <a:solidFill>
                  <a:schemeClr val="accent3"/>
                </a:solidFill>
                <a:latin typeface="+mj-lt"/>
              </a:rPr>
              <a:t>Please ensure you installed the tools </a:t>
            </a:r>
            <a:r>
              <a:rPr lang="en-US" sz="3200" u="sng" dirty="0" err="1" smtClean="0">
                <a:solidFill>
                  <a:schemeClr val="accent3"/>
                </a:solidFill>
                <a:latin typeface="+mj-lt"/>
              </a:rPr>
              <a:t>BElow</a:t>
            </a:r>
            <a:endParaRPr lang="en-US" sz="3200" u="sng" dirty="0" smtClean="0">
              <a:solidFill>
                <a:schemeClr val="accent3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u="sng" dirty="0" smtClean="0">
              <a:solidFill>
                <a:schemeClr val="accent3"/>
              </a:solidFill>
              <a:latin typeface="+mj-lt"/>
            </a:endParaRPr>
          </a:p>
          <a:p>
            <a:r>
              <a:rPr lang="en-US" sz="3200" dirty="0" smtClean="0">
                <a:latin typeface="+mj-lt"/>
              </a:rPr>
              <a:t>Windows SSH Client</a:t>
            </a:r>
            <a:r>
              <a:rPr lang="en-US" sz="3200" dirty="0" smtClean="0"/>
              <a:t>: </a:t>
            </a:r>
            <a:r>
              <a:rPr lang="en-US" sz="2800" dirty="0" smtClean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hlinkClick r:id="rId5"/>
              </a:rPr>
              <a:t>https://putty.org</a:t>
            </a:r>
            <a:endParaRPr lang="en-US" sz="3000" dirty="0" smtClean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3200" dirty="0" smtClean="0">
                <a:latin typeface="+mj-lt"/>
              </a:rPr>
              <a:t>REGISTER, Download AND install Arduino create agent: </a:t>
            </a:r>
            <a:r>
              <a:rPr lang="en-US" sz="2800" dirty="0" smtClean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hlinkClick r:id="rId6"/>
              </a:rPr>
              <a:t>https</a:t>
            </a:r>
            <a:r>
              <a:rPr lang="en-US" sz="28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hlinkClick r:id="rId6"/>
              </a:rPr>
              <a:t>://</a:t>
            </a:r>
            <a:r>
              <a:rPr lang="en-US" sz="2800" dirty="0" smtClean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hlinkClick r:id="rId6"/>
              </a:rPr>
              <a:t>create.arduino.cc/editor</a:t>
            </a:r>
            <a:r>
              <a:rPr lang="en-US" sz="2800" dirty="0" smtClean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 </a:t>
            </a:r>
            <a:r>
              <a:rPr lang="en-US" sz="3200" dirty="0" smtClean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 </a:t>
            </a: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65254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Intel 20150715">
  <a:themeElements>
    <a:clrScheme name="Custom 28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B1BAB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_Intel 20150715">
  <a:themeElements>
    <a:clrScheme name="Custom 28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B1BAB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4_Intel 20150715">
  <a:themeElements>
    <a:clrScheme name="Custom 28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B1BAB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5_Intel 20150715">
  <a:themeElements>
    <a:clrScheme name="Custom 28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B1BAB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50543</TotalTime>
  <Words>56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Calibri</vt:lpstr>
      <vt:lpstr>Intel Clear</vt:lpstr>
      <vt:lpstr>Intel Clear Light</vt:lpstr>
      <vt:lpstr>Intel Clear Pro</vt:lpstr>
      <vt:lpstr>Wingdings</vt:lpstr>
      <vt:lpstr>2_Intel 20150715</vt:lpstr>
      <vt:lpstr>3_Intel 20150715</vt:lpstr>
      <vt:lpstr>4_Intel 20150715</vt:lpstr>
      <vt:lpstr>5_Intel 20150715</vt:lpstr>
      <vt:lpstr>Industrial iot workshop resources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daniel.w.holmlund@intel.com</dc:creator>
  <cp:keywords>CTPClassification=CTP_IC:VisualMarkings=, CTPClassification=CTP_IC</cp:keywords>
  <cp:lastModifiedBy>Dundar, OnurX</cp:lastModifiedBy>
  <cp:revision>1068</cp:revision>
  <cp:lastPrinted>2017-11-20T21:45:02Z</cp:lastPrinted>
  <dcterms:created xsi:type="dcterms:W3CDTF">2017-05-17T21:52:06Z</dcterms:created>
  <dcterms:modified xsi:type="dcterms:W3CDTF">2018-05-31T14:22:50Z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itusGUID">
    <vt:lpwstr>82600055-bc18-49c7-a8f1-d2a2ccadd3a5</vt:lpwstr>
  </property>
  <property fmtid="{D5CDD505-2E9C-101B-9397-08002B2CF9AE}" pid="4" name="CTP_BU">
    <vt:lpwstr>DEVELOPER RELATIONS GROUP</vt:lpwstr>
  </property>
  <property fmtid="{D5CDD505-2E9C-101B-9397-08002B2CF9AE}" pid="5" name="CTP_TimeStamp">
    <vt:lpwstr>2018-05-31 14:22:50Z</vt:lpwstr>
  </property>
  <property fmtid="{D5CDD505-2E9C-101B-9397-08002B2CF9AE}" pid="6" name="CTPClassification">
    <vt:lpwstr>CTP_IC</vt:lpwstr>
  </property>
</Properties>
</file>