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1" r:id="rId2"/>
    <p:sldMasterId id="2147483678" r:id="rId3"/>
  </p:sldMasterIdLst>
  <p:notesMasterIdLst>
    <p:notesMasterId r:id="rId26"/>
  </p:notesMasterIdLst>
  <p:sldIdLst>
    <p:sldId id="282" r:id="rId4"/>
    <p:sldId id="286" r:id="rId5"/>
    <p:sldId id="283" r:id="rId6"/>
    <p:sldId id="257" r:id="rId7"/>
    <p:sldId id="258" r:id="rId8"/>
    <p:sldId id="259" r:id="rId9"/>
    <p:sldId id="260" r:id="rId10"/>
    <p:sldId id="261" r:id="rId11"/>
    <p:sldId id="262" r:id="rId12"/>
    <p:sldId id="263" r:id="rId13"/>
    <p:sldId id="285" r:id="rId14"/>
    <p:sldId id="265" r:id="rId15"/>
    <p:sldId id="266" r:id="rId16"/>
    <p:sldId id="267" r:id="rId17"/>
    <p:sldId id="268" r:id="rId18"/>
    <p:sldId id="269" r:id="rId19"/>
    <p:sldId id="270" r:id="rId20"/>
    <p:sldId id="271" r:id="rId21"/>
    <p:sldId id="272" r:id="rId22"/>
    <p:sldId id="273" r:id="rId23"/>
    <p:sldId id="274" r:id="rId24"/>
    <p:sldId id="281" r:id="rId25"/>
  </p:sldIdLst>
  <p:sldSz cx="9144000" cy="5143500" type="screen16x9"/>
  <p:notesSz cx="7010400" cy="9296400"/>
  <p:embeddedFontLst>
    <p:embeddedFont>
      <p:font typeface="Intel Clear Pro" panose="020B0804020202060201" pitchFamily="34" charset="0"/>
      <p:bold r:id="rId27"/>
    </p:embeddedFont>
    <p:embeddedFont>
      <p:font typeface="Roboto" panose="02000000000000000000" pitchFamily="2" charset="0"/>
      <p:regular r:id="rId28"/>
    </p:embeddedFont>
    <p:embeddedFont>
      <p:font typeface="Calibri" panose="020F0502020204030204" pitchFamily="34" charset="0"/>
      <p:regular r:id="rId29"/>
      <p:bold r:id="rId30"/>
      <p:italic r:id="rId31"/>
      <p:boldItalic r:id="rId32"/>
    </p:embeddedFont>
    <p:embeddedFont>
      <p:font typeface="Intel Clear Light" panose="020B0404020203020204" pitchFamily="34" charset="0"/>
      <p:regular r:id="rId33"/>
      <p:italic r:id="rId34"/>
    </p:embeddedFont>
    <p:embeddedFont>
      <p:font typeface="Intel Clear" panose="020B06040202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CCC02-47EC-43A5-92E7-240A1BE399F4}">
  <a:tblStyle styleId="{6CBCCC02-47EC-43A5-92E7-240A1BE399F4}"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06400" y="696913"/>
            <a:ext cx="6199188"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lstStyle>
            <a:lvl1pPr marL="0" marR="0" lvl="0" indent="0" algn="l" rtl="0">
              <a:spcBef>
                <a:spcPts val="0"/>
              </a:spcBef>
              <a:buChar char="●"/>
              <a:defRPr sz="1100" b="0" i="0" u="none" strike="noStrike" cap="none">
                <a:solidFill>
                  <a:schemeClr val="dk1"/>
                </a:solidFill>
                <a:latin typeface="Arial"/>
                <a:ea typeface="Arial"/>
                <a:cs typeface="Arial"/>
                <a:sym typeface="Arial"/>
              </a:defRPr>
            </a:lvl1pPr>
            <a:lvl2pPr marL="457200" marR="0" lvl="1" indent="0" algn="l" rtl="0">
              <a:spcBef>
                <a:spcPts val="0"/>
              </a:spcBef>
              <a:buChar char="○"/>
              <a:defRPr sz="1100" b="0" i="0" u="none" strike="noStrike" cap="none">
                <a:solidFill>
                  <a:schemeClr val="dk1"/>
                </a:solidFill>
                <a:latin typeface="Arial"/>
                <a:ea typeface="Arial"/>
                <a:cs typeface="Arial"/>
                <a:sym typeface="Arial"/>
              </a:defRPr>
            </a:lvl2pPr>
            <a:lvl3pPr marL="914400" marR="0" lvl="2" indent="0" algn="l" rtl="0">
              <a:spcBef>
                <a:spcPts val="0"/>
              </a:spcBef>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107426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Control_valv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a:xfrm>
            <a:off x="3970938" y="8829967"/>
            <a:ext cx="3037840" cy="466433"/>
          </a:xfrm>
          <a:prstGeom prst="rect">
            <a:avLst/>
          </a:prstGeom>
        </p:spPr>
        <p:txBody>
          <a:bodyPr lIns="93177" tIns="46589" rIns="93177" bIns="46589"/>
          <a:lstStyle/>
          <a:p>
            <a:fld id="{3D889956-7041-41AC-97B5-8DE670E7B5BF}" type="slidenum">
              <a:rPr lang="en-US" smtClean="0">
                <a:solidFill>
                  <a:prstClr val="black"/>
                </a:solidFill>
                <a:latin typeface="Calibri" panose="020F0502020204030204"/>
              </a: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1601813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0 contains the field devices such as flow and temperature sensors, and final control elements, such as </a:t>
            </a:r>
            <a:r>
              <a:rPr lang="en">
                <a:solidFill>
                  <a:srgbClr val="0B0080"/>
                </a:solidFill>
                <a:highlight>
                  <a:srgbClr val="FFFFFF"/>
                </a:highlight>
                <a:hlinkClick r:id="rId3"/>
              </a:rPr>
              <a:t>control valves</a:t>
            </a:r>
          </a:p>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1 contains the industrialised Input/Output (I/O) modules, and their associated distributed electronic processors.</a:t>
            </a:r>
          </a:p>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2 contains the supervisory computers, which collate information from processor nodes on the system, and provide the operator control screens.</a:t>
            </a:r>
          </a:p>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3 is the production control level, which does not directly control the process, but is concerned with monitoring production and monitoring targets</a:t>
            </a:r>
          </a:p>
          <a:p>
            <a:pPr marL="698830" indent="-300885">
              <a:lnSpc>
                <a:spcPct val="115000"/>
              </a:lnSpc>
              <a:spcBef>
                <a:spcPts val="306"/>
              </a:spcBef>
              <a:spcAft>
                <a:spcPts val="102"/>
              </a:spcAft>
              <a:buClr>
                <a:srgbClr val="252525"/>
              </a:buClr>
              <a:buSzPct val="95454"/>
              <a:buFont typeface="Arial"/>
              <a:buChar char="●"/>
            </a:pPr>
            <a:r>
              <a:rPr lang="en">
                <a:solidFill>
                  <a:srgbClr val="252525"/>
                </a:solidFill>
                <a:highlight>
                  <a:srgbClr val="FFFFFF"/>
                </a:highlight>
              </a:rPr>
              <a:t>Level 4 is the production scheduling level.</a:t>
            </a:r>
          </a:p>
          <a:p>
            <a:pPr>
              <a:lnSpc>
                <a:spcPct val="115000"/>
              </a:lnSpc>
              <a:spcBef>
                <a:spcPts val="611"/>
              </a:spcBef>
              <a:spcAft>
                <a:spcPts val="611"/>
              </a:spcAft>
              <a:buNone/>
            </a:pPr>
            <a:r>
              <a:rPr lang="en">
                <a:solidFill>
                  <a:srgbClr val="252525"/>
                </a:solidFill>
                <a:highlight>
                  <a:srgbClr val="FFFFFF"/>
                </a:highlight>
              </a:rPr>
              <a:t>Levels 1 and 2 are the functional levels of a traditional DCS, in which all equipment are part of an integrated system from a single manufacturer.</a:t>
            </a:r>
          </a:p>
          <a:p>
            <a:pPr>
              <a:lnSpc>
                <a:spcPct val="115000"/>
              </a:lnSpc>
              <a:spcBef>
                <a:spcPts val="611"/>
              </a:spcBef>
              <a:spcAft>
                <a:spcPts val="611"/>
              </a:spcAft>
              <a:buNone/>
            </a:pPr>
            <a:r>
              <a:rPr lang="en">
                <a:solidFill>
                  <a:srgbClr val="252525"/>
                </a:solidFill>
                <a:highlight>
                  <a:srgbClr val="FFFFFF"/>
                </a:highlight>
              </a:rPr>
              <a:t>Levels 3 and 4 are not strictly process control in the traditional sense, but where production control and scheduling takes place.</a:t>
            </a:r>
          </a:p>
          <a:p>
            <a:pPr>
              <a:buNone/>
            </a:pPr>
            <a:endParaRPr/>
          </a:p>
        </p:txBody>
      </p:sp>
    </p:spTree>
    <p:extLst>
      <p:ext uri="{BB962C8B-B14F-4D97-AF65-F5344CB8AC3E}">
        <p14:creationId xmlns:p14="http://schemas.microsoft.com/office/powerpoint/2010/main" val="3998913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401353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477647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383" name="Shape 383"/>
          <p:cNvSpPr txBox="1">
            <a:spLocks noGrp="1"/>
          </p:cNvSpPr>
          <p:nvPr>
            <p:ph type="body" idx="1"/>
          </p:nvPr>
        </p:nvSpPr>
        <p:spPr>
          <a:xfrm>
            <a:off x="701040" y="4473893"/>
            <a:ext cx="5608320" cy="3660610"/>
          </a:xfrm>
          <a:prstGeom prst="rect">
            <a:avLst/>
          </a:prstGeom>
          <a:noFill/>
          <a:ln>
            <a:noFill/>
          </a:ln>
        </p:spPr>
        <p:txBody>
          <a:bodyPr wrap="square" lIns="93162" tIns="46568" rIns="93162" bIns="46568" anchor="t" anchorCtr="0">
            <a:noAutofit/>
          </a:bodyPr>
          <a:lstStyle/>
          <a:p>
            <a:pPr>
              <a:buClr>
                <a:schemeClr val="dk1"/>
              </a:buClr>
              <a:buSzPct val="25000"/>
              <a:buNone/>
            </a:pPr>
            <a:r>
              <a:rPr lang="en" sz="1200"/>
              <a:t>Shown here is the Intel® IoT Platform, with an overlay of a family of Intel products that seamlessly and security connect and manage devices, deliver trusted data to the cloud, and deliver value through analytics.</a:t>
            </a:r>
          </a:p>
          <a:p>
            <a:pPr>
              <a:buClr>
                <a:schemeClr val="dk1"/>
              </a:buClr>
              <a:buSzPct val="25000"/>
              <a:buNone/>
            </a:pPr>
            <a:endParaRPr sz="1200"/>
          </a:p>
          <a:p>
            <a:pPr>
              <a:buClr>
                <a:schemeClr val="dk1"/>
              </a:buClr>
              <a:buSzPct val="25000"/>
              <a:buNone/>
            </a:pPr>
            <a:r>
              <a:rPr lang="en" sz="1200"/>
              <a:t>Intel offers a broad product portfolio for IoT and, looking forward, we are continuing to invest in the further integration and interoperability of our products looking.  The product portfolio consists of the following product categories:</a:t>
            </a:r>
          </a:p>
          <a:p>
            <a:pPr marL="168237" indent="-168237">
              <a:buClr>
                <a:schemeClr val="dk1"/>
              </a:buClr>
              <a:buSzPct val="100000"/>
              <a:buFont typeface="Arial"/>
              <a:buChar char="•"/>
            </a:pPr>
            <a:r>
              <a:rPr lang="en" sz="1200"/>
              <a:t>Intel® processors and Intel® IOT gateways</a:t>
            </a:r>
          </a:p>
          <a:p>
            <a:pPr marL="168237" indent="-168237">
              <a:buClr>
                <a:schemeClr val="dk1"/>
              </a:buClr>
              <a:buSzPct val="100000"/>
              <a:buFont typeface="Arial"/>
              <a:buChar char="•"/>
            </a:pPr>
            <a:r>
              <a:rPr lang="en" sz="1200"/>
              <a:t>Connectivity</a:t>
            </a:r>
          </a:p>
          <a:p>
            <a:pPr marL="168237" indent="-168237">
              <a:buClr>
                <a:schemeClr val="dk1"/>
              </a:buClr>
              <a:buSzPct val="100000"/>
              <a:buFont typeface="Arial"/>
              <a:buChar char="•"/>
            </a:pPr>
            <a:r>
              <a:rPr lang="en" sz="1200"/>
              <a:t>End to end security</a:t>
            </a:r>
          </a:p>
          <a:p>
            <a:pPr marL="168237" indent="-168237">
              <a:buClr>
                <a:schemeClr val="dk1"/>
              </a:buClr>
              <a:buSzPct val="100000"/>
              <a:buFont typeface="Arial"/>
              <a:buChar char="•"/>
            </a:pPr>
            <a:r>
              <a:rPr lang="en" sz="1200"/>
              <a:t>Device Manageability</a:t>
            </a:r>
          </a:p>
          <a:p>
            <a:pPr marL="168237" indent="-168237">
              <a:buClr>
                <a:schemeClr val="dk1"/>
              </a:buClr>
              <a:buSzPct val="100000"/>
              <a:buFont typeface="Arial"/>
              <a:buChar char="•"/>
            </a:pPr>
            <a:r>
              <a:rPr lang="en" sz="1200"/>
              <a:t>Data management and analytics</a:t>
            </a:r>
          </a:p>
          <a:p>
            <a:pPr marL="168237" indent="-168237">
              <a:buClr>
                <a:schemeClr val="dk1"/>
              </a:buClr>
              <a:buSzPct val="100000"/>
              <a:buFont typeface="Arial"/>
              <a:buChar char="•"/>
            </a:pPr>
            <a:r>
              <a:rPr lang="en" sz="1200"/>
              <a:t>API management</a:t>
            </a:r>
          </a:p>
          <a:p>
            <a:pPr marL="168237" indent="-168237">
              <a:buClr>
                <a:schemeClr val="dk1"/>
              </a:buClr>
              <a:buSzPct val="100000"/>
              <a:buFont typeface="Arial"/>
              <a:buChar char="•"/>
            </a:pPr>
            <a:r>
              <a:rPr lang="en" sz="1200"/>
              <a:t>Developer kits, tools and SDKs</a:t>
            </a:r>
          </a:p>
          <a:p>
            <a:pPr>
              <a:spcBef>
                <a:spcPts val="408"/>
              </a:spcBef>
              <a:buSzPct val="25000"/>
              <a:buNone/>
            </a:pPr>
            <a:endParaRPr sz="1200"/>
          </a:p>
        </p:txBody>
      </p:sp>
      <p:sp>
        <p:nvSpPr>
          <p:cNvPr id="384" name="Shape 384"/>
          <p:cNvSpPr txBox="1">
            <a:spLocks noGrp="1"/>
          </p:cNvSpPr>
          <p:nvPr>
            <p:ph type="sldNum" idx="12"/>
          </p:nvPr>
        </p:nvSpPr>
        <p:spPr>
          <a:xfrm>
            <a:off x="3970937" y="8829967"/>
            <a:ext cx="3037839" cy="466345"/>
          </a:xfrm>
          <a:prstGeom prst="rect">
            <a:avLst/>
          </a:prstGeom>
          <a:noFill/>
          <a:ln>
            <a:noFill/>
          </a:ln>
        </p:spPr>
        <p:txBody>
          <a:bodyPr wrap="square" lIns="93162" tIns="46568" rIns="93162" bIns="46568" anchor="b" anchorCtr="0">
            <a:noAutofit/>
          </a:bodyPr>
          <a:lstStyle/>
          <a:p>
            <a:pPr algn="r">
              <a:buClr>
                <a:schemeClr val="dk1"/>
              </a:buClr>
              <a:buSzPct val="25000"/>
            </a:pPr>
            <a:fld id="{00000000-1234-1234-1234-123412341234}" type="slidenum">
              <a:rPr lang="en" sz="1200">
                <a:solidFill>
                  <a:schemeClr val="dk1"/>
                </a:solidFill>
              </a:rPr>
              <a:pPr algn="r">
                <a:buClr>
                  <a:schemeClr val="dk1"/>
                </a:buClr>
                <a:buSzPct val="25000"/>
              </a:pPr>
              <a:t>13</a:t>
            </a:fld>
            <a:endParaRPr lang="en" sz="1200">
              <a:solidFill>
                <a:schemeClr val="dk1"/>
              </a:solidFill>
            </a:endParaRPr>
          </a:p>
        </p:txBody>
      </p:sp>
    </p:spTree>
    <p:extLst>
      <p:ext uri="{BB962C8B-B14F-4D97-AF65-F5344CB8AC3E}">
        <p14:creationId xmlns:p14="http://schemas.microsoft.com/office/powerpoint/2010/main" val="3872144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9" name="Shape 449"/>
          <p:cNvSpPr txBox="1">
            <a:spLocks noGrp="1"/>
          </p:cNvSpPr>
          <p:nvPr>
            <p:ph type="body" idx="1"/>
          </p:nvPr>
        </p:nvSpPr>
        <p:spPr>
          <a:xfrm>
            <a:off x="701040" y="4415790"/>
            <a:ext cx="5608320"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821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5" name="Shape 455"/>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1752737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2" name="Shape 462"/>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7923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8" name="Shape 468"/>
          <p:cNvSpPr txBox="1">
            <a:spLocks noGrp="1"/>
          </p:cNvSpPr>
          <p:nvPr>
            <p:ph type="body" idx="1"/>
          </p:nvPr>
        </p:nvSpPr>
        <p:spPr>
          <a:xfrm>
            <a:off x="701040" y="4473893"/>
            <a:ext cx="5608320" cy="3660610"/>
          </a:xfrm>
          <a:prstGeom prst="rect">
            <a:avLst/>
          </a:prstGeom>
          <a:noFill/>
          <a:ln>
            <a:noFill/>
          </a:ln>
        </p:spPr>
        <p:txBody>
          <a:bodyPr wrap="square" lIns="93162" tIns="93162" rIns="93162" bIns="93162" anchor="t" anchorCtr="0">
            <a:noAutofit/>
          </a:bodyPr>
          <a:lstStyle/>
          <a:p>
            <a:pPr>
              <a:buClr>
                <a:schemeClr val="dk1"/>
              </a:buClr>
              <a:buSzPct val="25000"/>
              <a:buNone/>
            </a:pPr>
            <a:endParaRPr sz="1200">
              <a:latin typeface="Calibri"/>
              <a:ea typeface="Calibri"/>
              <a:cs typeface="Calibri"/>
              <a:sym typeface="Calibri"/>
            </a:endParaRPr>
          </a:p>
        </p:txBody>
      </p:sp>
      <p:sp>
        <p:nvSpPr>
          <p:cNvPr id="469" name="Shape 469"/>
          <p:cNvSpPr txBox="1">
            <a:spLocks noGrp="1"/>
          </p:cNvSpPr>
          <p:nvPr>
            <p:ph type="sldNum" idx="12"/>
          </p:nvPr>
        </p:nvSpPr>
        <p:spPr>
          <a:xfrm>
            <a:off x="3970937" y="8829967"/>
            <a:ext cx="3037839" cy="466345"/>
          </a:xfrm>
          <a:prstGeom prst="rect">
            <a:avLst/>
          </a:prstGeom>
          <a:noFill/>
          <a:ln>
            <a:noFill/>
          </a:ln>
        </p:spPr>
        <p:txBody>
          <a:bodyPr wrap="square" lIns="93162" tIns="46568" rIns="93162" bIns="46568" anchor="b" anchorCtr="0">
            <a:noAutofit/>
          </a:bodyPr>
          <a:lstStyle/>
          <a:p>
            <a:pPr>
              <a:buClr>
                <a:srgbClr val="000000"/>
              </a:buClr>
              <a:buSzPct val="25000"/>
            </a:pPr>
            <a:fld id="{00000000-1234-1234-1234-123412341234}" type="slidenum">
              <a:rPr lang="en"/>
              <a:pPr>
                <a:buClr>
                  <a:srgbClr val="000000"/>
                </a:buClr>
                <a:buSzPct val="25000"/>
              </a:pPr>
              <a:t>17</a:t>
            </a:fld>
            <a:endParaRPr lang="en"/>
          </a:p>
        </p:txBody>
      </p:sp>
    </p:spTree>
    <p:extLst>
      <p:ext uri="{BB962C8B-B14F-4D97-AF65-F5344CB8AC3E}">
        <p14:creationId xmlns:p14="http://schemas.microsoft.com/office/powerpoint/2010/main" val="731728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Shape 477"/>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8" name="Shape 478"/>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510036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86" name="Shape 486"/>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240657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905295" y="8719895"/>
            <a:ext cx="2987622" cy="460619"/>
          </a:xfrm>
          <a:prstGeom prst="rect">
            <a:avLst/>
          </a:prstGeom>
        </p:spPr>
        <p:txBody>
          <a:bodyPr/>
          <a:lstStyle/>
          <a:p>
            <a:pPr defTabSz="918515">
              <a:defRPr/>
            </a:pPr>
            <a:fld id="{B1683E88-F191-4F69-A29D-62A3EA806C18}" type="slidenum">
              <a:rPr lang="en-US" sz="900">
                <a:solidFill>
                  <a:prstClr val="black"/>
                </a:solidFill>
                <a:latin typeface="Arial"/>
              </a:rPr>
              <a:pPr defTabSz="918515">
                <a:defRPr/>
              </a:pPr>
              <a:t>2</a:t>
            </a:fld>
            <a:endParaRPr lang="en-US" sz="900" dirty="0">
              <a:solidFill>
                <a:prstClr val="black"/>
              </a:solidFill>
              <a:latin typeface="Arial"/>
            </a:endParaRPr>
          </a:p>
        </p:txBody>
      </p:sp>
    </p:spTree>
    <p:extLst>
      <p:ext uri="{BB962C8B-B14F-4D97-AF65-F5344CB8AC3E}">
        <p14:creationId xmlns:p14="http://schemas.microsoft.com/office/powerpoint/2010/main" val="3203894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94" name="Shape 494"/>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918967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3" name="Shape 503"/>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4111617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1096646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235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Tree>
    <p:extLst>
      <p:ext uri="{BB962C8B-B14F-4D97-AF65-F5344CB8AC3E}">
        <p14:creationId xmlns:p14="http://schemas.microsoft.com/office/powerpoint/2010/main" val="930350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med" len="med"/>
            <a:tailEnd type="none" w="med" len="med"/>
          </a:ln>
        </p:spPr>
      </p:sp>
      <p:sp>
        <p:nvSpPr>
          <p:cNvPr id="143" name="Shape 143"/>
          <p:cNvSpPr txBox="1">
            <a:spLocks noGrp="1"/>
          </p:cNvSpPr>
          <p:nvPr>
            <p:ph type="body" idx="1"/>
          </p:nvPr>
        </p:nvSpPr>
        <p:spPr>
          <a:xfrm>
            <a:off x="701040" y="4473893"/>
            <a:ext cx="5608320" cy="3660610"/>
          </a:xfrm>
          <a:prstGeom prst="rect">
            <a:avLst/>
          </a:prstGeom>
          <a:noFill/>
          <a:ln>
            <a:noFill/>
          </a:ln>
        </p:spPr>
        <p:txBody>
          <a:bodyPr wrap="square" lIns="93162" tIns="46568" rIns="93162" bIns="46568" anchor="t" anchorCtr="0">
            <a:noAutofit/>
          </a:bodyPr>
          <a:lstStyle/>
          <a:p>
            <a:pPr>
              <a:buClr>
                <a:schemeClr val="dk1"/>
              </a:buClr>
              <a:buSzPct val="25000"/>
              <a:buNone/>
            </a:pPr>
            <a:r>
              <a:rPr lang="en" sz="1200"/>
              <a:t>Shown here is the Intel® IoT Platform, with an overlay of a family of Intel products that seamlessly and security connect and manage devices, deliver trusted data to the cloud, and deliver value through analytics.</a:t>
            </a:r>
          </a:p>
          <a:p>
            <a:pPr>
              <a:buClr>
                <a:schemeClr val="dk1"/>
              </a:buClr>
              <a:buSzPct val="25000"/>
              <a:buNone/>
            </a:pPr>
            <a:endParaRPr sz="1200"/>
          </a:p>
          <a:p>
            <a:pPr>
              <a:buClr>
                <a:schemeClr val="dk1"/>
              </a:buClr>
              <a:buSzPct val="25000"/>
              <a:buNone/>
            </a:pPr>
            <a:r>
              <a:rPr lang="en" sz="1200"/>
              <a:t>Intel offers a broad product portfolio for IoT and, looking forward, we are continuing to invest in the further integration and interoperability of our products looking.  The product portfolio consists of the following product categories:</a:t>
            </a:r>
          </a:p>
          <a:p>
            <a:pPr marL="168237" indent="-168237">
              <a:buClr>
                <a:schemeClr val="dk1"/>
              </a:buClr>
              <a:buSzPct val="100000"/>
              <a:buFont typeface="Arial"/>
              <a:buChar char="•"/>
            </a:pPr>
            <a:r>
              <a:rPr lang="en" sz="1200"/>
              <a:t>Intel® processors and Intel® IOT gateways</a:t>
            </a:r>
          </a:p>
          <a:p>
            <a:pPr marL="168237" indent="-168237">
              <a:buClr>
                <a:schemeClr val="dk1"/>
              </a:buClr>
              <a:buSzPct val="100000"/>
              <a:buFont typeface="Arial"/>
              <a:buChar char="•"/>
            </a:pPr>
            <a:r>
              <a:rPr lang="en" sz="1200"/>
              <a:t>Connectivity</a:t>
            </a:r>
          </a:p>
          <a:p>
            <a:pPr marL="168237" indent="-168237">
              <a:buClr>
                <a:schemeClr val="dk1"/>
              </a:buClr>
              <a:buSzPct val="100000"/>
              <a:buFont typeface="Arial"/>
              <a:buChar char="•"/>
            </a:pPr>
            <a:r>
              <a:rPr lang="en" sz="1200"/>
              <a:t>End to end security</a:t>
            </a:r>
          </a:p>
          <a:p>
            <a:pPr marL="168237" indent="-168237">
              <a:buClr>
                <a:schemeClr val="dk1"/>
              </a:buClr>
              <a:buSzPct val="100000"/>
              <a:buFont typeface="Arial"/>
              <a:buChar char="•"/>
            </a:pPr>
            <a:r>
              <a:rPr lang="en" sz="1200"/>
              <a:t>Device Manageability</a:t>
            </a:r>
          </a:p>
          <a:p>
            <a:pPr marL="168237" indent="-168237">
              <a:buClr>
                <a:schemeClr val="dk1"/>
              </a:buClr>
              <a:buSzPct val="100000"/>
              <a:buFont typeface="Arial"/>
              <a:buChar char="•"/>
            </a:pPr>
            <a:r>
              <a:rPr lang="en" sz="1200"/>
              <a:t>Data management and analytics</a:t>
            </a:r>
          </a:p>
          <a:p>
            <a:pPr marL="168237" indent="-168237">
              <a:buClr>
                <a:schemeClr val="dk1"/>
              </a:buClr>
              <a:buSzPct val="100000"/>
              <a:buFont typeface="Arial"/>
              <a:buChar char="•"/>
            </a:pPr>
            <a:r>
              <a:rPr lang="en" sz="1200"/>
              <a:t>API management</a:t>
            </a:r>
          </a:p>
          <a:p>
            <a:pPr marL="168237" indent="-168237">
              <a:buClr>
                <a:schemeClr val="dk1"/>
              </a:buClr>
              <a:buSzPct val="100000"/>
              <a:buFont typeface="Arial"/>
              <a:buChar char="•"/>
            </a:pPr>
            <a:r>
              <a:rPr lang="en" sz="1200"/>
              <a:t>Developer kits, tools and SDKs</a:t>
            </a:r>
          </a:p>
          <a:p>
            <a:pPr>
              <a:spcBef>
                <a:spcPts val="408"/>
              </a:spcBef>
              <a:buSzPct val="25000"/>
              <a:buNone/>
            </a:pPr>
            <a:endParaRPr sz="1200"/>
          </a:p>
        </p:txBody>
      </p:sp>
      <p:sp>
        <p:nvSpPr>
          <p:cNvPr id="144" name="Shape 144"/>
          <p:cNvSpPr txBox="1">
            <a:spLocks noGrp="1"/>
          </p:cNvSpPr>
          <p:nvPr>
            <p:ph type="sldNum" idx="12"/>
          </p:nvPr>
        </p:nvSpPr>
        <p:spPr>
          <a:xfrm>
            <a:off x="3970937" y="8829967"/>
            <a:ext cx="3037839" cy="466345"/>
          </a:xfrm>
          <a:prstGeom prst="rect">
            <a:avLst/>
          </a:prstGeom>
          <a:noFill/>
          <a:ln>
            <a:noFill/>
          </a:ln>
        </p:spPr>
        <p:txBody>
          <a:bodyPr wrap="square" lIns="93162" tIns="46568" rIns="93162" bIns="46568" anchor="b" anchorCtr="0">
            <a:noAutofit/>
          </a:bodyPr>
          <a:lstStyle/>
          <a:p>
            <a:pPr algn="r">
              <a:buClr>
                <a:schemeClr val="dk1"/>
              </a:buClr>
              <a:buSzPct val="25000"/>
            </a:pPr>
            <a:fld id="{00000000-1234-1234-1234-123412341234}" type="slidenum">
              <a:rPr lang="en" sz="1200">
                <a:solidFill>
                  <a:schemeClr val="dk1"/>
                </a:solidFill>
              </a:rPr>
              <a:pPr algn="r">
                <a:buClr>
                  <a:schemeClr val="dk1"/>
                </a:buClr>
                <a:buSzPct val="25000"/>
              </a:pPr>
              <a:t>5</a:t>
            </a:fld>
            <a:endParaRPr lang="en" sz="1200">
              <a:solidFill>
                <a:schemeClr val="dk1"/>
              </a:solidFill>
            </a:endParaRPr>
          </a:p>
        </p:txBody>
      </p:sp>
    </p:spTree>
    <p:extLst>
      <p:ext uri="{BB962C8B-B14F-4D97-AF65-F5344CB8AC3E}">
        <p14:creationId xmlns:p14="http://schemas.microsoft.com/office/powerpoint/2010/main" val="2321638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01041" y="4415790"/>
            <a:ext cx="5608319" cy="4183380"/>
          </a:xfrm>
          <a:prstGeom prst="rect">
            <a:avLst/>
          </a:prstGeom>
          <a:noFill/>
          <a:ln>
            <a:noFill/>
          </a:ln>
        </p:spPr>
        <p:txBody>
          <a:bodyPr wrap="square" lIns="93162" tIns="93162" rIns="93162" bIns="93162" anchor="t" anchorCtr="0">
            <a:noAutofit/>
          </a:bodyPr>
          <a:lstStyle/>
          <a:p>
            <a:pPr>
              <a:buClr>
                <a:schemeClr val="dk1"/>
              </a:buClr>
              <a:buSzPct val="25000"/>
              <a:buNone/>
            </a:pPr>
            <a:endParaRPr/>
          </a:p>
        </p:txBody>
      </p:sp>
      <p:sp>
        <p:nvSpPr>
          <p:cNvPr id="234" name="Shape 23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125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3216292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7" name="Shape 247"/>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b="1"/>
          </a:p>
          <a:p>
            <a:pPr>
              <a:buNone/>
            </a:pPr>
            <a:endParaRPr b="1"/>
          </a:p>
          <a:p>
            <a:pPr>
              <a:buNone/>
            </a:pPr>
            <a:r>
              <a:rPr lang="en" b="1"/>
              <a:t>Supervisory control and data acquisition</a:t>
            </a:r>
            <a:r>
              <a:rPr lang="en"/>
              <a:t> (SCADA) is a control system architecture concept that uses computers, networked data communications and graphical user interfaces for high-level process supervisory management, but uses other peripheral devices such as programmable logic controllers and discrete PID controllers to interface to the process plant or machinery. The operator interface which enables monitoring and the issuing of process commands, such as controller set point changes, are interfaced through the SCADA supervisory processor. However, the real-time control logic or calculations are performed by the networked peripheral devices.</a:t>
            </a:r>
          </a:p>
        </p:txBody>
      </p:sp>
    </p:spTree>
    <p:extLst>
      <p:ext uri="{BB962C8B-B14F-4D97-AF65-F5344CB8AC3E}">
        <p14:creationId xmlns:p14="http://schemas.microsoft.com/office/powerpoint/2010/main" val="1853799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701040" y="4415790"/>
            <a:ext cx="5608320" cy="4183380"/>
          </a:xfrm>
          <a:prstGeom prst="rect">
            <a:avLst/>
          </a:prstGeom>
        </p:spPr>
        <p:txBody>
          <a:bodyPr wrap="square" lIns="93162" tIns="93162" rIns="93162" bIns="93162" anchor="t" anchorCtr="0">
            <a:noAutofit/>
          </a:bodyPr>
          <a:lstStyle/>
          <a:p>
            <a:pPr>
              <a:buNone/>
            </a:pPr>
            <a:endParaRPr/>
          </a:p>
        </p:txBody>
      </p:sp>
    </p:spTree>
    <p:extLst>
      <p:ext uri="{BB962C8B-B14F-4D97-AF65-F5344CB8AC3E}">
        <p14:creationId xmlns:p14="http://schemas.microsoft.com/office/powerpoint/2010/main" val="1004580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p:nvPr/>
        </p:nvSpPr>
        <p:spPr>
          <a:xfrm rot="10800000" flipH="1">
            <a:off x="0" y="1685998"/>
            <a:ext cx="9144000" cy="3457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20" name="Shape 20"/>
          <p:cNvSpPr txBox="1">
            <a:spLocks noGrp="1"/>
          </p:cNvSpPr>
          <p:nvPr>
            <p:ph type="body" idx="1"/>
          </p:nvPr>
        </p:nvSpPr>
        <p:spPr>
          <a:xfrm>
            <a:off x="471900" y="1919075"/>
            <a:ext cx="39999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21" name="Shape 21"/>
          <p:cNvSpPr txBox="1">
            <a:spLocks noGrp="1"/>
          </p:cNvSpPr>
          <p:nvPr>
            <p:ph type="body" idx="2"/>
          </p:nvPr>
        </p:nvSpPr>
        <p:spPr>
          <a:xfrm>
            <a:off x="4694250" y="1919075"/>
            <a:ext cx="39999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22" name="Shape 22"/>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pic>
        <p:nvPicPr>
          <p:cNvPr id="23" name="Shape 23"/>
          <p:cNvPicPr preferRelativeResize="0"/>
          <p:nvPr/>
        </p:nvPicPr>
        <p:blipFill rotWithShape="1">
          <a:blip r:embed="rId2">
            <a:alphaModFix/>
          </a:blip>
          <a:srcRect/>
          <a:stretch/>
        </p:blipFill>
        <p:spPr>
          <a:xfrm>
            <a:off x="7686111" y="708225"/>
            <a:ext cx="1247700" cy="828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Custom Layout">
    <p:spTree>
      <p:nvGrpSpPr>
        <p:cNvPr id="1"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 name="Shape 64"/>
          <p:cNvSpPr txBox="1">
            <a:spLocks noGrp="1"/>
          </p:cNvSpPr>
          <p:nvPr>
            <p:ph type="ctrTitle"/>
          </p:nvPr>
        </p:nvSpPr>
        <p:spPr>
          <a:xfrm>
            <a:off x="0" y="2101048"/>
            <a:ext cx="9144000" cy="946500"/>
          </a:xfrm>
          <a:prstGeom prst="rect">
            <a:avLst/>
          </a:prstGeom>
          <a:noFill/>
          <a:ln>
            <a:noFill/>
          </a:ln>
        </p:spPr>
        <p:txBody>
          <a:bodyPr wrap="square" lIns="91425" tIns="91425" rIns="91425" bIns="91425" anchor="ctr" anchorCtr="0"/>
          <a:lstStyle>
            <a:lvl1pPr marL="0" marR="0" lvl="0" indent="0" algn="ctr" rtl="0">
              <a:lnSpc>
                <a:spcPct val="90000"/>
              </a:lnSpc>
              <a:spcBef>
                <a:spcPts val="0"/>
              </a:spcBef>
              <a:spcAft>
                <a:spcPts val="0"/>
              </a:spcAft>
              <a:buClr>
                <a:srgbClr val="FFFFFF"/>
              </a:buClr>
              <a:buFont typeface="Arial"/>
              <a:buNone/>
              <a:defRPr sz="6500" b="0" i="0" u="none" strike="noStrike" cap="none">
                <a:solidFill>
                  <a:srgbClr val="FFFFFF"/>
                </a:solidFill>
                <a:latin typeface="Arial"/>
                <a:ea typeface="Arial"/>
                <a:cs typeface="Arial"/>
                <a:sym typeface="Arial"/>
              </a:defRPr>
            </a:lvl1pPr>
            <a:lvl2pPr marL="0" marR="0" lvl="1"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2pPr>
            <a:lvl3pPr marL="0" marR="0" lvl="2"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3pPr>
            <a:lvl4pPr marL="0" marR="0" lvl="3"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4pPr>
            <a:lvl5pPr marL="0" marR="0" lvl="4"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5pPr>
            <a:lvl6pPr marL="254000" marR="0" lvl="5" indent="-1270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6pPr>
            <a:lvl7pPr marL="508000" marR="0" lvl="6" indent="-1270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7pPr>
            <a:lvl8pPr marL="749300" marR="0" lvl="7" indent="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8pPr>
            <a:lvl9pPr marL="1003300" marR="0" lvl="8" indent="-12700" algn="ctr" rtl="0">
              <a:lnSpc>
                <a:spcPct val="90000"/>
              </a:lnSpc>
              <a:spcBef>
                <a:spcPts val="0"/>
              </a:spcBef>
              <a:spcAft>
                <a:spcPts val="0"/>
              </a:spcAft>
              <a:buClr>
                <a:schemeClr val="lt1"/>
              </a:buClr>
              <a:buFont typeface="Roboto"/>
              <a:buNone/>
              <a:defRPr sz="18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206730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2706466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91703" y="231665"/>
            <a:ext cx="8498681" cy="674031"/>
          </a:xfrm>
        </p:spPr>
        <p:txBody>
          <a:bodyPr wrap="square" anchor="b"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925183" y="2303175"/>
            <a:ext cx="7865202" cy="2169825"/>
          </a:xfrm>
        </p:spPr>
        <p:txBody>
          <a:bodyPr wrap="square">
            <a:spAutoFit/>
          </a:bodyPr>
          <a:lstStyle>
            <a:lvl1pPr marL="257175" indent="-257175">
              <a:lnSpc>
                <a:spcPct val="150000"/>
              </a:lnSpc>
              <a:spcBef>
                <a:spcPts val="0"/>
              </a:spcBef>
              <a:buClr>
                <a:schemeClr val="accent2">
                  <a:lumMod val="40000"/>
                  <a:lumOff val="60000"/>
                </a:schemeClr>
              </a:buClr>
              <a:buFont typeface="Arial" panose="020B0604020202020204" pitchFamily="34" charset="0"/>
              <a:buChar char="•"/>
              <a:defRPr sz="1800">
                <a:solidFill>
                  <a:schemeClr val="accent2">
                    <a:lumMod val="40000"/>
                    <a:lumOff val="60000"/>
                  </a:schemeClr>
                </a:solidFill>
              </a:defRPr>
            </a:lvl1pPr>
            <a:lvl2pPr>
              <a:lnSpc>
                <a:spcPct val="150000"/>
              </a:lnSpc>
              <a:spcBef>
                <a:spcPts val="0"/>
              </a:spcBef>
              <a:buClr>
                <a:schemeClr val="accent2">
                  <a:lumMod val="40000"/>
                  <a:lumOff val="60000"/>
                </a:schemeClr>
              </a:buClr>
              <a:defRPr sz="1800">
                <a:solidFill>
                  <a:schemeClr val="accent2">
                    <a:lumMod val="40000"/>
                    <a:lumOff val="60000"/>
                  </a:schemeClr>
                </a:solidFill>
              </a:defRPr>
            </a:lvl2pPr>
            <a:lvl3pPr>
              <a:lnSpc>
                <a:spcPct val="150000"/>
              </a:lnSpc>
              <a:spcBef>
                <a:spcPts val="0"/>
              </a:spcBef>
              <a:buClr>
                <a:schemeClr val="accent2">
                  <a:lumMod val="40000"/>
                  <a:lumOff val="60000"/>
                </a:schemeClr>
              </a:buClr>
              <a:defRPr sz="1800">
                <a:solidFill>
                  <a:schemeClr val="accent2">
                    <a:lumMod val="40000"/>
                    <a:lumOff val="60000"/>
                  </a:schemeClr>
                </a:solidFill>
              </a:defRPr>
            </a:lvl3pPr>
            <a:lvl4pPr>
              <a:lnSpc>
                <a:spcPct val="150000"/>
              </a:lnSpc>
              <a:spcBef>
                <a:spcPts val="0"/>
              </a:spcBef>
              <a:buClr>
                <a:schemeClr val="accent2">
                  <a:lumMod val="40000"/>
                  <a:lumOff val="60000"/>
                </a:schemeClr>
              </a:buClr>
              <a:defRPr sz="1800">
                <a:solidFill>
                  <a:schemeClr val="accent2">
                    <a:lumMod val="40000"/>
                    <a:lumOff val="60000"/>
                  </a:schemeClr>
                </a:solidFill>
              </a:defRPr>
            </a:lvl4pPr>
            <a:lvl5pPr>
              <a:lnSpc>
                <a:spcPct val="150000"/>
              </a:lnSpc>
              <a:spcBef>
                <a:spcPts val="0"/>
              </a:spcBef>
              <a:buClr>
                <a:schemeClr val="accent2">
                  <a:lumMod val="40000"/>
                  <a:lumOff val="60000"/>
                </a:schemeClr>
              </a:buClr>
              <a:defRPr sz="18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10" name="Text Placeholder 9"/>
          <p:cNvSpPr>
            <a:spLocks noGrp="1"/>
          </p:cNvSpPr>
          <p:nvPr>
            <p:ph type="body" sz="quarter" idx="13" hasCustomPrompt="1"/>
          </p:nvPr>
        </p:nvSpPr>
        <p:spPr>
          <a:xfrm>
            <a:off x="291704" y="1410892"/>
            <a:ext cx="8498681" cy="821531"/>
          </a:xfrm>
        </p:spPr>
        <p:txBody>
          <a:bodyPr/>
          <a:lstStyle>
            <a:lvl1pPr>
              <a:defRPr sz="3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14363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53963" y="2658593"/>
            <a:ext cx="8436075" cy="674031"/>
          </a:xfrm>
        </p:spPr>
        <p:txBody>
          <a:bodyPr anchor="t"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353963" y="3332625"/>
            <a:ext cx="8436075" cy="1200329"/>
          </a:xfrm>
        </p:spPr>
        <p:txBody>
          <a:bodyPr>
            <a:spAutoFit/>
          </a:bodyPr>
          <a:lstStyle>
            <a:lvl1pPr>
              <a:spcBef>
                <a:spcPts val="0"/>
              </a:spcBef>
              <a:buClr>
                <a:schemeClr val="accent2">
                  <a:lumMod val="40000"/>
                  <a:lumOff val="60000"/>
                </a:schemeClr>
              </a:buClr>
              <a:defRPr sz="1600">
                <a:solidFill>
                  <a:schemeClr val="accent2">
                    <a:lumMod val="40000"/>
                    <a:lumOff val="60000"/>
                  </a:schemeClr>
                </a:solidFill>
              </a:defRPr>
            </a:lvl1pPr>
            <a:lvl2pPr>
              <a:spcBef>
                <a:spcPts val="0"/>
              </a:spcBef>
              <a:buClr>
                <a:schemeClr val="accent2">
                  <a:lumMod val="40000"/>
                  <a:lumOff val="60000"/>
                </a:schemeClr>
              </a:buClr>
              <a:defRPr sz="1400">
                <a:solidFill>
                  <a:schemeClr val="accent2">
                    <a:lumMod val="40000"/>
                    <a:lumOff val="60000"/>
                  </a:schemeClr>
                </a:solidFill>
              </a:defRPr>
            </a:lvl2pPr>
            <a:lvl3pPr>
              <a:spcBef>
                <a:spcPts val="0"/>
              </a:spcBef>
              <a:buClr>
                <a:schemeClr val="accent2">
                  <a:lumMod val="40000"/>
                  <a:lumOff val="60000"/>
                </a:schemeClr>
              </a:buClr>
              <a:defRPr sz="1400">
                <a:solidFill>
                  <a:schemeClr val="accent2">
                    <a:lumMod val="40000"/>
                    <a:lumOff val="60000"/>
                  </a:schemeClr>
                </a:solidFill>
              </a:defRPr>
            </a:lvl3pPr>
            <a:lvl4pPr>
              <a:spcBef>
                <a:spcPts val="0"/>
              </a:spcBef>
              <a:buClr>
                <a:schemeClr val="accent2">
                  <a:lumMod val="40000"/>
                  <a:lumOff val="60000"/>
                </a:schemeClr>
              </a:buClr>
              <a:defRPr sz="1400">
                <a:solidFill>
                  <a:schemeClr val="accent2">
                    <a:lumMod val="40000"/>
                    <a:lumOff val="60000"/>
                  </a:schemeClr>
                </a:solidFill>
              </a:defRPr>
            </a:lvl4pPr>
            <a:lvl5pPr>
              <a:spcBef>
                <a:spcPts val="0"/>
              </a:spcBef>
              <a:buClr>
                <a:schemeClr val="accent2">
                  <a:lumMod val="40000"/>
                  <a:lumOff val="60000"/>
                </a:schemeClr>
              </a:buClr>
              <a:defRPr sz="1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9144000" cy="2574132"/>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208891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9144000" cy="51435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grpSp>
        <p:nvGrpSpPr>
          <p:cNvPr id="11" name="Group 10"/>
          <p:cNvGrpSpPr/>
          <p:nvPr userDrawn="1"/>
        </p:nvGrpSpPr>
        <p:grpSpPr>
          <a:xfrm>
            <a:off x="3517585" y="1875130"/>
            <a:ext cx="2108834" cy="1389888"/>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grpSp>
    </p:spTree>
    <p:extLst>
      <p:ext uri="{BB962C8B-B14F-4D97-AF65-F5344CB8AC3E}">
        <p14:creationId xmlns:p14="http://schemas.microsoft.com/office/powerpoint/2010/main" val="2063627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5" name="Content Placeholder 4"/>
          <p:cNvSpPr>
            <a:spLocks noGrp="1"/>
          </p:cNvSpPr>
          <p:nvPr>
            <p:ph sz="quarter" idx="15"/>
          </p:nvPr>
        </p:nvSpPr>
        <p:spPr>
          <a:xfrm>
            <a:off x="353963" y="925117"/>
            <a:ext cx="8436422" cy="3487340"/>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9283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675" y="1"/>
            <a:ext cx="9132652" cy="480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a:xfrm>
            <a:off x="353963" y="228526"/>
            <a:ext cx="8436076" cy="512448"/>
          </a:xfrm>
        </p:spPr>
        <p:txBody>
          <a:bodyPr/>
          <a:lstStyle>
            <a:lvl1pPr>
              <a:defRPr sz="3900">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353963" y="1168842"/>
            <a:ext cx="8436076" cy="3213739"/>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353963"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6" indent="-114297">
              <a:defRPr sz="900"/>
            </a:lvl2pPr>
            <a:lvl3pPr marL="342892" indent="-114297">
              <a:defRPr sz="900"/>
            </a:lvl3pPr>
            <a:lvl4pPr marL="514337" indent="-114297">
              <a:defRPr sz="900"/>
            </a:lvl4pPr>
            <a:lvl5pPr marL="685783" indent="-114297">
              <a:defRPr sz="900"/>
            </a:lvl5pPr>
          </a:lstStyle>
          <a:p>
            <a:pPr lvl="0"/>
            <a:r>
              <a:rPr lang="en-US" dirty="0"/>
              <a:t>Click to edit footnote</a:t>
            </a:r>
          </a:p>
        </p:txBody>
      </p:sp>
      <p:sp>
        <p:nvSpPr>
          <p:cNvPr id="4" name="Slide Number Placeholder 3"/>
          <p:cNvSpPr>
            <a:spLocks noGrp="1"/>
          </p:cNvSpPr>
          <p:nvPr userDrawn="1">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170770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35073016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48345" y="4914889"/>
            <a:ext cx="128240" cy="123111"/>
          </a:xfrm>
          <a:prstGeom prst="rect">
            <a:avLst/>
          </a:prstGeom>
        </p:spPr>
        <p:txBody>
          <a:bodyPr/>
          <a:lstStyle>
            <a:lvl1pPr>
              <a:defRPr sz="900"/>
            </a:lvl1pPr>
          </a:lstStyle>
          <a:p>
            <a:pPr eaLnBrk="0" fontAlgn="base" hangingPunct="0">
              <a:spcBef>
                <a:spcPct val="50000"/>
              </a:spcBef>
              <a:spcAft>
                <a:spcPct val="0"/>
              </a:spcAft>
            </a:pPr>
            <a:fld id="{FD44707B-D922-47D5-BD24-D96E91B70543}" type="slidenum">
              <a:rPr lang="en-US" kern="1200" smtClean="0">
                <a:solidFill>
                  <a:prstClr val="white"/>
                </a:solidFill>
                <a:latin typeface="Intel Clear"/>
                <a:ea typeface="+mn-ea"/>
                <a:cs typeface="+mn-cs"/>
              </a:rPr>
              <a:pPr eaLnBrk="0" fontAlgn="base" hangingPunct="0">
                <a:spcBef>
                  <a:spcPct val="50000"/>
                </a:spcBef>
                <a:spcAft>
                  <a:spcPct val="0"/>
                </a:spcAft>
              </a:pPr>
              <a:t>‹#›</a:t>
            </a:fld>
            <a:endParaRPr lang="en-US" kern="1200" dirty="0">
              <a:solidFill>
                <a:prstClr val="white"/>
              </a:solidFill>
              <a:latin typeface="Intel Clear"/>
              <a:ea typeface="+mn-ea"/>
              <a:cs typeface="+mn-cs"/>
            </a:endParaRPr>
          </a:p>
        </p:txBody>
      </p:sp>
    </p:spTree>
    <p:extLst>
      <p:ext uri="{BB962C8B-B14F-4D97-AF65-F5344CB8AC3E}">
        <p14:creationId xmlns:p14="http://schemas.microsoft.com/office/powerpoint/2010/main" val="3344446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398"/>
            <a:ext cx="9144000" cy="44871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6" name="Shape 2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7" name="Shape 27"/>
          <p:cNvSpPr txBox="1">
            <a:spLocks noGrp="1"/>
          </p:cNvSpPr>
          <p:nvPr>
            <p:ph type="title"/>
          </p:nvPr>
        </p:nvSpPr>
        <p:spPr>
          <a:xfrm>
            <a:off x="98250" y="16350"/>
            <a:ext cx="8826600" cy="6027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18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1800">
                <a:solidFill>
                  <a:schemeClr val="lt1"/>
                </a:solidFill>
                <a:latin typeface="Roboto"/>
                <a:ea typeface="Roboto"/>
                <a:cs typeface="Roboto"/>
                <a:sym typeface="Roboto"/>
              </a:defRPr>
            </a:lvl2pPr>
            <a:lvl3pPr lvl="2" indent="0">
              <a:spcBef>
                <a:spcPts val="0"/>
              </a:spcBef>
              <a:buClr>
                <a:schemeClr val="lt1"/>
              </a:buClr>
              <a:buFont typeface="Roboto"/>
              <a:buNone/>
              <a:defRPr sz="1800">
                <a:solidFill>
                  <a:schemeClr val="lt1"/>
                </a:solidFill>
                <a:latin typeface="Roboto"/>
                <a:ea typeface="Roboto"/>
                <a:cs typeface="Roboto"/>
                <a:sym typeface="Roboto"/>
              </a:defRPr>
            </a:lvl3pPr>
            <a:lvl4pPr lvl="3" indent="0">
              <a:spcBef>
                <a:spcPts val="0"/>
              </a:spcBef>
              <a:buClr>
                <a:schemeClr val="lt1"/>
              </a:buClr>
              <a:buFont typeface="Roboto"/>
              <a:buNone/>
              <a:defRPr sz="1800">
                <a:solidFill>
                  <a:schemeClr val="lt1"/>
                </a:solidFill>
                <a:latin typeface="Roboto"/>
                <a:ea typeface="Roboto"/>
                <a:cs typeface="Roboto"/>
                <a:sym typeface="Roboto"/>
              </a:defRPr>
            </a:lvl4pPr>
            <a:lvl5pPr lvl="4" indent="0">
              <a:spcBef>
                <a:spcPts val="0"/>
              </a:spcBef>
              <a:buClr>
                <a:schemeClr val="lt1"/>
              </a:buClr>
              <a:buFont typeface="Roboto"/>
              <a:buNone/>
              <a:defRPr sz="1800">
                <a:solidFill>
                  <a:schemeClr val="lt1"/>
                </a:solidFill>
                <a:latin typeface="Roboto"/>
                <a:ea typeface="Roboto"/>
                <a:cs typeface="Roboto"/>
                <a:sym typeface="Roboto"/>
              </a:defRPr>
            </a:lvl5pPr>
            <a:lvl6pPr lvl="5" indent="0">
              <a:spcBef>
                <a:spcPts val="0"/>
              </a:spcBef>
              <a:buClr>
                <a:schemeClr val="lt1"/>
              </a:buClr>
              <a:buFont typeface="Roboto"/>
              <a:buNone/>
              <a:defRPr sz="1800">
                <a:solidFill>
                  <a:schemeClr val="lt1"/>
                </a:solidFill>
                <a:latin typeface="Roboto"/>
                <a:ea typeface="Roboto"/>
                <a:cs typeface="Roboto"/>
                <a:sym typeface="Roboto"/>
              </a:defRPr>
            </a:lvl6pPr>
            <a:lvl7pPr lvl="6" indent="0">
              <a:spcBef>
                <a:spcPts val="0"/>
              </a:spcBef>
              <a:buClr>
                <a:schemeClr val="lt1"/>
              </a:buClr>
              <a:buFont typeface="Roboto"/>
              <a:buNone/>
              <a:defRPr sz="1800">
                <a:solidFill>
                  <a:schemeClr val="lt1"/>
                </a:solidFill>
                <a:latin typeface="Roboto"/>
                <a:ea typeface="Roboto"/>
                <a:cs typeface="Roboto"/>
                <a:sym typeface="Roboto"/>
              </a:defRPr>
            </a:lvl7pPr>
            <a:lvl8pPr lvl="7" indent="0">
              <a:spcBef>
                <a:spcPts val="0"/>
              </a:spcBef>
              <a:buClr>
                <a:schemeClr val="lt1"/>
              </a:buClr>
              <a:buFont typeface="Roboto"/>
              <a:buNone/>
              <a:defRPr sz="1800">
                <a:solidFill>
                  <a:schemeClr val="lt1"/>
                </a:solidFill>
                <a:latin typeface="Roboto"/>
                <a:ea typeface="Roboto"/>
                <a:cs typeface="Roboto"/>
                <a:sym typeface="Roboto"/>
              </a:defRPr>
            </a:lvl8pPr>
            <a:lvl9pPr lvl="8" indent="0">
              <a:spcBef>
                <a:spcPts val="0"/>
              </a:spcBef>
              <a:buClr>
                <a:schemeClr val="lt1"/>
              </a:buClr>
              <a:buFont typeface="Roboto"/>
              <a:buNone/>
              <a:defRPr sz="1800">
                <a:solidFill>
                  <a:schemeClr val="lt1"/>
                </a:solidFill>
                <a:latin typeface="Roboto"/>
                <a:ea typeface="Roboto"/>
                <a:cs typeface="Roboto"/>
                <a:sym typeface="Roboto"/>
              </a:defRPr>
            </a:lvl9pPr>
          </a:lstStyle>
          <a:p>
            <a:endParaRPr/>
          </a:p>
        </p:txBody>
      </p:sp>
      <p:sp>
        <p:nvSpPr>
          <p:cNvPr id="28" name="Shape 28"/>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pic>
        <p:nvPicPr>
          <p:cNvPr id="29" name="Shape 29"/>
          <p:cNvPicPr preferRelativeResize="0"/>
          <p:nvPr/>
        </p:nvPicPr>
        <p:blipFill rotWithShape="1">
          <a:blip r:embed="rId2">
            <a:alphaModFix/>
          </a:blip>
          <a:srcRect/>
          <a:stretch/>
        </p:blipFill>
        <p:spPr>
          <a:xfrm>
            <a:off x="7904282" y="16350"/>
            <a:ext cx="907500" cy="6027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91703" y="231665"/>
            <a:ext cx="8498681" cy="674031"/>
          </a:xfrm>
        </p:spPr>
        <p:txBody>
          <a:bodyPr wrap="square" anchor="b"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925183" y="2303175"/>
            <a:ext cx="7865202" cy="2169825"/>
          </a:xfrm>
        </p:spPr>
        <p:txBody>
          <a:bodyPr wrap="square">
            <a:spAutoFit/>
          </a:bodyPr>
          <a:lstStyle>
            <a:lvl1pPr marL="257175" indent="-257175">
              <a:lnSpc>
                <a:spcPct val="150000"/>
              </a:lnSpc>
              <a:spcBef>
                <a:spcPts val="0"/>
              </a:spcBef>
              <a:buClr>
                <a:schemeClr val="tx1"/>
              </a:buClr>
              <a:buFont typeface="Arial" panose="020B0604020202020204" pitchFamily="34" charset="0"/>
              <a:buChar char="•"/>
              <a:defRPr sz="1800">
                <a:solidFill>
                  <a:schemeClr val="tx1"/>
                </a:solidFill>
              </a:defRPr>
            </a:lvl1pPr>
            <a:lvl2pPr>
              <a:lnSpc>
                <a:spcPct val="150000"/>
              </a:lnSpc>
              <a:spcBef>
                <a:spcPts val="0"/>
              </a:spcBef>
              <a:buClr>
                <a:schemeClr val="tx1"/>
              </a:buClr>
              <a:defRPr sz="1800">
                <a:solidFill>
                  <a:schemeClr val="tx1"/>
                </a:solidFill>
              </a:defRPr>
            </a:lvl2pPr>
            <a:lvl3pPr>
              <a:lnSpc>
                <a:spcPct val="150000"/>
              </a:lnSpc>
              <a:spcBef>
                <a:spcPts val="0"/>
              </a:spcBef>
              <a:buClr>
                <a:schemeClr val="tx1"/>
              </a:buClr>
              <a:defRPr sz="1800">
                <a:solidFill>
                  <a:schemeClr val="tx1"/>
                </a:solidFill>
              </a:defRPr>
            </a:lvl3pPr>
            <a:lvl4pPr>
              <a:lnSpc>
                <a:spcPct val="150000"/>
              </a:lnSpc>
              <a:spcBef>
                <a:spcPts val="0"/>
              </a:spcBef>
              <a:buClr>
                <a:schemeClr val="tx1"/>
              </a:buClr>
              <a:defRPr sz="1800">
                <a:solidFill>
                  <a:schemeClr val="tx1"/>
                </a:solidFill>
              </a:defRPr>
            </a:lvl4pPr>
            <a:lvl5pPr>
              <a:lnSpc>
                <a:spcPct val="150000"/>
              </a:lnSpc>
              <a:spcBef>
                <a:spcPts val="0"/>
              </a:spcBef>
              <a:buClr>
                <a:schemeClr val="tx1"/>
              </a:buClr>
              <a:defRPr sz="1800">
                <a:solidFill>
                  <a:schemeClr val="tx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8848345" y="4914889"/>
            <a:ext cx="128240" cy="123111"/>
          </a:xfrm>
          <a:prstGeom prst="rect">
            <a:avLst/>
          </a:prstGeom>
        </p:spPr>
        <p:txBody>
          <a:bodyPr/>
          <a:lstStyle>
            <a:lvl1pPr>
              <a:defRPr sz="900"/>
            </a:lvl1pPr>
          </a:lstStyle>
          <a:p>
            <a:pPr eaLnBrk="0" fontAlgn="base" hangingPunct="0">
              <a:spcBef>
                <a:spcPct val="50000"/>
              </a:spcBef>
              <a:spcAft>
                <a:spcPct val="0"/>
              </a:spcAft>
            </a:pPr>
            <a:fld id="{FD44707B-D922-47D5-BD24-D96E91B70543}" type="slidenum">
              <a:rPr lang="en-US" kern="1200" smtClean="0">
                <a:solidFill>
                  <a:prstClr val="white"/>
                </a:solidFill>
                <a:latin typeface="Intel Clear"/>
                <a:ea typeface="+mn-ea"/>
                <a:cs typeface="+mn-cs"/>
              </a:rPr>
              <a:pPr eaLnBrk="0" fontAlgn="base" hangingPunct="0">
                <a:spcBef>
                  <a:spcPct val="50000"/>
                </a:spcBef>
                <a:spcAft>
                  <a:spcPct val="0"/>
                </a:spcAft>
              </a:pPr>
              <a:t>‹#›</a:t>
            </a:fld>
            <a:endParaRPr lang="en-US" kern="1200" dirty="0">
              <a:solidFill>
                <a:prstClr val="white"/>
              </a:solidFill>
              <a:latin typeface="Intel Clear"/>
              <a:ea typeface="+mn-ea"/>
              <a:cs typeface="+mn-cs"/>
            </a:endParaRPr>
          </a:p>
        </p:txBody>
      </p:sp>
      <p:sp>
        <p:nvSpPr>
          <p:cNvPr id="10" name="Text Placeholder 9"/>
          <p:cNvSpPr>
            <a:spLocks noGrp="1"/>
          </p:cNvSpPr>
          <p:nvPr>
            <p:ph type="body" sz="quarter" idx="13" hasCustomPrompt="1"/>
          </p:nvPr>
        </p:nvSpPr>
        <p:spPr>
          <a:xfrm>
            <a:off x="291704" y="1410892"/>
            <a:ext cx="8498681" cy="821531"/>
          </a:xfrm>
        </p:spPr>
        <p:txBody>
          <a:bodyPr/>
          <a:lstStyle>
            <a:lvl1pPr>
              <a:defRPr sz="3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1030172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53963" y="2658593"/>
            <a:ext cx="8436075" cy="674031"/>
          </a:xfrm>
        </p:spPr>
        <p:txBody>
          <a:bodyPr anchor="t" anchorCtr="0">
            <a:spAutoFit/>
          </a:bodyPr>
          <a:lstStyle>
            <a:lvl1pPr algn="l">
              <a:lnSpc>
                <a:spcPct val="70000"/>
              </a:lnSpc>
              <a:defRPr sz="54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353963" y="3332625"/>
            <a:ext cx="8436075" cy="1200329"/>
          </a:xfrm>
        </p:spPr>
        <p:txBody>
          <a:bodyPr>
            <a:spAutoFit/>
          </a:bodyPr>
          <a:lstStyle>
            <a:lvl1pPr>
              <a:spcBef>
                <a:spcPts val="0"/>
              </a:spcBef>
              <a:buClr>
                <a:schemeClr val="tx1"/>
              </a:buClr>
              <a:defRPr sz="1600">
                <a:solidFill>
                  <a:schemeClr val="tx1"/>
                </a:solidFill>
              </a:defRPr>
            </a:lvl1pPr>
            <a:lvl2pPr>
              <a:spcBef>
                <a:spcPts val="0"/>
              </a:spcBef>
              <a:buClr>
                <a:schemeClr val="tx1"/>
              </a:buClr>
              <a:defRPr sz="1400">
                <a:solidFill>
                  <a:schemeClr val="tx1"/>
                </a:solidFill>
              </a:defRPr>
            </a:lvl2pPr>
            <a:lvl3pPr>
              <a:spcBef>
                <a:spcPts val="0"/>
              </a:spcBef>
              <a:buClr>
                <a:schemeClr val="tx1"/>
              </a:buClr>
              <a:defRPr sz="1400">
                <a:solidFill>
                  <a:schemeClr val="tx1"/>
                </a:solidFill>
              </a:defRPr>
            </a:lvl3pPr>
            <a:lvl4pPr>
              <a:spcBef>
                <a:spcPts val="0"/>
              </a:spcBef>
              <a:buClr>
                <a:schemeClr val="tx1"/>
              </a:buClr>
              <a:defRPr sz="1400">
                <a:solidFill>
                  <a:schemeClr val="tx1"/>
                </a:solidFill>
              </a:defRPr>
            </a:lvl4pPr>
            <a:lvl5pPr>
              <a:spcBef>
                <a:spcPts val="0"/>
              </a:spcBef>
              <a:buClr>
                <a:schemeClr val="tx1"/>
              </a:buClr>
              <a:defRPr sz="1400">
                <a:solidFill>
                  <a:schemeClr val="tx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9144000" cy="2574132"/>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Tree>
    <p:extLst>
      <p:ext uri="{BB962C8B-B14F-4D97-AF65-F5344CB8AC3E}">
        <p14:creationId xmlns:p14="http://schemas.microsoft.com/office/powerpoint/2010/main" val="3752252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9144000" cy="51435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grpSp>
        <p:nvGrpSpPr>
          <p:cNvPr id="11" name="Group 10"/>
          <p:cNvGrpSpPr/>
          <p:nvPr userDrawn="1"/>
        </p:nvGrpSpPr>
        <p:grpSpPr>
          <a:xfrm>
            <a:off x="3517585" y="1875130"/>
            <a:ext cx="2108834" cy="1389888"/>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white"/>
                </a:solidFill>
                <a:latin typeface="Intel Clear"/>
                <a:ea typeface="+mn-ea"/>
                <a:cs typeface="+mn-cs"/>
              </a:endParaRPr>
            </a:p>
          </p:txBody>
        </p:sp>
      </p:grpSp>
    </p:spTree>
    <p:extLst>
      <p:ext uri="{BB962C8B-B14F-4D97-AF65-F5344CB8AC3E}">
        <p14:creationId xmlns:p14="http://schemas.microsoft.com/office/powerpoint/2010/main" val="22029544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353964" y="4620839"/>
            <a:ext cx="8436076" cy="184666"/>
          </a:xfrm>
        </p:spPr>
        <p:txBody>
          <a:bodyPr wrap="square" anchor="b" anchorCtr="0">
            <a:spAutoFit/>
          </a:bodyPr>
          <a:lstStyle>
            <a:lvl1pPr marL="0" indent="0">
              <a:lnSpc>
                <a:spcPct val="75000"/>
              </a:lnSpc>
              <a:spcBef>
                <a:spcPts val="0"/>
              </a:spcBef>
              <a:buFont typeface="Arial" pitchFamily="34" charset="0"/>
              <a:buNone/>
              <a:defRPr sz="800">
                <a:solidFill>
                  <a:schemeClr val="tx1">
                    <a:lumMod val="75000"/>
                  </a:schemeClr>
                </a:solidFill>
                <a:latin typeface="+mn-lt"/>
              </a:defRPr>
            </a:lvl1pPr>
            <a:lvl2pPr marL="171442" indent="-114294">
              <a:defRPr sz="900"/>
            </a:lvl2pPr>
            <a:lvl3pPr marL="342884" indent="-114294">
              <a:defRPr sz="900"/>
            </a:lvl3pPr>
            <a:lvl4pPr marL="514325" indent="-114294">
              <a:defRPr sz="900"/>
            </a:lvl4pPr>
            <a:lvl5pPr marL="685766" indent="-114294">
              <a:defRPr sz="9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8848345" y="4914889"/>
            <a:ext cx="128240" cy="123111"/>
          </a:xfrm>
          <a:prstGeom prst="rect">
            <a:avLst/>
          </a:prstGeom>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a:t>
            </a:fld>
            <a:endParaRPr lang="en-US" sz="1350" kern="1200" dirty="0">
              <a:solidFill>
                <a:prstClr val="white"/>
              </a:solidFill>
              <a:latin typeface="Intel Clear"/>
              <a:ea typeface="+mn-ea"/>
              <a:cs typeface="+mn-cs"/>
            </a:endParaRPr>
          </a:p>
        </p:txBody>
      </p:sp>
      <p:sp>
        <p:nvSpPr>
          <p:cNvPr id="5" name="Content Placeholder 4"/>
          <p:cNvSpPr>
            <a:spLocks noGrp="1"/>
          </p:cNvSpPr>
          <p:nvPr>
            <p:ph sz="quarter" idx="15"/>
          </p:nvPr>
        </p:nvSpPr>
        <p:spPr>
          <a:xfrm>
            <a:off x="353963" y="925117"/>
            <a:ext cx="8436422" cy="3487340"/>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9319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0"/>
        <p:cNvGrpSpPr/>
        <p:nvPr/>
      </p:nvGrpSpPr>
      <p:grpSpPr>
        <a:xfrm>
          <a:off x="0" y="0"/>
          <a:ext cx="0" cy="0"/>
          <a:chOff x="0" y="0"/>
          <a:chExt cx="0" cy="0"/>
        </a:xfrm>
      </p:grpSpPr>
      <p:sp>
        <p:nvSpPr>
          <p:cNvPr id="31" name="Shape 31"/>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2" name="Shape 32"/>
          <p:cNvSpPr/>
          <p:nvPr/>
        </p:nvSpPr>
        <p:spPr>
          <a:xfrm rot="5400000">
            <a:off x="1946423"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3" name="Shape 33"/>
          <p:cNvSpPr txBox="1">
            <a:spLocks noGrp="1"/>
          </p:cNvSpPr>
          <p:nvPr>
            <p:ph type="title"/>
          </p:nvPr>
        </p:nvSpPr>
        <p:spPr>
          <a:xfrm>
            <a:off x="265500" y="1233175"/>
            <a:ext cx="4045200" cy="14823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2"/>
              </a:buClr>
              <a:buFont typeface="Roboto"/>
              <a:buNone/>
              <a:defRPr sz="4200" b="0" i="0" u="none" strike="noStrike" cap="none">
                <a:solidFill>
                  <a:schemeClr val="dk2"/>
                </a:solidFill>
                <a:latin typeface="Roboto"/>
                <a:ea typeface="Roboto"/>
                <a:cs typeface="Roboto"/>
                <a:sym typeface="Roboto"/>
              </a:defRPr>
            </a:lvl1pPr>
            <a:lvl2pPr lvl="1" indent="0" algn="ctr">
              <a:spcBef>
                <a:spcPts val="0"/>
              </a:spcBef>
              <a:buClr>
                <a:schemeClr val="dk2"/>
              </a:buClr>
              <a:buFont typeface="Roboto"/>
              <a:buNone/>
              <a:defRPr sz="4200">
                <a:solidFill>
                  <a:schemeClr val="dk2"/>
                </a:solidFill>
                <a:latin typeface="Roboto"/>
                <a:ea typeface="Roboto"/>
                <a:cs typeface="Roboto"/>
                <a:sym typeface="Roboto"/>
              </a:defRPr>
            </a:lvl2pPr>
            <a:lvl3pPr lvl="2" indent="0" algn="ctr">
              <a:spcBef>
                <a:spcPts val="0"/>
              </a:spcBef>
              <a:buClr>
                <a:schemeClr val="dk2"/>
              </a:buClr>
              <a:buFont typeface="Roboto"/>
              <a:buNone/>
              <a:defRPr sz="4200">
                <a:solidFill>
                  <a:schemeClr val="dk2"/>
                </a:solidFill>
                <a:latin typeface="Roboto"/>
                <a:ea typeface="Roboto"/>
                <a:cs typeface="Roboto"/>
                <a:sym typeface="Roboto"/>
              </a:defRPr>
            </a:lvl3pPr>
            <a:lvl4pPr lvl="3" indent="0" algn="ctr">
              <a:spcBef>
                <a:spcPts val="0"/>
              </a:spcBef>
              <a:buClr>
                <a:schemeClr val="dk2"/>
              </a:buClr>
              <a:buFont typeface="Roboto"/>
              <a:buNone/>
              <a:defRPr sz="4200">
                <a:solidFill>
                  <a:schemeClr val="dk2"/>
                </a:solidFill>
                <a:latin typeface="Roboto"/>
                <a:ea typeface="Roboto"/>
                <a:cs typeface="Roboto"/>
                <a:sym typeface="Roboto"/>
              </a:defRPr>
            </a:lvl4pPr>
            <a:lvl5pPr lvl="4" indent="0" algn="ctr">
              <a:spcBef>
                <a:spcPts val="0"/>
              </a:spcBef>
              <a:buClr>
                <a:schemeClr val="dk2"/>
              </a:buClr>
              <a:buFont typeface="Roboto"/>
              <a:buNone/>
              <a:defRPr sz="4200">
                <a:solidFill>
                  <a:schemeClr val="dk2"/>
                </a:solidFill>
                <a:latin typeface="Roboto"/>
                <a:ea typeface="Roboto"/>
                <a:cs typeface="Roboto"/>
                <a:sym typeface="Roboto"/>
              </a:defRPr>
            </a:lvl5pPr>
            <a:lvl6pPr lvl="5" indent="0" algn="ctr">
              <a:spcBef>
                <a:spcPts val="0"/>
              </a:spcBef>
              <a:buClr>
                <a:schemeClr val="dk2"/>
              </a:buClr>
              <a:buFont typeface="Roboto"/>
              <a:buNone/>
              <a:defRPr sz="4200">
                <a:solidFill>
                  <a:schemeClr val="dk2"/>
                </a:solidFill>
                <a:latin typeface="Roboto"/>
                <a:ea typeface="Roboto"/>
                <a:cs typeface="Roboto"/>
                <a:sym typeface="Roboto"/>
              </a:defRPr>
            </a:lvl6pPr>
            <a:lvl7pPr lvl="6" indent="0" algn="ctr">
              <a:spcBef>
                <a:spcPts val="0"/>
              </a:spcBef>
              <a:buClr>
                <a:schemeClr val="dk2"/>
              </a:buClr>
              <a:buFont typeface="Roboto"/>
              <a:buNone/>
              <a:defRPr sz="4200">
                <a:solidFill>
                  <a:schemeClr val="dk2"/>
                </a:solidFill>
                <a:latin typeface="Roboto"/>
                <a:ea typeface="Roboto"/>
                <a:cs typeface="Roboto"/>
                <a:sym typeface="Roboto"/>
              </a:defRPr>
            </a:lvl7pPr>
            <a:lvl8pPr lvl="7" indent="0" algn="ctr">
              <a:spcBef>
                <a:spcPts val="0"/>
              </a:spcBef>
              <a:buClr>
                <a:schemeClr val="dk2"/>
              </a:buClr>
              <a:buFont typeface="Roboto"/>
              <a:buNone/>
              <a:defRPr sz="4200">
                <a:solidFill>
                  <a:schemeClr val="dk2"/>
                </a:solidFill>
                <a:latin typeface="Roboto"/>
                <a:ea typeface="Roboto"/>
                <a:cs typeface="Roboto"/>
                <a:sym typeface="Roboto"/>
              </a:defRPr>
            </a:lvl8pPr>
            <a:lvl9pPr lvl="8" indent="0" algn="ctr">
              <a:spcBef>
                <a:spcPts val="0"/>
              </a:spcBef>
              <a:buClr>
                <a:schemeClr val="dk2"/>
              </a:buClr>
              <a:buFont typeface="Roboto"/>
              <a:buNone/>
              <a:defRPr sz="4200">
                <a:solidFill>
                  <a:schemeClr val="dk2"/>
                </a:solidFill>
                <a:latin typeface="Roboto"/>
                <a:ea typeface="Roboto"/>
                <a:cs typeface="Roboto"/>
                <a:sym typeface="Roboto"/>
              </a:defRPr>
            </a:lvl9pPr>
          </a:lstStyle>
          <a:p>
            <a:endParaRPr/>
          </a:p>
        </p:txBody>
      </p:sp>
      <p:sp>
        <p:nvSpPr>
          <p:cNvPr id="34" name="Shape 34"/>
          <p:cNvSpPr txBox="1">
            <a:spLocks noGrp="1"/>
          </p:cNvSpPr>
          <p:nvPr>
            <p:ph type="subTitle" idx="1"/>
          </p:nvPr>
        </p:nvSpPr>
        <p:spPr>
          <a:xfrm>
            <a:off x="265500" y="2779466"/>
            <a:ext cx="4045200" cy="1235099"/>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1pPr>
            <a:lvl2pPr marL="457200" marR="0" lvl="1"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2pPr>
            <a:lvl3pPr marL="914400" marR="0" lvl="2"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3pPr>
            <a:lvl4pPr marL="1371600" marR="0" lvl="3"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4pPr>
            <a:lvl5pPr marL="1828800" marR="0" lvl="4"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5pPr>
            <a:lvl6pPr marL="2286000" marR="0" lvl="5"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6pPr>
            <a:lvl7pPr marL="2743200" marR="0" lvl="6"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7pPr>
            <a:lvl8pPr marL="3200400" marR="0" lvl="7"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8pPr>
            <a:lvl9pPr marL="3657600" marR="0" lvl="8" indent="0" algn="ctr" rtl="0">
              <a:lnSpc>
                <a:spcPct val="100000"/>
              </a:lnSpc>
              <a:spcBef>
                <a:spcPts val="0"/>
              </a:spcBef>
              <a:spcAft>
                <a:spcPts val="0"/>
              </a:spcAft>
              <a:buClr>
                <a:schemeClr val="lt2"/>
              </a:buClr>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35" name="Shape 35"/>
          <p:cNvSpPr txBox="1">
            <a:spLocks noGrp="1"/>
          </p:cNvSpPr>
          <p:nvPr>
            <p:ph type="body" idx="2"/>
          </p:nvPr>
        </p:nvSpPr>
        <p:spPr>
          <a:xfrm>
            <a:off x="4939500" y="724200"/>
            <a:ext cx="3837000" cy="3695100"/>
          </a:xfrm>
          <a:prstGeom prst="rect">
            <a:avLst/>
          </a:prstGeom>
          <a:noFill/>
          <a:ln>
            <a:noFill/>
          </a:ln>
        </p:spPr>
        <p:txBody>
          <a:bodyPr wrap="square" lIns="91425" tIns="91425" rIns="91425" bIns="91425" anchor="ctr" anchorCtr="0"/>
          <a:lstStyle>
            <a:lvl1pPr marL="0" marR="0" lvl="0" indent="0" algn="l" rtl="0">
              <a:lnSpc>
                <a:spcPct val="115000"/>
              </a:lnSpc>
              <a:spcBef>
                <a:spcPts val="0"/>
              </a:spcBef>
              <a:spcAft>
                <a:spcPts val="1600"/>
              </a:spcAft>
              <a:buClr>
                <a:schemeClr val="lt1"/>
              </a:buClr>
              <a:buFont typeface="Roboto"/>
              <a:buNone/>
              <a:defRPr sz="1800" b="0" i="0" u="none" strike="noStrike" cap="none">
                <a:solidFill>
                  <a:schemeClr val="lt1"/>
                </a:solidFill>
                <a:latin typeface="Roboto"/>
                <a:ea typeface="Roboto"/>
                <a:cs typeface="Roboto"/>
                <a:sym typeface="Roboto"/>
              </a:defRPr>
            </a:lvl1pPr>
            <a:lvl2pPr marL="457200" marR="0" lvl="1"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2pPr>
            <a:lvl3pPr marL="914400" marR="0" lvl="2"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3pPr>
            <a:lvl4pPr marL="1371600" marR="0" lvl="3"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4pPr>
            <a:lvl5pPr marL="1828800" marR="0" lvl="4"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5pPr>
            <a:lvl6pPr marL="2286000" marR="0" lvl="5"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6pPr>
            <a:lvl7pPr marL="2743200" marR="0" lvl="6"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7pPr>
            <a:lvl8pPr marL="3200400" marR="0" lvl="7"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8pPr>
            <a:lvl9pPr marL="3657600" marR="0" lvl="8" indent="0" algn="l" rtl="0">
              <a:lnSpc>
                <a:spcPct val="115000"/>
              </a:lnSpc>
              <a:spcBef>
                <a:spcPts val="0"/>
              </a:spcBef>
              <a:spcAft>
                <a:spcPts val="1600"/>
              </a:spcAft>
              <a:buClr>
                <a:schemeClr val="lt1"/>
              </a:buClr>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36" name="Shape 36"/>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pic>
        <p:nvPicPr>
          <p:cNvPr id="37" name="Shape 37"/>
          <p:cNvPicPr preferRelativeResize="0"/>
          <p:nvPr/>
        </p:nvPicPr>
        <p:blipFill rotWithShape="1">
          <a:blip r:embed="rId2">
            <a:alphaModFix/>
          </a:blip>
          <a:srcRect/>
          <a:stretch/>
        </p:blipFill>
        <p:spPr>
          <a:xfrm>
            <a:off x="8451117" y="83475"/>
            <a:ext cx="548700" cy="364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p:nvPr/>
        </p:nvSpPr>
        <p:spPr>
          <a:xfrm rot="10800000" flipH="1">
            <a:off x="3276600" y="23"/>
            <a:ext cx="5867400" cy="5143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p:nvPr/>
        </p:nvSpPr>
        <p:spPr>
          <a:xfrm rot="-5400000">
            <a:off x="759149" y="2517449"/>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41" name="Shape 41"/>
          <p:cNvSpPr txBox="1">
            <a:spLocks noGrp="1"/>
          </p:cNvSpPr>
          <p:nvPr>
            <p:ph type="title"/>
          </p:nvPr>
        </p:nvSpPr>
        <p:spPr>
          <a:xfrm>
            <a:off x="226077" y="357800"/>
            <a:ext cx="2808000" cy="9534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24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2400">
                <a:solidFill>
                  <a:schemeClr val="lt1"/>
                </a:solidFill>
                <a:latin typeface="Roboto"/>
                <a:ea typeface="Roboto"/>
                <a:cs typeface="Roboto"/>
                <a:sym typeface="Roboto"/>
              </a:defRPr>
            </a:lvl2pPr>
            <a:lvl3pPr lvl="2" indent="0">
              <a:spcBef>
                <a:spcPts val="0"/>
              </a:spcBef>
              <a:buClr>
                <a:schemeClr val="lt1"/>
              </a:buClr>
              <a:buFont typeface="Roboto"/>
              <a:buNone/>
              <a:defRPr sz="2400">
                <a:solidFill>
                  <a:schemeClr val="lt1"/>
                </a:solidFill>
                <a:latin typeface="Roboto"/>
                <a:ea typeface="Roboto"/>
                <a:cs typeface="Roboto"/>
                <a:sym typeface="Roboto"/>
              </a:defRPr>
            </a:lvl3pPr>
            <a:lvl4pPr lvl="3" indent="0">
              <a:spcBef>
                <a:spcPts val="0"/>
              </a:spcBef>
              <a:buClr>
                <a:schemeClr val="lt1"/>
              </a:buClr>
              <a:buFont typeface="Roboto"/>
              <a:buNone/>
              <a:defRPr sz="2400">
                <a:solidFill>
                  <a:schemeClr val="lt1"/>
                </a:solidFill>
                <a:latin typeface="Roboto"/>
                <a:ea typeface="Roboto"/>
                <a:cs typeface="Roboto"/>
                <a:sym typeface="Roboto"/>
              </a:defRPr>
            </a:lvl4pPr>
            <a:lvl5pPr lvl="4" indent="0">
              <a:spcBef>
                <a:spcPts val="0"/>
              </a:spcBef>
              <a:buClr>
                <a:schemeClr val="lt1"/>
              </a:buClr>
              <a:buFont typeface="Roboto"/>
              <a:buNone/>
              <a:defRPr sz="2400">
                <a:solidFill>
                  <a:schemeClr val="lt1"/>
                </a:solidFill>
                <a:latin typeface="Roboto"/>
                <a:ea typeface="Roboto"/>
                <a:cs typeface="Roboto"/>
                <a:sym typeface="Roboto"/>
              </a:defRPr>
            </a:lvl5pPr>
            <a:lvl6pPr lvl="5" indent="0">
              <a:spcBef>
                <a:spcPts val="0"/>
              </a:spcBef>
              <a:buClr>
                <a:schemeClr val="lt1"/>
              </a:buClr>
              <a:buFont typeface="Roboto"/>
              <a:buNone/>
              <a:defRPr sz="2400">
                <a:solidFill>
                  <a:schemeClr val="lt1"/>
                </a:solidFill>
                <a:latin typeface="Roboto"/>
                <a:ea typeface="Roboto"/>
                <a:cs typeface="Roboto"/>
                <a:sym typeface="Roboto"/>
              </a:defRPr>
            </a:lvl6pPr>
            <a:lvl7pPr lvl="6" indent="0">
              <a:spcBef>
                <a:spcPts val="0"/>
              </a:spcBef>
              <a:buClr>
                <a:schemeClr val="lt1"/>
              </a:buClr>
              <a:buFont typeface="Roboto"/>
              <a:buNone/>
              <a:defRPr sz="2400">
                <a:solidFill>
                  <a:schemeClr val="lt1"/>
                </a:solidFill>
                <a:latin typeface="Roboto"/>
                <a:ea typeface="Roboto"/>
                <a:cs typeface="Roboto"/>
                <a:sym typeface="Roboto"/>
              </a:defRPr>
            </a:lvl7pPr>
            <a:lvl8pPr lvl="7" indent="0">
              <a:spcBef>
                <a:spcPts val="0"/>
              </a:spcBef>
              <a:buClr>
                <a:schemeClr val="lt1"/>
              </a:buClr>
              <a:buFont typeface="Roboto"/>
              <a:buNone/>
              <a:defRPr sz="2400">
                <a:solidFill>
                  <a:schemeClr val="lt1"/>
                </a:solidFill>
                <a:latin typeface="Roboto"/>
                <a:ea typeface="Roboto"/>
                <a:cs typeface="Roboto"/>
                <a:sym typeface="Roboto"/>
              </a:defRPr>
            </a:lvl8pPr>
            <a:lvl9pPr lvl="8" indent="0">
              <a:spcBef>
                <a:spcPts val="0"/>
              </a:spcBef>
              <a:buClr>
                <a:schemeClr val="lt1"/>
              </a:buClr>
              <a:buFont typeface="Roboto"/>
              <a:buNone/>
              <a:defRPr sz="2400">
                <a:solidFill>
                  <a:schemeClr val="lt1"/>
                </a:solidFill>
                <a:latin typeface="Roboto"/>
                <a:ea typeface="Roboto"/>
                <a:cs typeface="Roboto"/>
                <a:sym typeface="Roboto"/>
              </a:defRPr>
            </a:lvl9pPr>
          </a:lstStyle>
          <a:p>
            <a:endParaRPr/>
          </a:p>
        </p:txBody>
      </p:sp>
      <p:sp>
        <p:nvSpPr>
          <p:cNvPr id="42" name="Shape 42"/>
          <p:cNvSpPr txBox="1">
            <a:spLocks noGrp="1"/>
          </p:cNvSpPr>
          <p:nvPr>
            <p:ph type="body" idx="1"/>
          </p:nvPr>
        </p:nvSpPr>
        <p:spPr>
          <a:xfrm>
            <a:off x="226075" y="1465800"/>
            <a:ext cx="2808000" cy="31635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1pPr>
            <a:lvl2pPr marL="457200" marR="0" lvl="1"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2pPr>
            <a:lvl3pPr marL="914400" marR="0" lvl="2"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3pPr>
            <a:lvl4pPr marL="1371600" marR="0" lvl="3"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4pPr>
            <a:lvl5pPr marL="1828800" marR="0" lvl="4"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5pPr>
            <a:lvl6pPr marL="2286000" marR="0" lvl="5"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6pPr>
            <a:lvl7pPr marL="2743200" marR="0" lvl="6"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7pPr>
            <a:lvl8pPr marL="3200400" marR="0" lvl="7"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8pPr>
            <a:lvl9pPr marL="3657600" marR="0" lvl="8" indent="0" algn="l" rtl="0">
              <a:lnSpc>
                <a:spcPct val="115000"/>
              </a:lnSpc>
              <a:spcBef>
                <a:spcPts val="0"/>
              </a:spcBef>
              <a:spcAft>
                <a:spcPts val="1600"/>
              </a:spcAft>
              <a:buClr>
                <a:schemeClr val="lt1"/>
              </a:buClr>
              <a:buFont typeface="Roboto"/>
              <a:buNone/>
              <a:defRPr sz="1200" b="0" i="0" u="none" strike="noStrike" cap="none">
                <a:solidFill>
                  <a:schemeClr val="lt1"/>
                </a:solidFill>
                <a:latin typeface="Roboto"/>
                <a:ea typeface="Roboto"/>
                <a:cs typeface="Roboto"/>
                <a:sym typeface="Roboto"/>
              </a:defRPr>
            </a:lvl9pPr>
          </a:lstStyle>
          <a:p>
            <a:endParaRPr/>
          </a:p>
        </p:txBody>
      </p:sp>
      <p:sp>
        <p:nvSpPr>
          <p:cNvPr id="43" name="Shape 43"/>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pic>
        <p:nvPicPr>
          <p:cNvPr id="44" name="Shape 44"/>
          <p:cNvPicPr preferRelativeResize="0"/>
          <p:nvPr/>
        </p:nvPicPr>
        <p:blipFill rotWithShape="1">
          <a:blip r:embed="rId2">
            <a:alphaModFix/>
          </a:blip>
          <a:srcRect/>
          <a:stretch/>
        </p:blipFill>
        <p:spPr>
          <a:xfrm>
            <a:off x="2591441" y="89700"/>
            <a:ext cx="548700" cy="364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5"/>
        <p:cNvGrpSpPr/>
        <p:nvPr/>
      </p:nvGrpSpPr>
      <p:grpSpPr>
        <a:xfrm>
          <a:off x="0" y="0"/>
          <a:ext cx="0" cy="0"/>
          <a:chOff x="0" y="0"/>
          <a:chExt cx="0" cy="0"/>
        </a:xfrm>
      </p:grpSpPr>
      <p:sp>
        <p:nvSpPr>
          <p:cNvPr id="46" name="Shape 46"/>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3200">
                <a:solidFill>
                  <a:schemeClr val="lt1"/>
                </a:solidFill>
                <a:latin typeface="Roboto"/>
                <a:ea typeface="Roboto"/>
                <a:cs typeface="Roboto"/>
                <a:sym typeface="Roboto"/>
              </a:defRPr>
            </a:lvl2pPr>
            <a:lvl3pPr lvl="2" indent="0">
              <a:spcBef>
                <a:spcPts val="0"/>
              </a:spcBef>
              <a:buClr>
                <a:schemeClr val="lt1"/>
              </a:buClr>
              <a:buFont typeface="Roboto"/>
              <a:buNone/>
              <a:defRPr sz="3200">
                <a:solidFill>
                  <a:schemeClr val="lt1"/>
                </a:solidFill>
                <a:latin typeface="Roboto"/>
                <a:ea typeface="Roboto"/>
                <a:cs typeface="Roboto"/>
                <a:sym typeface="Roboto"/>
              </a:defRPr>
            </a:lvl3pPr>
            <a:lvl4pPr lvl="3" indent="0">
              <a:spcBef>
                <a:spcPts val="0"/>
              </a:spcBef>
              <a:buClr>
                <a:schemeClr val="lt1"/>
              </a:buClr>
              <a:buFont typeface="Roboto"/>
              <a:buNone/>
              <a:defRPr sz="3200">
                <a:solidFill>
                  <a:schemeClr val="lt1"/>
                </a:solidFill>
                <a:latin typeface="Roboto"/>
                <a:ea typeface="Roboto"/>
                <a:cs typeface="Roboto"/>
                <a:sym typeface="Roboto"/>
              </a:defRPr>
            </a:lvl4pPr>
            <a:lvl5pPr lvl="4" indent="0">
              <a:spcBef>
                <a:spcPts val="0"/>
              </a:spcBef>
              <a:buClr>
                <a:schemeClr val="lt1"/>
              </a:buClr>
              <a:buFont typeface="Roboto"/>
              <a:buNone/>
              <a:defRPr sz="3200">
                <a:solidFill>
                  <a:schemeClr val="lt1"/>
                </a:solidFill>
                <a:latin typeface="Roboto"/>
                <a:ea typeface="Roboto"/>
                <a:cs typeface="Roboto"/>
                <a:sym typeface="Roboto"/>
              </a:defRPr>
            </a:lvl5pPr>
            <a:lvl6pPr lvl="5" indent="0">
              <a:spcBef>
                <a:spcPts val="0"/>
              </a:spcBef>
              <a:buClr>
                <a:schemeClr val="lt1"/>
              </a:buClr>
              <a:buFont typeface="Roboto"/>
              <a:buNone/>
              <a:defRPr sz="3200">
                <a:solidFill>
                  <a:schemeClr val="lt1"/>
                </a:solidFill>
                <a:latin typeface="Roboto"/>
                <a:ea typeface="Roboto"/>
                <a:cs typeface="Roboto"/>
                <a:sym typeface="Roboto"/>
              </a:defRPr>
            </a:lvl6pPr>
            <a:lvl7pPr lvl="6" indent="0">
              <a:spcBef>
                <a:spcPts val="0"/>
              </a:spcBef>
              <a:buClr>
                <a:schemeClr val="lt1"/>
              </a:buClr>
              <a:buFont typeface="Roboto"/>
              <a:buNone/>
              <a:defRPr sz="3200">
                <a:solidFill>
                  <a:schemeClr val="lt1"/>
                </a:solidFill>
                <a:latin typeface="Roboto"/>
                <a:ea typeface="Roboto"/>
                <a:cs typeface="Roboto"/>
                <a:sym typeface="Roboto"/>
              </a:defRPr>
            </a:lvl7pPr>
            <a:lvl8pPr lvl="7" indent="0">
              <a:spcBef>
                <a:spcPts val="0"/>
              </a:spcBef>
              <a:buClr>
                <a:schemeClr val="lt1"/>
              </a:buClr>
              <a:buFont typeface="Roboto"/>
              <a:buNone/>
              <a:defRPr sz="3200">
                <a:solidFill>
                  <a:schemeClr val="lt1"/>
                </a:solidFill>
                <a:latin typeface="Roboto"/>
                <a:ea typeface="Roboto"/>
                <a:cs typeface="Roboto"/>
                <a:sym typeface="Roboto"/>
              </a:defRPr>
            </a:lvl8pPr>
            <a:lvl9pPr lvl="8" indent="0">
              <a:spcBef>
                <a:spcPts val="0"/>
              </a:spcBef>
              <a:buClr>
                <a:schemeClr val="lt1"/>
              </a:buClr>
              <a:buFont typeface="Roboto"/>
              <a:buNone/>
              <a:defRPr sz="3200">
                <a:solidFill>
                  <a:schemeClr val="lt1"/>
                </a:solidFill>
                <a:latin typeface="Roboto"/>
                <a:ea typeface="Roboto"/>
                <a:cs typeface="Roboto"/>
                <a:sym typeface="Roboto"/>
              </a:defRPr>
            </a:lvl9pPr>
          </a:lstStyle>
          <a:p>
            <a:endParaRPr/>
          </a:p>
        </p:txBody>
      </p:sp>
      <p:sp>
        <p:nvSpPr>
          <p:cNvPr id="49" name="Shape 49"/>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Font typeface="Roboto"/>
              <a:buNone/>
              <a:defRPr sz="18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50" name="Shape 50"/>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51" name="Shape 51"/>
          <p:cNvSpPr/>
          <p:nvPr/>
        </p:nvSpPr>
        <p:spPr>
          <a:xfrm rot="10800000" flipH="1">
            <a:off x="0" y="1685998"/>
            <a:ext cx="9144000" cy="3457500"/>
          </a:xfrm>
          <a:prstGeom prst="rect">
            <a:avLst/>
          </a:prstGeom>
          <a:solidFill>
            <a:schemeClr val="accent4"/>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2" name="Shape 5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53" name="Shape 53"/>
          <p:cNvPicPr preferRelativeResize="0"/>
          <p:nvPr/>
        </p:nvPicPr>
        <p:blipFill rotWithShape="1">
          <a:blip r:embed="rId2">
            <a:alphaModFix/>
          </a:blip>
          <a:srcRect/>
          <a:stretch/>
        </p:blipFill>
        <p:spPr>
          <a:xfrm>
            <a:off x="7620986" y="708237"/>
            <a:ext cx="1247700" cy="828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90250" y="488250"/>
            <a:ext cx="62271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6000" b="0" i="0" u="none" strike="noStrike" cap="none">
                <a:solidFill>
                  <a:schemeClr val="lt1"/>
                </a:solidFill>
                <a:latin typeface="Roboto"/>
                <a:ea typeface="Roboto"/>
                <a:cs typeface="Roboto"/>
                <a:sym typeface="Roboto"/>
              </a:defRPr>
            </a:lvl1pPr>
            <a:lvl2pPr lvl="1" indent="0" rtl="0">
              <a:spcBef>
                <a:spcPts val="0"/>
              </a:spcBef>
              <a:buClr>
                <a:schemeClr val="lt1"/>
              </a:buClr>
              <a:buFont typeface="Roboto"/>
              <a:buNone/>
              <a:defRPr sz="6000">
                <a:solidFill>
                  <a:schemeClr val="lt1"/>
                </a:solidFill>
                <a:latin typeface="Roboto"/>
                <a:ea typeface="Roboto"/>
                <a:cs typeface="Roboto"/>
                <a:sym typeface="Roboto"/>
              </a:defRPr>
            </a:lvl2pPr>
            <a:lvl3pPr lvl="2" indent="0" rtl="0">
              <a:spcBef>
                <a:spcPts val="0"/>
              </a:spcBef>
              <a:buClr>
                <a:schemeClr val="lt1"/>
              </a:buClr>
              <a:buFont typeface="Roboto"/>
              <a:buNone/>
              <a:defRPr sz="6000">
                <a:solidFill>
                  <a:schemeClr val="lt1"/>
                </a:solidFill>
                <a:latin typeface="Roboto"/>
                <a:ea typeface="Roboto"/>
                <a:cs typeface="Roboto"/>
                <a:sym typeface="Roboto"/>
              </a:defRPr>
            </a:lvl3pPr>
            <a:lvl4pPr lvl="3" indent="0" rtl="0">
              <a:spcBef>
                <a:spcPts val="0"/>
              </a:spcBef>
              <a:buClr>
                <a:schemeClr val="lt1"/>
              </a:buClr>
              <a:buFont typeface="Roboto"/>
              <a:buNone/>
              <a:defRPr sz="6000">
                <a:solidFill>
                  <a:schemeClr val="lt1"/>
                </a:solidFill>
                <a:latin typeface="Roboto"/>
                <a:ea typeface="Roboto"/>
                <a:cs typeface="Roboto"/>
                <a:sym typeface="Roboto"/>
              </a:defRPr>
            </a:lvl4pPr>
            <a:lvl5pPr lvl="4" indent="0" rtl="0">
              <a:spcBef>
                <a:spcPts val="0"/>
              </a:spcBef>
              <a:buClr>
                <a:schemeClr val="lt1"/>
              </a:buClr>
              <a:buFont typeface="Roboto"/>
              <a:buNone/>
              <a:defRPr sz="6000">
                <a:solidFill>
                  <a:schemeClr val="lt1"/>
                </a:solidFill>
                <a:latin typeface="Roboto"/>
                <a:ea typeface="Roboto"/>
                <a:cs typeface="Roboto"/>
                <a:sym typeface="Roboto"/>
              </a:defRPr>
            </a:lvl5pPr>
            <a:lvl6pPr lvl="5" indent="0" rtl="0">
              <a:spcBef>
                <a:spcPts val="0"/>
              </a:spcBef>
              <a:buClr>
                <a:schemeClr val="lt1"/>
              </a:buClr>
              <a:buFont typeface="Roboto"/>
              <a:buNone/>
              <a:defRPr sz="6000">
                <a:solidFill>
                  <a:schemeClr val="lt1"/>
                </a:solidFill>
                <a:latin typeface="Roboto"/>
                <a:ea typeface="Roboto"/>
                <a:cs typeface="Roboto"/>
                <a:sym typeface="Roboto"/>
              </a:defRPr>
            </a:lvl6pPr>
            <a:lvl7pPr lvl="6" indent="0" rtl="0">
              <a:spcBef>
                <a:spcPts val="0"/>
              </a:spcBef>
              <a:buClr>
                <a:schemeClr val="lt1"/>
              </a:buClr>
              <a:buFont typeface="Roboto"/>
              <a:buNone/>
              <a:defRPr sz="6000">
                <a:solidFill>
                  <a:schemeClr val="lt1"/>
                </a:solidFill>
                <a:latin typeface="Roboto"/>
                <a:ea typeface="Roboto"/>
                <a:cs typeface="Roboto"/>
                <a:sym typeface="Roboto"/>
              </a:defRPr>
            </a:lvl7pPr>
            <a:lvl8pPr lvl="7" indent="0" rtl="0">
              <a:spcBef>
                <a:spcPts val="0"/>
              </a:spcBef>
              <a:buClr>
                <a:schemeClr val="lt1"/>
              </a:buClr>
              <a:buFont typeface="Roboto"/>
              <a:buNone/>
              <a:defRPr sz="6000">
                <a:solidFill>
                  <a:schemeClr val="lt1"/>
                </a:solidFill>
                <a:latin typeface="Roboto"/>
                <a:ea typeface="Roboto"/>
                <a:cs typeface="Roboto"/>
                <a:sym typeface="Roboto"/>
              </a:defRPr>
            </a:lvl8pPr>
            <a:lvl9pPr lvl="8" indent="0" rtl="0">
              <a:spcBef>
                <a:spcPts val="0"/>
              </a:spcBef>
              <a:buClr>
                <a:schemeClr val="lt1"/>
              </a:buClr>
              <a:buFont typeface="Roboto"/>
              <a:buNone/>
              <a:defRPr sz="6000">
                <a:solidFill>
                  <a:schemeClr val="lt1"/>
                </a:solidFill>
                <a:latin typeface="Roboto"/>
                <a:ea typeface="Roboto"/>
                <a:cs typeface="Roboto"/>
                <a:sym typeface="Roboto"/>
              </a:defRPr>
            </a:lvl9pPr>
          </a:lstStyle>
          <a:p>
            <a:endParaRPr/>
          </a:p>
        </p:txBody>
      </p:sp>
      <p:sp>
        <p:nvSpPr>
          <p:cNvPr id="56" name="Shape 56"/>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60950" y="2065350"/>
            <a:ext cx="8222100" cy="1012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lt1"/>
              </a:buClr>
              <a:buFont typeface="Roboto"/>
              <a:buNone/>
              <a:defRPr sz="42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200">
                <a:solidFill>
                  <a:schemeClr val="lt1"/>
                </a:solidFill>
                <a:latin typeface="Roboto"/>
                <a:ea typeface="Roboto"/>
                <a:cs typeface="Roboto"/>
                <a:sym typeface="Roboto"/>
              </a:defRPr>
            </a:lvl2pPr>
            <a:lvl3pPr lvl="2" indent="0">
              <a:spcBef>
                <a:spcPts val="0"/>
              </a:spcBef>
              <a:buClr>
                <a:schemeClr val="lt1"/>
              </a:buClr>
              <a:buFont typeface="Roboto"/>
              <a:buNone/>
              <a:defRPr sz="4200">
                <a:solidFill>
                  <a:schemeClr val="lt1"/>
                </a:solidFill>
                <a:latin typeface="Roboto"/>
                <a:ea typeface="Roboto"/>
                <a:cs typeface="Roboto"/>
                <a:sym typeface="Roboto"/>
              </a:defRPr>
            </a:lvl3pPr>
            <a:lvl4pPr lvl="3" indent="0">
              <a:spcBef>
                <a:spcPts val="0"/>
              </a:spcBef>
              <a:buClr>
                <a:schemeClr val="lt1"/>
              </a:buClr>
              <a:buFont typeface="Roboto"/>
              <a:buNone/>
              <a:defRPr sz="4200">
                <a:solidFill>
                  <a:schemeClr val="lt1"/>
                </a:solidFill>
                <a:latin typeface="Roboto"/>
                <a:ea typeface="Roboto"/>
                <a:cs typeface="Roboto"/>
                <a:sym typeface="Roboto"/>
              </a:defRPr>
            </a:lvl4pPr>
            <a:lvl5pPr lvl="4" indent="0">
              <a:spcBef>
                <a:spcPts val="0"/>
              </a:spcBef>
              <a:buClr>
                <a:schemeClr val="lt1"/>
              </a:buClr>
              <a:buFont typeface="Roboto"/>
              <a:buNone/>
              <a:defRPr sz="4200">
                <a:solidFill>
                  <a:schemeClr val="lt1"/>
                </a:solidFill>
                <a:latin typeface="Roboto"/>
                <a:ea typeface="Roboto"/>
                <a:cs typeface="Roboto"/>
                <a:sym typeface="Roboto"/>
              </a:defRPr>
            </a:lvl5pPr>
            <a:lvl6pPr lvl="5" indent="0">
              <a:spcBef>
                <a:spcPts val="0"/>
              </a:spcBef>
              <a:buClr>
                <a:schemeClr val="lt1"/>
              </a:buClr>
              <a:buFont typeface="Roboto"/>
              <a:buNone/>
              <a:defRPr sz="4200">
                <a:solidFill>
                  <a:schemeClr val="lt1"/>
                </a:solidFill>
                <a:latin typeface="Roboto"/>
                <a:ea typeface="Roboto"/>
                <a:cs typeface="Roboto"/>
                <a:sym typeface="Roboto"/>
              </a:defRPr>
            </a:lvl6pPr>
            <a:lvl7pPr lvl="6" indent="0">
              <a:spcBef>
                <a:spcPts val="0"/>
              </a:spcBef>
              <a:buClr>
                <a:schemeClr val="lt1"/>
              </a:buClr>
              <a:buFont typeface="Roboto"/>
              <a:buNone/>
              <a:defRPr sz="4200">
                <a:solidFill>
                  <a:schemeClr val="lt1"/>
                </a:solidFill>
                <a:latin typeface="Roboto"/>
                <a:ea typeface="Roboto"/>
                <a:cs typeface="Roboto"/>
                <a:sym typeface="Roboto"/>
              </a:defRPr>
            </a:lvl7pPr>
            <a:lvl8pPr lvl="7" indent="0">
              <a:spcBef>
                <a:spcPts val="0"/>
              </a:spcBef>
              <a:buClr>
                <a:schemeClr val="lt1"/>
              </a:buClr>
              <a:buFont typeface="Roboto"/>
              <a:buNone/>
              <a:defRPr sz="4200">
                <a:solidFill>
                  <a:schemeClr val="lt1"/>
                </a:solidFill>
                <a:latin typeface="Roboto"/>
                <a:ea typeface="Roboto"/>
                <a:cs typeface="Roboto"/>
                <a:sym typeface="Roboto"/>
              </a:defRPr>
            </a:lvl8pPr>
            <a:lvl9pPr lvl="8" indent="0">
              <a:spcBef>
                <a:spcPts val="0"/>
              </a:spcBef>
              <a:buClr>
                <a:schemeClr val="lt1"/>
              </a:buClr>
              <a:buFont typeface="Roboto"/>
              <a:buNone/>
              <a:defRPr sz="4200">
                <a:solidFill>
                  <a:schemeClr val="lt1"/>
                </a:solidFill>
                <a:latin typeface="Roboto"/>
                <a:ea typeface="Roboto"/>
                <a:cs typeface="Roboto"/>
                <a:sym typeface="Roboto"/>
              </a:defRPr>
            </a:lvl9pPr>
          </a:lstStyle>
          <a:p>
            <a:endParaRPr/>
          </a:p>
        </p:txBody>
      </p:sp>
      <p:sp>
        <p:nvSpPr>
          <p:cNvPr id="59" name="Shape 59"/>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ack Cover Radial Gradient">
    <p:bg>
      <p:bgPr>
        <a:blipFill>
          <a:blip r:embed="rId2">
            <a:alphaModFix/>
          </a:blip>
          <a:stretch>
            <a:fillRect/>
          </a:stretch>
        </a:blipFill>
        <a:effectLst/>
      </p:bgPr>
    </p:bg>
    <p:spTree>
      <p:nvGrpSpPr>
        <p:cNvPr id="1" name="Shape 60"/>
        <p:cNvGrpSpPr/>
        <p:nvPr/>
      </p:nvGrpSpPr>
      <p:grpSpPr>
        <a:xfrm>
          <a:off x="0" y="0"/>
          <a:ext cx="0" cy="0"/>
          <a:chOff x="0" y="0"/>
          <a:chExt cx="0" cy="0"/>
        </a:xfrm>
      </p:grpSpPr>
      <p:pic>
        <p:nvPicPr>
          <p:cNvPr id="61" name="Shape 61"/>
          <p:cNvPicPr preferRelativeResize="0"/>
          <p:nvPr/>
        </p:nvPicPr>
        <p:blipFill rotWithShape="1">
          <a:blip r:embed="rId3">
            <a:alphaModFix/>
          </a:blip>
          <a:srcRect/>
          <a:stretch/>
        </p:blipFill>
        <p:spPr>
          <a:xfrm>
            <a:off x="3477432" y="1875130"/>
            <a:ext cx="2108700" cy="1389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lt1"/>
              </a:buClr>
              <a:buSzPct val="43750"/>
              <a:buFont typeface="Roboto"/>
              <a:buNone/>
              <a:defRPr sz="3200" b="0" i="0" u="none" strike="noStrike" cap="none">
                <a:solidFill>
                  <a:schemeClr val="lt1"/>
                </a:solidFill>
                <a:latin typeface="Roboto"/>
                <a:ea typeface="Roboto"/>
                <a:cs typeface="Roboto"/>
                <a:sym typeface="Roboto"/>
              </a:defRPr>
            </a:lvl1pPr>
            <a:lvl2pPr lvl="1" indent="0">
              <a:spcBef>
                <a:spcPts val="0"/>
              </a:spcBef>
              <a:buClr>
                <a:schemeClr val="lt1"/>
              </a:buClr>
              <a:buSzPct val="43750"/>
              <a:buFont typeface="Roboto"/>
              <a:buNone/>
              <a:defRPr sz="3200">
                <a:solidFill>
                  <a:schemeClr val="lt1"/>
                </a:solidFill>
                <a:latin typeface="Roboto"/>
                <a:ea typeface="Roboto"/>
                <a:cs typeface="Roboto"/>
                <a:sym typeface="Roboto"/>
              </a:defRPr>
            </a:lvl2pPr>
            <a:lvl3pPr lvl="2" indent="0">
              <a:spcBef>
                <a:spcPts val="0"/>
              </a:spcBef>
              <a:buClr>
                <a:schemeClr val="lt1"/>
              </a:buClr>
              <a:buSzPct val="43750"/>
              <a:buFont typeface="Roboto"/>
              <a:buNone/>
              <a:defRPr sz="3200">
                <a:solidFill>
                  <a:schemeClr val="lt1"/>
                </a:solidFill>
                <a:latin typeface="Roboto"/>
                <a:ea typeface="Roboto"/>
                <a:cs typeface="Roboto"/>
                <a:sym typeface="Roboto"/>
              </a:defRPr>
            </a:lvl3pPr>
            <a:lvl4pPr lvl="3" indent="0">
              <a:spcBef>
                <a:spcPts val="0"/>
              </a:spcBef>
              <a:buClr>
                <a:schemeClr val="lt1"/>
              </a:buClr>
              <a:buSzPct val="43750"/>
              <a:buFont typeface="Roboto"/>
              <a:buNone/>
              <a:defRPr sz="3200">
                <a:solidFill>
                  <a:schemeClr val="lt1"/>
                </a:solidFill>
                <a:latin typeface="Roboto"/>
                <a:ea typeface="Roboto"/>
                <a:cs typeface="Roboto"/>
                <a:sym typeface="Roboto"/>
              </a:defRPr>
            </a:lvl4pPr>
            <a:lvl5pPr lvl="4" indent="0">
              <a:spcBef>
                <a:spcPts val="0"/>
              </a:spcBef>
              <a:buClr>
                <a:schemeClr val="lt1"/>
              </a:buClr>
              <a:buSzPct val="43750"/>
              <a:buFont typeface="Roboto"/>
              <a:buNone/>
              <a:defRPr sz="3200">
                <a:solidFill>
                  <a:schemeClr val="lt1"/>
                </a:solidFill>
                <a:latin typeface="Roboto"/>
                <a:ea typeface="Roboto"/>
                <a:cs typeface="Roboto"/>
                <a:sym typeface="Roboto"/>
              </a:defRPr>
            </a:lvl5pPr>
            <a:lvl6pPr lvl="5" indent="0">
              <a:spcBef>
                <a:spcPts val="0"/>
              </a:spcBef>
              <a:buClr>
                <a:schemeClr val="lt1"/>
              </a:buClr>
              <a:buSzPct val="43750"/>
              <a:buFont typeface="Roboto"/>
              <a:buNone/>
              <a:defRPr sz="3200">
                <a:solidFill>
                  <a:schemeClr val="lt1"/>
                </a:solidFill>
                <a:latin typeface="Roboto"/>
                <a:ea typeface="Roboto"/>
                <a:cs typeface="Roboto"/>
                <a:sym typeface="Roboto"/>
              </a:defRPr>
            </a:lvl6pPr>
            <a:lvl7pPr lvl="6" indent="0">
              <a:spcBef>
                <a:spcPts val="0"/>
              </a:spcBef>
              <a:buClr>
                <a:schemeClr val="lt1"/>
              </a:buClr>
              <a:buSzPct val="43750"/>
              <a:buFont typeface="Roboto"/>
              <a:buNone/>
              <a:defRPr sz="3200">
                <a:solidFill>
                  <a:schemeClr val="lt1"/>
                </a:solidFill>
                <a:latin typeface="Roboto"/>
                <a:ea typeface="Roboto"/>
                <a:cs typeface="Roboto"/>
                <a:sym typeface="Roboto"/>
              </a:defRPr>
            </a:lvl7pPr>
            <a:lvl8pPr lvl="7" indent="0">
              <a:spcBef>
                <a:spcPts val="0"/>
              </a:spcBef>
              <a:buClr>
                <a:schemeClr val="lt1"/>
              </a:buClr>
              <a:buSzPct val="43750"/>
              <a:buFont typeface="Roboto"/>
              <a:buNone/>
              <a:defRPr sz="3200">
                <a:solidFill>
                  <a:schemeClr val="lt1"/>
                </a:solidFill>
                <a:latin typeface="Roboto"/>
                <a:ea typeface="Roboto"/>
                <a:cs typeface="Roboto"/>
                <a:sym typeface="Roboto"/>
              </a:defRPr>
            </a:lvl8pPr>
            <a:lvl9pPr lvl="8" indent="0">
              <a:spcBef>
                <a:spcPts val="0"/>
              </a:spcBef>
              <a:buClr>
                <a:schemeClr val="lt1"/>
              </a:buClr>
              <a:buSzPct val="4375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marL="0" marR="0" lvl="0" indent="0" algn="l" rtl="0">
              <a:lnSpc>
                <a:spcPct val="115000"/>
              </a:lnSpc>
              <a:spcBef>
                <a:spcPts val="0"/>
              </a:spcBef>
              <a:spcAft>
                <a:spcPts val="1600"/>
              </a:spcAft>
              <a:buClr>
                <a:schemeClr val="lt2"/>
              </a:buClr>
              <a:buSzPct val="77777"/>
              <a:buFont typeface="Roboto"/>
              <a:buChar char="●"/>
              <a:defRPr sz="1800" b="0" i="0" u="none" strike="noStrike" cap="none">
                <a:solidFill>
                  <a:schemeClr val="lt2"/>
                </a:solidFill>
                <a:latin typeface="Roboto"/>
                <a:ea typeface="Roboto"/>
                <a:cs typeface="Roboto"/>
                <a:sym typeface="Roboto"/>
              </a:defRPr>
            </a:lvl1pPr>
            <a:lvl2pPr marL="457200" marR="0" lvl="1"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2pPr>
            <a:lvl3pPr marL="914400" marR="0" lvl="2"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3pPr>
            <a:lvl4pPr marL="1371600" marR="0" lvl="3"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4pPr>
            <a:lvl5pPr marL="1828800" marR="0" lvl="4"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5pPr>
            <a:lvl6pPr marL="2286000" marR="0" lvl="5"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6pPr>
            <a:lvl7pPr marL="2743200" marR="0" lvl="6"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7pPr>
            <a:lvl8pPr marL="3200400" marR="0" lvl="7"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8pPr>
            <a:lvl9pPr marL="3657600" marR="0" lvl="8" indent="0" algn="l" rtl="0">
              <a:lnSpc>
                <a:spcPct val="115000"/>
              </a:lnSpc>
              <a:spcBef>
                <a:spcPts val="0"/>
              </a:spcBef>
              <a:spcAft>
                <a:spcPts val="1600"/>
              </a:spcAft>
              <a:buClr>
                <a:schemeClr val="lt2"/>
              </a:buClr>
              <a:buSzPct val="1000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chemeClr val="lt2"/>
              </a:buClr>
              <a:buSzPct val="25000"/>
              <a:buFont typeface="Roboto"/>
              <a:buNone/>
            </a:pPr>
            <a:fld id="{00000000-1234-1234-1234-123412341234}" type="slidenum">
              <a:rPr lang="en" sz="1000" b="0" i="0" u="none" strike="noStrike" cap="none">
                <a:solidFill>
                  <a:schemeClr val="lt2"/>
                </a:solidFill>
                <a:latin typeface="Roboto"/>
                <a:ea typeface="Roboto"/>
                <a:cs typeface="Roboto"/>
                <a:sym typeface="Roboto"/>
              </a:rPr>
              <a:t>‹#›</a:t>
            </a:fld>
            <a:endParaRPr lang="en" sz="1000" b="0" i="0" u="none" strike="noStrike" cap="none">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4805172"/>
            <a:ext cx="9144000" cy="338328"/>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cxnSp>
        <p:nvCxnSpPr>
          <p:cNvPr id="10" name="Straight Connector 9"/>
          <p:cNvCxnSpPr/>
          <p:nvPr/>
        </p:nvCxnSpPr>
        <p:spPr>
          <a:xfrm>
            <a:off x="8725284" y="4887148"/>
            <a:ext cx="0" cy="178594"/>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53964" y="228527"/>
            <a:ext cx="8436076" cy="566309"/>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3964" y="1168844"/>
            <a:ext cx="8436076" cy="321383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8270974" y="4865094"/>
            <a:ext cx="339404" cy="223694"/>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grpSp>
    </p:spTree>
    <p:extLst>
      <p:ext uri="{BB962C8B-B14F-4D97-AF65-F5344CB8AC3E}">
        <p14:creationId xmlns:p14="http://schemas.microsoft.com/office/powerpoint/2010/main" val="37484641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8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p:titleStyle>
    <p:bodyStyle>
      <a:lvl1pPr marL="0" indent="0" algn="l" defTabSz="914355" rtl="0" eaLnBrk="1" latinLnBrk="0" hangingPunct="1">
        <a:spcBef>
          <a:spcPts val="600"/>
        </a:spcBef>
        <a:buClr>
          <a:schemeClr val="accent2"/>
        </a:buClr>
        <a:buFont typeface="Wingdings" panose="05000000000000000000" pitchFamily="2" charset="2"/>
        <a:buNone/>
        <a:defRPr sz="1800" kern="1200">
          <a:solidFill>
            <a:schemeClr val="accent1"/>
          </a:solidFill>
          <a:latin typeface="+mn-lt"/>
          <a:ea typeface="+mn-ea"/>
          <a:cs typeface="+mn-cs"/>
        </a:defRPr>
      </a:lvl1pPr>
      <a:lvl2pPr marL="171442" indent="-171442" algn="l" defTabSz="914355" rtl="0" eaLnBrk="1" latinLnBrk="0" hangingPunct="1">
        <a:spcBef>
          <a:spcPts val="600"/>
        </a:spcBef>
        <a:buClr>
          <a:schemeClr val="tx2"/>
        </a:buClr>
        <a:buFont typeface="Wingdings" panose="05000000000000000000" pitchFamily="2" charset="2"/>
        <a:buChar char="§"/>
        <a:defRPr sz="1800" kern="1200">
          <a:solidFill>
            <a:schemeClr val="tx2"/>
          </a:solidFill>
          <a:latin typeface="+mn-lt"/>
          <a:ea typeface="+mn-ea"/>
          <a:cs typeface="+mn-cs"/>
        </a:defRPr>
      </a:lvl2pPr>
      <a:lvl3pPr marL="347645" indent="-171442" algn="l" defTabSz="914355" rtl="0" eaLnBrk="1" latinLnBrk="0" hangingPunct="1">
        <a:spcBef>
          <a:spcPts val="600"/>
        </a:spcBef>
        <a:buClr>
          <a:schemeClr val="tx2"/>
        </a:buClr>
        <a:buFont typeface="Intel Clear" panose="020B0604020203020204" pitchFamily="34" charset="0"/>
        <a:buChar char="–"/>
        <a:defRPr sz="1800" kern="1200">
          <a:solidFill>
            <a:schemeClr val="tx2"/>
          </a:solidFill>
          <a:latin typeface="+mn-lt"/>
          <a:ea typeface="+mn-ea"/>
          <a:cs typeface="+mn-cs"/>
        </a:defRPr>
      </a:lvl3pPr>
      <a:lvl4pPr marL="511151" indent="-171442" algn="l" defTabSz="914355" rtl="0" eaLnBrk="1" latinLnBrk="0" hangingPunct="1">
        <a:spcBef>
          <a:spcPts val="600"/>
        </a:spcBef>
        <a:buClr>
          <a:schemeClr val="tx2"/>
        </a:buClr>
        <a:buFont typeface="Intel Clear" panose="020B0604020203020204" pitchFamily="34" charset="0"/>
        <a:buChar char="–"/>
        <a:defRPr sz="1600" kern="1200">
          <a:solidFill>
            <a:schemeClr val="tx2"/>
          </a:solidFill>
          <a:latin typeface="+mn-lt"/>
          <a:ea typeface="+mn-ea"/>
          <a:cs typeface="+mn-cs"/>
        </a:defRPr>
      </a:lvl4pPr>
      <a:lvl5pPr marL="688941" indent="-168267" algn="l" defTabSz="914355" rtl="0" eaLnBrk="1" latinLnBrk="0" hangingPunct="1">
        <a:spcBef>
          <a:spcPts val="600"/>
        </a:spcBef>
        <a:buClr>
          <a:schemeClr val="tx2"/>
        </a:buClr>
        <a:buFont typeface="Intel Clear" panose="020B0604020203020204" pitchFamily="34" charset="0"/>
        <a:buChar char="–"/>
        <a:defRPr sz="1400" kern="1200">
          <a:solidFill>
            <a:schemeClr val="tx2"/>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4805172"/>
            <a:ext cx="9144000" cy="338328"/>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kern="1200">
              <a:solidFill>
                <a:prstClr val="white"/>
              </a:solidFill>
            </a:endParaRPr>
          </a:p>
        </p:txBody>
      </p:sp>
      <p:cxnSp>
        <p:nvCxnSpPr>
          <p:cNvPr id="10" name="Straight Connector 9"/>
          <p:cNvCxnSpPr/>
          <p:nvPr/>
        </p:nvCxnSpPr>
        <p:spPr>
          <a:xfrm>
            <a:off x="8725284" y="4887148"/>
            <a:ext cx="0" cy="178594"/>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353964" y="228527"/>
            <a:ext cx="8436076" cy="566309"/>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3964" y="1168844"/>
            <a:ext cx="8436076" cy="321383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8270974" y="4865094"/>
            <a:ext cx="339404" cy="223694"/>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kern="1200">
                <a:solidFill>
                  <a:prstClr val="black"/>
                </a:solidFill>
                <a:latin typeface="Intel Clear"/>
                <a:ea typeface="+mn-ea"/>
                <a:cs typeface="+mn-cs"/>
              </a:endParaRPr>
            </a:p>
          </p:txBody>
        </p:sp>
      </p:grpSp>
    </p:spTree>
    <p:extLst>
      <p:ext uri="{BB962C8B-B14F-4D97-AF65-F5344CB8AC3E}">
        <p14:creationId xmlns:p14="http://schemas.microsoft.com/office/powerpoint/2010/main" val="24918960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55" rtl="0" eaLnBrk="1" latinLnBrk="0" hangingPunct="1">
        <a:lnSpc>
          <a:spcPct val="70000"/>
        </a:lnSpc>
        <a:spcBef>
          <a:spcPct val="0"/>
        </a:spcBef>
        <a:buNone/>
        <a:defRPr sz="4400" b="0" kern="1200">
          <a:solidFill>
            <a:schemeClr val="tx2"/>
          </a:solidFill>
          <a:latin typeface="+mj-lt"/>
          <a:ea typeface="+mj-ea"/>
          <a:cs typeface="+mj-cs"/>
        </a:defRPr>
      </a:lvl1pPr>
    </p:titleStyle>
    <p:bodyStyle>
      <a:lvl1pPr marL="0" indent="0" algn="l" defTabSz="914355" rtl="0" eaLnBrk="1" latinLnBrk="0" hangingPunct="1">
        <a:spcBef>
          <a:spcPts val="600"/>
        </a:spcBef>
        <a:buClr>
          <a:schemeClr val="accent2"/>
        </a:buClr>
        <a:buFont typeface="Wingdings" panose="05000000000000000000" pitchFamily="2" charset="2"/>
        <a:buNone/>
        <a:defRPr sz="1800" kern="1200">
          <a:solidFill>
            <a:schemeClr val="accent1"/>
          </a:solidFill>
          <a:latin typeface="+mn-lt"/>
          <a:ea typeface="+mn-ea"/>
          <a:cs typeface="+mn-cs"/>
        </a:defRPr>
      </a:lvl1pPr>
      <a:lvl2pPr marL="171442" indent="-171442" algn="l" defTabSz="914355" rtl="0" eaLnBrk="1" latinLnBrk="0" hangingPunct="1">
        <a:spcBef>
          <a:spcPts val="600"/>
        </a:spcBef>
        <a:buClr>
          <a:schemeClr val="tx2"/>
        </a:buClr>
        <a:buFont typeface="Wingdings" panose="05000000000000000000" pitchFamily="2" charset="2"/>
        <a:buChar char="§"/>
        <a:defRPr sz="1800" kern="1200">
          <a:solidFill>
            <a:schemeClr val="tx2"/>
          </a:solidFill>
          <a:latin typeface="+mn-lt"/>
          <a:ea typeface="+mn-ea"/>
          <a:cs typeface="+mn-cs"/>
        </a:defRPr>
      </a:lvl2pPr>
      <a:lvl3pPr marL="347645" indent="-171442" algn="l" defTabSz="914355" rtl="0" eaLnBrk="1" latinLnBrk="0" hangingPunct="1">
        <a:spcBef>
          <a:spcPts val="600"/>
        </a:spcBef>
        <a:buClr>
          <a:schemeClr val="tx2"/>
        </a:buClr>
        <a:buFont typeface="Intel Clear" panose="020B0604020203020204" pitchFamily="34" charset="0"/>
        <a:buChar char="–"/>
        <a:defRPr sz="1800" kern="1200">
          <a:solidFill>
            <a:schemeClr val="tx2"/>
          </a:solidFill>
          <a:latin typeface="+mn-lt"/>
          <a:ea typeface="+mn-ea"/>
          <a:cs typeface="+mn-cs"/>
        </a:defRPr>
      </a:lvl3pPr>
      <a:lvl4pPr marL="511151" indent="-171442" algn="l" defTabSz="914355" rtl="0" eaLnBrk="1" latinLnBrk="0" hangingPunct="1">
        <a:spcBef>
          <a:spcPts val="600"/>
        </a:spcBef>
        <a:buClr>
          <a:schemeClr val="tx2"/>
        </a:buClr>
        <a:buFont typeface="Intel Clear" panose="020B0604020203020204" pitchFamily="34" charset="0"/>
        <a:buChar char="–"/>
        <a:defRPr sz="1600" kern="1200">
          <a:solidFill>
            <a:schemeClr val="tx2"/>
          </a:solidFill>
          <a:latin typeface="+mn-lt"/>
          <a:ea typeface="+mn-ea"/>
          <a:cs typeface="+mn-cs"/>
        </a:defRPr>
      </a:lvl4pPr>
      <a:lvl5pPr marL="688941" indent="-168267" algn="l" defTabSz="914355" rtl="0" eaLnBrk="1" latinLnBrk="0" hangingPunct="1">
        <a:spcBef>
          <a:spcPts val="600"/>
        </a:spcBef>
        <a:buClr>
          <a:schemeClr val="tx2"/>
        </a:buClr>
        <a:buFont typeface="Intel Clear" panose="020B0604020203020204" pitchFamily="34" charset="0"/>
        <a:buChar char="–"/>
        <a:defRPr sz="1400" kern="1200">
          <a:solidFill>
            <a:schemeClr val="tx2"/>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hyperlink" Target="http://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2.png"/><Relationship Id="rId11" Type="http://schemas.openxmlformats.org/officeDocument/2006/relationships/image" Target="../media/image20.png"/><Relationship Id="rId5" Type="http://schemas.openxmlformats.org/officeDocument/2006/relationships/image" Target="../media/image11.png"/><Relationship Id="rId10"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8.png"/><Relationship Id="rId1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Programmable_Logic_Controller" TargetMode="External"/><Relationship Id="rId3" Type="http://schemas.openxmlformats.org/officeDocument/2006/relationships/image" Target="../media/image25.jpg"/><Relationship Id="rId7" Type="http://schemas.openxmlformats.org/officeDocument/2006/relationships/hyperlink" Target="https://en.wikipedia.org/wiki/Supervisory_Control_and_Data_Acquisition"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hyperlink" Target="https://en.wikipedia.org/wiki/Human_Machine_Interface" TargetMode="External"/><Relationship Id="rId5" Type="http://schemas.openxmlformats.org/officeDocument/2006/relationships/hyperlink" Target="https://en.wikipedia.org/wiki/Distributed_Control_System" TargetMode="External"/><Relationship Id="rId4" Type="http://schemas.openxmlformats.org/officeDocument/2006/relationships/hyperlink" Target="https://en.wikipedia.org/wiki/Artificial_neural_netwo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tificial_neural_network"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hyperlink" Target="https://en.wikipedia.org/wiki/Programmable_Logic_Controller" TargetMode="External"/><Relationship Id="rId5" Type="http://schemas.openxmlformats.org/officeDocument/2006/relationships/hyperlink" Target="https://en.wikipedia.org/wiki/Human_Machine_Interface" TargetMode="External"/><Relationship Id="rId4" Type="http://schemas.openxmlformats.org/officeDocument/2006/relationships/hyperlink" Target="https://en.wikipedia.org/wiki/Distributed_Control_Syste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655162" y="2163942"/>
            <a:ext cx="7159899" cy="1861758"/>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50941" tIns="25470" rIns="50941" bIns="2547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580904">
                <a:lnSpc>
                  <a:spcPct val="65000"/>
                </a:lnSpc>
              </a:pPr>
              <a:r>
                <a:rPr lang="en-US" sz="6600" dirty="0" smtClean="0">
                  <a:solidFill>
                    <a:prstClr val="white"/>
                  </a:solidFill>
                  <a:effectLst>
                    <a:outerShdw blurRad="431800" algn="ctr" rotWithShape="0">
                      <a:prstClr val="black"/>
                    </a:outerShdw>
                  </a:effectLst>
                </a:rPr>
                <a:t>Automation</a:t>
              </a:r>
              <a:endParaRPr lang="en-US" sz="6600" dirty="0">
                <a:solidFill>
                  <a:prstClr val="white"/>
                </a:solidFill>
                <a:effectLst>
                  <a:outerShdw blurRad="431800" algn="ctr" rotWithShape="0">
                    <a:prstClr val="black"/>
                  </a:outerShdw>
                </a:effectLst>
              </a:endParaRPr>
            </a:p>
            <a:p>
              <a:pPr defTabSz="580904">
                <a:lnSpc>
                  <a:spcPct val="65000"/>
                </a:lnSpc>
              </a:pPr>
              <a:r>
                <a:rPr lang="en-US" sz="8625" dirty="0">
                  <a:solidFill>
                    <a:srgbClr val="F3D54E"/>
                  </a:solidFill>
                  <a:effectLst>
                    <a:outerShdw blurRad="431800" algn="ctr" rotWithShape="0">
                      <a:prstClr val="black"/>
                    </a:outerShdw>
                  </a:effectLst>
                </a:rPr>
                <a:t>Industrial IoT</a:t>
              </a: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50941" tIns="25470" rIns="50941" bIns="2547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580904" fontAlgn="auto">
                <a:lnSpc>
                  <a:spcPct val="100000"/>
                </a:lnSpc>
                <a:spcBef>
                  <a:spcPts val="0"/>
                </a:spcBef>
                <a:spcAft>
                  <a:spcPts val="0"/>
                </a:spcAft>
                <a:buClr>
                  <a:srgbClr val="F3D54E"/>
                </a:buClr>
                <a:buSzTx/>
                <a:buNone/>
              </a:pPr>
              <a:r>
                <a:rPr lang="en-US" sz="1350" dirty="0">
                  <a:solidFill>
                    <a:prstClr val="white"/>
                  </a:solidFill>
                </a:rPr>
                <a:t>Software and Services Group</a:t>
              </a:r>
            </a:p>
            <a:p>
              <a:pPr marL="0" indent="0" defTabSz="580904" fontAlgn="auto">
                <a:lnSpc>
                  <a:spcPct val="100000"/>
                </a:lnSpc>
                <a:spcBef>
                  <a:spcPts val="0"/>
                </a:spcBef>
                <a:spcAft>
                  <a:spcPts val="0"/>
                </a:spcAft>
                <a:buClr>
                  <a:srgbClr val="F3D54E"/>
                </a:buClr>
                <a:buSzTx/>
                <a:buNone/>
              </a:pPr>
              <a:r>
                <a:rPr lang="en-US" sz="1350" dirty="0">
                  <a:solidFill>
                    <a:prstClr val="white"/>
                  </a:solidFill>
                </a:rPr>
                <a:t>IoT Developer Relations, Intel</a:t>
              </a:r>
            </a:p>
          </p:txBody>
        </p:sp>
      </p:grpSp>
    </p:spTree>
    <p:extLst>
      <p:ext uri="{BB962C8B-B14F-4D97-AF65-F5344CB8AC3E}">
        <p14:creationId xmlns:p14="http://schemas.microsoft.com/office/powerpoint/2010/main" val="283243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5" name="Title 4"/>
          <p:cNvSpPr>
            <a:spLocks noGrp="1"/>
          </p:cNvSpPr>
          <p:nvPr>
            <p:ph type="title"/>
          </p:nvPr>
        </p:nvSpPr>
        <p:spPr>
          <a:xfrm>
            <a:off x="353964" y="228527"/>
            <a:ext cx="8436076" cy="566309"/>
          </a:xfrm>
        </p:spPr>
        <p:txBody>
          <a:bodyPr/>
          <a:lstStyle/>
          <a:p>
            <a:r>
              <a:rPr lang="en" dirty="0"/>
              <a:t>Distributed Control System</a:t>
            </a:r>
            <a:endParaRPr lang="en-US" dirty="0"/>
          </a:p>
        </p:txBody>
      </p:sp>
      <p:sp>
        <p:nvSpPr>
          <p:cNvPr id="6" name="Text Placeholder 5"/>
          <p:cNvSpPr>
            <a:spLocks noGrp="1"/>
          </p:cNvSpPr>
          <p:nvPr>
            <p:ph type="body" sz="quarter" idx="13"/>
          </p:nvPr>
        </p:nvSpPr>
        <p:spPr/>
        <p:txBody>
          <a:bodyPr/>
          <a:lstStyle/>
          <a:p>
            <a:endParaRPr lang="en-US"/>
          </a:p>
        </p:txBody>
      </p:sp>
      <p:pic>
        <p:nvPicPr>
          <p:cNvPr id="368" name="Shape 368"/>
          <p:cNvPicPr preferRelativeResize="0"/>
          <p:nvPr/>
        </p:nvPicPr>
        <p:blipFill>
          <a:blip r:embed="rId3">
            <a:alphaModFix/>
          </a:blip>
          <a:stretch>
            <a:fillRect/>
          </a:stretch>
        </p:blipFill>
        <p:spPr>
          <a:xfrm>
            <a:off x="442009" y="794836"/>
            <a:ext cx="7619175" cy="3984650"/>
          </a:xfrm>
          <a:prstGeom prst="rect">
            <a:avLst/>
          </a:prstGeom>
          <a:noFill/>
          <a:ln>
            <a:noFill/>
          </a:ln>
        </p:spPr>
      </p:pic>
      <p:sp>
        <p:nvSpPr>
          <p:cNvPr id="369" name="Shape 369"/>
          <p:cNvSpPr txBox="1"/>
          <p:nvPr/>
        </p:nvSpPr>
        <p:spPr>
          <a:xfrm>
            <a:off x="98250" y="4850100"/>
            <a:ext cx="4919700" cy="293400"/>
          </a:xfrm>
          <a:prstGeom prst="rect">
            <a:avLst/>
          </a:prstGeom>
          <a:noFill/>
          <a:ln>
            <a:noFill/>
          </a:ln>
        </p:spPr>
        <p:txBody>
          <a:bodyPr wrap="square" lIns="91425" tIns="91425" rIns="91425" bIns="91425" anchor="ctr" anchorCtr="0">
            <a:noAutofit/>
          </a:bodyPr>
          <a:lstStyle/>
          <a:p>
            <a:pPr lvl="0">
              <a:spcBef>
                <a:spcPts val="0"/>
              </a:spcBef>
              <a:buNone/>
            </a:pPr>
            <a:r>
              <a:rPr lang="en" dirty="0"/>
              <a:t> </a:t>
            </a:r>
            <a:r>
              <a:rPr lang="en" u="sng" dirty="0">
                <a:solidFill>
                  <a:schemeClr val="hlink"/>
                </a:solidFill>
                <a:hlinkClick r:id="rId4"/>
              </a:rPr>
              <a:t>CC BY-SA 3.0</a:t>
            </a:r>
          </a:p>
          <a:p>
            <a:pPr lvl="0" rtl="0">
              <a:spcBef>
                <a:spcPts val="0"/>
              </a:spcBef>
              <a:buNone/>
            </a:pPr>
            <a:endParaRPr dirty="0"/>
          </a:p>
        </p:txBody>
      </p:sp>
      <p:sp>
        <p:nvSpPr>
          <p:cNvPr id="2" name="Rectangle 1"/>
          <p:cNvSpPr/>
          <p:nvPr/>
        </p:nvSpPr>
        <p:spPr>
          <a:xfrm>
            <a:off x="2286000" y="2310140"/>
            <a:ext cx="4572000" cy="523220"/>
          </a:xfrm>
          <a:prstGeom prst="rect">
            <a:avLst/>
          </a:prstGeom>
        </p:spPr>
        <p:txBody>
          <a:bodyPr>
            <a:spAutoFit/>
          </a:bodyPr>
          <a:lstStyle/>
          <a:p>
            <a:r>
              <a:rPr lang="en-US" dirty="0"/>
              <a:t>C:\Users\dwholmlu\Documents\GitHub\Industrial-IoT-Workshop\presentations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209585" y="97899"/>
            <a:ext cx="8436076" cy="566309"/>
          </a:xfrm>
          <a:prstGeom prst="rect">
            <a:avLst/>
          </a:prstGeom>
        </p:spPr>
        <p:txBody>
          <a:bodyPr wrap="square" lIns="91425" tIns="91425" rIns="91425" bIns="91425" anchor="ctr" anchorCtr="0">
            <a:noAutofit/>
          </a:bodyPr>
          <a:lstStyle/>
          <a:p>
            <a:pPr lvl="0">
              <a:spcBef>
                <a:spcPts val="0"/>
              </a:spcBef>
              <a:buNone/>
            </a:pPr>
            <a:r>
              <a:rPr lang="en" sz="3600" dirty="0"/>
              <a:t>Intel Offers Software and Documentation for Machine Learning</a:t>
            </a:r>
          </a:p>
        </p:txBody>
      </p:sp>
      <p:pic>
        <p:nvPicPr>
          <p:cNvPr id="2" name="Picture 1"/>
          <p:cNvPicPr>
            <a:picLocks noChangeAspect="1"/>
          </p:cNvPicPr>
          <p:nvPr/>
        </p:nvPicPr>
        <p:blipFill>
          <a:blip r:embed="rId3"/>
          <a:stretch>
            <a:fillRect/>
          </a:stretch>
        </p:blipFill>
        <p:spPr>
          <a:xfrm>
            <a:off x="1980483" y="655432"/>
            <a:ext cx="5609755" cy="3794513"/>
          </a:xfrm>
          <a:prstGeom prst="rect">
            <a:avLst/>
          </a:prstGeom>
        </p:spPr>
      </p:pic>
      <p:sp>
        <p:nvSpPr>
          <p:cNvPr id="3" name="Rectangle 2"/>
          <p:cNvSpPr/>
          <p:nvPr/>
        </p:nvSpPr>
        <p:spPr>
          <a:xfrm>
            <a:off x="1828801" y="4449945"/>
            <a:ext cx="5913120" cy="400110"/>
          </a:xfrm>
          <a:prstGeom prst="rect">
            <a:avLst/>
          </a:prstGeom>
        </p:spPr>
        <p:txBody>
          <a:bodyPr wrap="square">
            <a:spAutoFit/>
          </a:bodyPr>
          <a:lstStyle/>
          <a:p>
            <a:pPr algn="ctr"/>
            <a:r>
              <a:rPr lang="en-US" sz="2000" dirty="0">
                <a:solidFill>
                  <a:prstClr val="white"/>
                </a:solidFill>
              </a:rPr>
              <a:t>https://software.intel.com/en-us/ai-academy/basics</a:t>
            </a:r>
          </a:p>
        </p:txBody>
      </p:sp>
    </p:spTree>
    <p:extLst>
      <p:ext uri="{BB962C8B-B14F-4D97-AF65-F5344CB8AC3E}">
        <p14:creationId xmlns:p14="http://schemas.microsoft.com/office/powerpoint/2010/main" val="361027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ctrTitle"/>
          </p:nvPr>
        </p:nvSpPr>
        <p:spPr>
          <a:prstGeom prst="rect">
            <a:avLst/>
          </a:prstGeom>
        </p:spPr>
        <p:txBody>
          <a:bodyPr wrap="square" lIns="91425" tIns="91425" rIns="91425" bIns="91425" anchor="ctr" anchorCtr="0">
            <a:noAutofit/>
          </a:bodyPr>
          <a:lstStyle/>
          <a:p>
            <a:pPr lvl="0">
              <a:spcBef>
                <a:spcPts val="0"/>
              </a:spcBef>
              <a:buNone/>
            </a:pPr>
            <a:r>
              <a:rPr lang="en" dirty="0" smtClean="0"/>
              <a:t>Creating a Rule </a:t>
            </a:r>
            <a:r>
              <a:rPr lang="en" dirty="0"/>
              <a:t>Based System</a:t>
            </a:r>
          </a:p>
        </p:txBody>
      </p:sp>
      <p:sp>
        <p:nvSpPr>
          <p:cNvPr id="2" name="Text Placeholder 1"/>
          <p:cNvSpPr>
            <a:spLocks noGrp="1"/>
          </p:cNvSpPr>
          <p:nvPr>
            <p:ph type="body" sz="quarter" idx="11"/>
          </p:nvPr>
        </p:nvSpPr>
        <p:spPr>
          <a:xfrm>
            <a:off x="353963" y="3332625"/>
            <a:ext cx="8436075" cy="338554"/>
          </a:xfrm>
        </p:spPr>
        <p:txBody>
          <a:bodyPr/>
          <a:lstStyle/>
          <a:p>
            <a:r>
              <a:rPr lang="en-US" dirty="0" err="1" smtClean="0">
                <a:solidFill>
                  <a:schemeClr val="tx1"/>
                </a:solidFill>
              </a:rPr>
              <a:t>Lamdba</a:t>
            </a:r>
            <a:r>
              <a:rPr lang="en-US" dirty="0" smtClean="0">
                <a:solidFill>
                  <a:schemeClr val="tx1"/>
                </a:solidFill>
              </a:rPr>
              <a:t> Functions, </a:t>
            </a:r>
            <a:r>
              <a:rPr lang="en-US" dirty="0" err="1" smtClean="0">
                <a:solidFill>
                  <a:schemeClr val="tx1"/>
                </a:solidFill>
              </a:rPr>
              <a:t>Serverless</a:t>
            </a:r>
            <a:r>
              <a:rPr lang="en-US" dirty="0" smtClean="0">
                <a:solidFill>
                  <a:schemeClr val="tx1"/>
                </a:solidFill>
              </a:rPr>
              <a:t> Architecture</a:t>
            </a:r>
            <a:endParaRPr lang="en-US" dirty="0">
              <a:solidFill>
                <a:schemeClr val="tx1"/>
              </a:solidFill>
            </a:endParaRPr>
          </a:p>
        </p:txBody>
      </p:sp>
      <p:pic>
        <p:nvPicPr>
          <p:cNvPr id="4" name="Picture Placeholder 3"/>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4969" b="24969"/>
          <a:stretch>
            <a:fillRect/>
          </a:stretch>
        </p:blip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439" name="Shape 439"/>
          <p:cNvSpPr txBox="1">
            <a:spLocks noGrp="1"/>
          </p:cNvSpPr>
          <p:nvPr>
            <p:ph type="title"/>
          </p:nvPr>
        </p:nvSpPr>
        <p:spPr>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Roboto"/>
              <a:buNone/>
            </a:pPr>
            <a:r>
              <a:rPr lang="en">
                <a:solidFill>
                  <a:schemeClr val="tx1"/>
                </a:solidFill>
              </a:rPr>
              <a:t>Deployment of Automation Engine</a:t>
            </a:r>
          </a:p>
        </p:txBody>
      </p:sp>
      <p:sp>
        <p:nvSpPr>
          <p:cNvPr id="2" name="Text Placeholder 1"/>
          <p:cNvSpPr>
            <a:spLocks noGrp="1"/>
          </p:cNvSpPr>
          <p:nvPr>
            <p:ph type="body" sz="quarter" idx="13"/>
          </p:nvPr>
        </p:nvSpPr>
        <p:spPr/>
        <p:txBody>
          <a:bodyPr/>
          <a:lstStyle/>
          <a:p>
            <a:endParaRPr lang="en-US">
              <a:solidFill>
                <a:schemeClr val="tx1"/>
              </a:solidFill>
            </a:endParaRPr>
          </a:p>
        </p:txBody>
      </p:sp>
      <p:sp>
        <p:nvSpPr>
          <p:cNvPr id="386" name="Shape 386"/>
          <p:cNvSpPr txBox="1">
            <a:spLocks noGrp="1"/>
          </p:cNvSpPr>
          <p:nvPr>
            <p:ph type="sldNum" sz="quarter" idx="14"/>
          </p:nvPr>
        </p:nvSpPr>
        <p:spPr>
          <a:prstGeom prst="rect">
            <a:avLst/>
          </a:prstGeom>
          <a:noFill/>
          <a:ln>
            <a:noFill/>
          </a:ln>
        </p:spPr>
        <p:txBody>
          <a:bodyPr wrap="square" lIns="0" tIns="0" rIns="0" bIns="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chemeClr val="tx1"/>
                </a:solidFill>
                <a:latin typeface="Arial"/>
                <a:ea typeface="Arial"/>
                <a:cs typeface="Arial"/>
                <a:sym typeface="Arial"/>
              </a:rPr>
              <a:t>13</a:t>
            </a:fld>
            <a:endParaRPr lang="en" sz="1400" b="0" i="0" u="none" strike="noStrike" cap="none">
              <a:solidFill>
                <a:schemeClr val="tx1"/>
              </a:solidFill>
              <a:latin typeface="Arial"/>
              <a:ea typeface="Arial"/>
              <a:cs typeface="Arial"/>
              <a:sym typeface="Arial"/>
            </a:endParaRPr>
          </a:p>
        </p:txBody>
      </p:sp>
      <p:sp>
        <p:nvSpPr>
          <p:cNvPr id="387" name="Shape 387"/>
          <p:cNvSpPr txBox="1"/>
          <p:nvPr/>
        </p:nvSpPr>
        <p:spPr>
          <a:xfrm>
            <a:off x="455612" y="896937"/>
            <a:ext cx="8372400" cy="3888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en" sz="1200">
                <a:solidFill>
                  <a:schemeClr val="tx1"/>
                </a:solidFill>
                <a:latin typeface="Roboto"/>
                <a:ea typeface="Roboto"/>
                <a:cs typeface="Roboto"/>
                <a:sym typeface="Roboto"/>
              </a:rPr>
              <a:t>Closed loop management is the ability of an IoT Edge Network to monitor sensors and automatically trigger actions based on predefined rules.</a:t>
            </a:r>
          </a:p>
        </p:txBody>
      </p:sp>
      <p:pic>
        <p:nvPicPr>
          <p:cNvPr id="388" name="Shape 388"/>
          <p:cNvPicPr preferRelativeResize="0"/>
          <p:nvPr/>
        </p:nvPicPr>
        <p:blipFill rotWithShape="1">
          <a:blip r:embed="rId3">
            <a:alphaModFix/>
          </a:blip>
          <a:srcRect/>
          <a:stretch/>
        </p:blipFill>
        <p:spPr>
          <a:xfrm>
            <a:off x="6939391" y="1563603"/>
            <a:ext cx="1377900" cy="852600"/>
          </a:xfrm>
          <a:prstGeom prst="rect">
            <a:avLst/>
          </a:prstGeom>
          <a:noFill/>
          <a:ln>
            <a:noFill/>
          </a:ln>
        </p:spPr>
      </p:pic>
      <p:sp>
        <p:nvSpPr>
          <p:cNvPr id="389" name="Shape 389"/>
          <p:cNvSpPr/>
          <p:nvPr/>
        </p:nvSpPr>
        <p:spPr>
          <a:xfrm>
            <a:off x="7154822" y="2024678"/>
            <a:ext cx="885900" cy="3381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800" dirty="0">
                <a:solidFill>
                  <a:schemeClr val="tx1"/>
                </a:solidFill>
              </a:rPr>
              <a:t>Cloud</a:t>
            </a:r>
          </a:p>
        </p:txBody>
      </p:sp>
      <p:grpSp>
        <p:nvGrpSpPr>
          <p:cNvPr id="390" name="Shape 390"/>
          <p:cNvGrpSpPr/>
          <p:nvPr/>
        </p:nvGrpSpPr>
        <p:grpSpPr>
          <a:xfrm>
            <a:off x="453103" y="1533302"/>
            <a:ext cx="2168700" cy="3162131"/>
            <a:chOff x="478024" y="1519773"/>
            <a:chExt cx="2168700" cy="2935509"/>
          </a:xfrm>
        </p:grpSpPr>
        <p:sp>
          <p:nvSpPr>
            <p:cNvPr id="391" name="Shape 391"/>
            <p:cNvSpPr/>
            <p:nvPr/>
          </p:nvSpPr>
          <p:spPr>
            <a:xfrm>
              <a:off x="478024" y="1619983"/>
              <a:ext cx="2168700" cy="2835300"/>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392" name="Shape 392"/>
            <p:cNvSpPr txBox="1"/>
            <p:nvPr/>
          </p:nvSpPr>
          <p:spPr>
            <a:xfrm>
              <a:off x="1241636" y="1519773"/>
              <a:ext cx="641400" cy="200400"/>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b="0" i="0" u="none" strike="noStrike" cap="none" dirty="0">
                  <a:solidFill>
                    <a:srgbClr val="0071C5"/>
                  </a:solidFill>
                  <a:latin typeface="Arial"/>
                  <a:ea typeface="Arial"/>
                  <a:cs typeface="Arial"/>
                  <a:sym typeface="Arial"/>
                </a:rPr>
                <a:t>Things</a:t>
              </a:r>
            </a:p>
          </p:txBody>
        </p:sp>
      </p:grpSp>
      <p:grpSp>
        <p:nvGrpSpPr>
          <p:cNvPr id="393" name="Shape 393"/>
          <p:cNvGrpSpPr/>
          <p:nvPr/>
        </p:nvGrpSpPr>
        <p:grpSpPr>
          <a:xfrm>
            <a:off x="510254" y="2760495"/>
            <a:ext cx="2033600" cy="860529"/>
            <a:chOff x="713568" y="3513698"/>
            <a:chExt cx="2711466" cy="1147373"/>
          </a:xfrm>
        </p:grpSpPr>
        <p:sp>
          <p:nvSpPr>
            <p:cNvPr id="394" name="Shape 394"/>
            <p:cNvSpPr/>
            <p:nvPr/>
          </p:nvSpPr>
          <p:spPr>
            <a:xfrm>
              <a:off x="722035" y="3513698"/>
              <a:ext cx="2702999" cy="8487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395" name="Shape 395"/>
            <p:cNvSpPr/>
            <p:nvPr/>
          </p:nvSpPr>
          <p:spPr>
            <a:xfrm>
              <a:off x="713568" y="4373071"/>
              <a:ext cx="2703000" cy="288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chemeClr val="tx1"/>
                  </a:solidFill>
                  <a:latin typeface="Arial"/>
                  <a:ea typeface="Arial"/>
                  <a:cs typeface="Arial"/>
                  <a:sym typeface="Arial"/>
                </a:rPr>
                <a:t>No Internet Connectivity</a:t>
              </a:r>
            </a:p>
          </p:txBody>
        </p:sp>
        <p:pic>
          <p:nvPicPr>
            <p:cNvPr id="396" name="Shape 396"/>
            <p:cNvPicPr preferRelativeResize="0"/>
            <p:nvPr/>
          </p:nvPicPr>
          <p:blipFill rotWithShape="1">
            <a:blip r:embed="rId4">
              <a:alphaModFix/>
            </a:blip>
            <a:srcRect/>
            <a:stretch/>
          </p:blipFill>
          <p:spPr>
            <a:xfrm>
              <a:off x="988520" y="3658728"/>
              <a:ext cx="372900" cy="564000"/>
            </a:xfrm>
            <a:prstGeom prst="rect">
              <a:avLst/>
            </a:prstGeom>
            <a:noFill/>
            <a:ln>
              <a:noFill/>
            </a:ln>
          </p:spPr>
        </p:pic>
        <p:pic>
          <p:nvPicPr>
            <p:cNvPr id="397" name="Shape 397"/>
            <p:cNvPicPr preferRelativeResize="0"/>
            <p:nvPr/>
          </p:nvPicPr>
          <p:blipFill rotWithShape="1">
            <a:blip r:embed="rId5">
              <a:alphaModFix/>
            </a:blip>
            <a:srcRect/>
            <a:stretch/>
          </p:blipFill>
          <p:spPr>
            <a:xfrm>
              <a:off x="1802958" y="3730235"/>
              <a:ext cx="554400" cy="497100"/>
            </a:xfrm>
            <a:prstGeom prst="rect">
              <a:avLst/>
            </a:prstGeom>
            <a:noFill/>
            <a:ln>
              <a:noFill/>
            </a:ln>
          </p:spPr>
        </p:pic>
        <p:pic>
          <p:nvPicPr>
            <p:cNvPr id="398" name="Shape 398"/>
            <p:cNvPicPr preferRelativeResize="0"/>
            <p:nvPr/>
          </p:nvPicPr>
          <p:blipFill rotWithShape="1">
            <a:blip r:embed="rId6">
              <a:alphaModFix/>
            </a:blip>
            <a:srcRect/>
            <a:stretch/>
          </p:blipFill>
          <p:spPr>
            <a:xfrm>
              <a:off x="2882742" y="3696198"/>
              <a:ext cx="248400" cy="544800"/>
            </a:xfrm>
            <a:prstGeom prst="rect">
              <a:avLst/>
            </a:prstGeom>
            <a:noFill/>
            <a:ln>
              <a:noFill/>
            </a:ln>
          </p:spPr>
        </p:pic>
      </p:grpSp>
      <p:grpSp>
        <p:nvGrpSpPr>
          <p:cNvPr id="399" name="Shape 399"/>
          <p:cNvGrpSpPr/>
          <p:nvPr/>
        </p:nvGrpSpPr>
        <p:grpSpPr>
          <a:xfrm>
            <a:off x="3324853" y="1423616"/>
            <a:ext cx="3492257" cy="2218539"/>
            <a:chOff x="478210" y="1505201"/>
            <a:chExt cx="2168700" cy="1285736"/>
          </a:xfrm>
        </p:grpSpPr>
        <p:sp>
          <p:nvSpPr>
            <p:cNvPr id="400" name="Shape 400"/>
            <p:cNvSpPr/>
            <p:nvPr/>
          </p:nvSpPr>
          <p:spPr>
            <a:xfrm>
              <a:off x="478210" y="1619437"/>
              <a:ext cx="2168700" cy="1171499"/>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401" name="Shape 401"/>
            <p:cNvSpPr txBox="1"/>
            <p:nvPr/>
          </p:nvSpPr>
          <p:spPr>
            <a:xfrm>
              <a:off x="1176722" y="1505201"/>
              <a:ext cx="771599" cy="214499"/>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a:solidFill>
                    <a:srgbClr val="0071C5"/>
                  </a:solidFill>
                </a:rPr>
                <a:t>Intel IoT</a:t>
              </a:r>
            </a:p>
            <a:p>
              <a:pPr marL="0" marR="0" lvl="0" indent="0" algn="ctr" rtl="0">
                <a:lnSpc>
                  <a:spcPct val="100000"/>
                </a:lnSpc>
                <a:spcBef>
                  <a:spcPts val="0"/>
                </a:spcBef>
                <a:spcAft>
                  <a:spcPts val="0"/>
                </a:spcAft>
                <a:buClr>
                  <a:srgbClr val="0071C5"/>
                </a:buClr>
                <a:buSzPct val="25000"/>
                <a:buFont typeface="Arial"/>
                <a:buNone/>
              </a:pPr>
              <a:r>
                <a:rPr lang="en" sz="1100">
                  <a:solidFill>
                    <a:srgbClr val="0071C5"/>
                  </a:solidFill>
                </a:rPr>
                <a:t>Gateway</a:t>
              </a:r>
            </a:p>
          </p:txBody>
        </p:sp>
      </p:grpSp>
      <p:cxnSp>
        <p:nvCxnSpPr>
          <p:cNvPr id="402" name="Shape 402"/>
          <p:cNvCxnSpPr/>
          <p:nvPr/>
        </p:nvCxnSpPr>
        <p:spPr>
          <a:xfrm rot="10800000" flipH="1">
            <a:off x="7592469" y="2500928"/>
            <a:ext cx="6000" cy="369900"/>
          </a:xfrm>
          <a:prstGeom prst="straightConnector1">
            <a:avLst/>
          </a:prstGeom>
          <a:noFill/>
          <a:ln w="12700" cap="flat" cmpd="sng">
            <a:solidFill>
              <a:schemeClr val="tx1"/>
            </a:solidFill>
            <a:prstDash val="solid"/>
            <a:round/>
            <a:headEnd type="triangle" w="lg" len="lg"/>
            <a:tailEnd type="triangle" w="lg" len="lg"/>
          </a:ln>
        </p:spPr>
      </p:cxnSp>
      <p:cxnSp>
        <p:nvCxnSpPr>
          <p:cNvPr id="403" name="Shape 403"/>
          <p:cNvCxnSpPr/>
          <p:nvPr/>
        </p:nvCxnSpPr>
        <p:spPr>
          <a:xfrm rot="10800000" flipH="1">
            <a:off x="2721636" y="2990120"/>
            <a:ext cx="569700" cy="10200"/>
          </a:xfrm>
          <a:prstGeom prst="straightConnector1">
            <a:avLst/>
          </a:prstGeom>
          <a:noFill/>
          <a:ln w="12700" cap="flat" cmpd="sng">
            <a:solidFill>
              <a:schemeClr val="tx1"/>
            </a:solidFill>
            <a:prstDash val="solid"/>
            <a:round/>
            <a:headEnd type="triangle" w="lg" len="lg"/>
            <a:tailEnd type="triangle" w="lg" len="lg"/>
          </a:ln>
        </p:spPr>
      </p:cxnSp>
      <p:cxnSp>
        <p:nvCxnSpPr>
          <p:cNvPr id="404" name="Shape 404"/>
          <p:cNvCxnSpPr/>
          <p:nvPr/>
        </p:nvCxnSpPr>
        <p:spPr>
          <a:xfrm rot="10800000" flipH="1">
            <a:off x="6739000" y="3108075"/>
            <a:ext cx="416100" cy="4800"/>
          </a:xfrm>
          <a:prstGeom prst="straightConnector1">
            <a:avLst/>
          </a:prstGeom>
          <a:noFill/>
          <a:ln w="12700" cap="flat" cmpd="sng">
            <a:solidFill>
              <a:schemeClr val="tx1"/>
            </a:solidFill>
            <a:prstDash val="solid"/>
            <a:round/>
            <a:headEnd type="triangle" w="lg" len="lg"/>
            <a:tailEnd type="triangle" w="lg" len="lg"/>
          </a:ln>
        </p:spPr>
      </p:cxnSp>
      <p:sp>
        <p:nvSpPr>
          <p:cNvPr id="405" name="Shape 405"/>
          <p:cNvSpPr/>
          <p:nvPr/>
        </p:nvSpPr>
        <p:spPr>
          <a:xfrm>
            <a:off x="7121485" y="3295410"/>
            <a:ext cx="973200" cy="3381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chemeClr val="tx1"/>
                </a:solidFill>
                <a:latin typeface="Arial"/>
                <a:ea typeface="Arial"/>
                <a:cs typeface="Arial"/>
                <a:sym typeface="Arial"/>
              </a:rPr>
              <a:t>Network Infrastructure</a:t>
            </a:r>
          </a:p>
        </p:txBody>
      </p:sp>
      <p:pic>
        <p:nvPicPr>
          <p:cNvPr id="406" name="Shape 406"/>
          <p:cNvPicPr preferRelativeResize="0"/>
          <p:nvPr/>
        </p:nvPicPr>
        <p:blipFill rotWithShape="1">
          <a:blip r:embed="rId7">
            <a:alphaModFix/>
          </a:blip>
          <a:srcRect/>
          <a:stretch/>
        </p:blipFill>
        <p:spPr>
          <a:xfrm>
            <a:off x="7429458" y="2921058"/>
            <a:ext cx="368100" cy="373800"/>
          </a:xfrm>
          <a:prstGeom prst="rect">
            <a:avLst/>
          </a:prstGeom>
          <a:noFill/>
          <a:ln>
            <a:noFill/>
          </a:ln>
        </p:spPr>
      </p:pic>
      <p:grpSp>
        <p:nvGrpSpPr>
          <p:cNvPr id="407" name="Shape 407"/>
          <p:cNvGrpSpPr/>
          <p:nvPr/>
        </p:nvGrpSpPr>
        <p:grpSpPr>
          <a:xfrm>
            <a:off x="510254" y="3717763"/>
            <a:ext cx="2033600" cy="852591"/>
            <a:chOff x="713568" y="4790057"/>
            <a:chExt cx="2711466" cy="1136789"/>
          </a:xfrm>
        </p:grpSpPr>
        <p:sp>
          <p:nvSpPr>
            <p:cNvPr id="408" name="Shape 408"/>
            <p:cNvSpPr/>
            <p:nvPr/>
          </p:nvSpPr>
          <p:spPr>
            <a:xfrm>
              <a:off x="722035" y="4790057"/>
              <a:ext cx="2702999" cy="8487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09" name="Shape 409"/>
            <p:cNvSpPr/>
            <p:nvPr/>
          </p:nvSpPr>
          <p:spPr>
            <a:xfrm>
              <a:off x="713568" y="5638846"/>
              <a:ext cx="2703000" cy="288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chemeClr val="tx1"/>
                  </a:solidFill>
                  <a:latin typeface="Arial"/>
                  <a:ea typeface="Arial"/>
                  <a:cs typeface="Arial"/>
                  <a:sym typeface="Arial"/>
                </a:rPr>
                <a:t>Internet Connectivity</a:t>
              </a:r>
            </a:p>
          </p:txBody>
        </p:sp>
        <p:pic>
          <p:nvPicPr>
            <p:cNvPr id="410" name="Shape 410"/>
            <p:cNvPicPr preferRelativeResize="0"/>
            <p:nvPr/>
          </p:nvPicPr>
          <p:blipFill rotWithShape="1">
            <a:blip r:embed="rId8">
              <a:alphaModFix/>
            </a:blip>
            <a:srcRect/>
            <a:stretch/>
          </p:blipFill>
          <p:spPr>
            <a:xfrm>
              <a:off x="904658" y="5084092"/>
              <a:ext cx="466200" cy="355500"/>
            </a:xfrm>
            <a:prstGeom prst="rect">
              <a:avLst/>
            </a:prstGeom>
            <a:noFill/>
            <a:ln>
              <a:noFill/>
            </a:ln>
          </p:spPr>
        </p:pic>
        <p:pic>
          <p:nvPicPr>
            <p:cNvPr id="411" name="Shape 411"/>
            <p:cNvPicPr preferRelativeResize="0"/>
            <p:nvPr/>
          </p:nvPicPr>
          <p:blipFill rotWithShape="1">
            <a:blip r:embed="rId9">
              <a:alphaModFix/>
            </a:blip>
            <a:srcRect/>
            <a:stretch/>
          </p:blipFill>
          <p:spPr>
            <a:xfrm>
              <a:off x="2745191" y="4912360"/>
              <a:ext cx="490800" cy="602100"/>
            </a:xfrm>
            <a:prstGeom prst="rect">
              <a:avLst/>
            </a:prstGeom>
            <a:noFill/>
            <a:ln>
              <a:noFill/>
            </a:ln>
          </p:spPr>
        </p:pic>
        <p:pic>
          <p:nvPicPr>
            <p:cNvPr id="412" name="Shape 412"/>
            <p:cNvPicPr preferRelativeResize="0"/>
            <p:nvPr/>
          </p:nvPicPr>
          <p:blipFill rotWithShape="1">
            <a:blip r:embed="rId10">
              <a:alphaModFix/>
            </a:blip>
            <a:srcRect/>
            <a:stretch/>
          </p:blipFill>
          <p:spPr>
            <a:xfrm>
              <a:off x="1745392" y="5147226"/>
              <a:ext cx="621300" cy="225300"/>
            </a:xfrm>
            <a:prstGeom prst="rect">
              <a:avLst/>
            </a:prstGeom>
            <a:noFill/>
            <a:ln>
              <a:noFill/>
            </a:ln>
          </p:spPr>
        </p:pic>
      </p:grpSp>
      <p:grpSp>
        <p:nvGrpSpPr>
          <p:cNvPr id="413" name="Shape 413"/>
          <p:cNvGrpSpPr/>
          <p:nvPr/>
        </p:nvGrpSpPr>
        <p:grpSpPr>
          <a:xfrm>
            <a:off x="467389" y="1904824"/>
            <a:ext cx="2254234" cy="730314"/>
            <a:chOff x="656414" y="2372808"/>
            <a:chExt cx="3005645" cy="973752"/>
          </a:xfrm>
        </p:grpSpPr>
        <p:sp>
          <p:nvSpPr>
            <p:cNvPr id="414" name="Shape 414"/>
            <p:cNvSpPr/>
            <p:nvPr/>
          </p:nvSpPr>
          <p:spPr>
            <a:xfrm>
              <a:off x="732616" y="2372808"/>
              <a:ext cx="579900" cy="5799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15" name="Shape 415"/>
            <p:cNvSpPr/>
            <p:nvPr/>
          </p:nvSpPr>
          <p:spPr>
            <a:xfrm>
              <a:off x="1433257" y="2372808"/>
              <a:ext cx="579900" cy="5799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16" name="Shape 416"/>
            <p:cNvSpPr/>
            <p:nvPr/>
          </p:nvSpPr>
          <p:spPr>
            <a:xfrm>
              <a:off x="2129660" y="2372808"/>
              <a:ext cx="579900" cy="5799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17" name="Shape 417"/>
            <p:cNvSpPr/>
            <p:nvPr/>
          </p:nvSpPr>
          <p:spPr>
            <a:xfrm>
              <a:off x="656414" y="2980293"/>
              <a:ext cx="791700" cy="2454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dirty="0">
                  <a:solidFill>
                    <a:schemeClr val="tx1"/>
                  </a:solidFill>
                  <a:latin typeface="Arial"/>
                  <a:ea typeface="Arial"/>
                  <a:cs typeface="Arial"/>
                  <a:sym typeface="Arial"/>
                </a:rPr>
                <a:t>Security</a:t>
              </a:r>
            </a:p>
          </p:txBody>
        </p:sp>
        <p:sp>
          <p:nvSpPr>
            <p:cNvPr id="418" name="Shape 418"/>
            <p:cNvSpPr/>
            <p:nvPr/>
          </p:nvSpPr>
          <p:spPr>
            <a:xfrm>
              <a:off x="1217350" y="2980293"/>
              <a:ext cx="1011900" cy="2454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dirty="0">
                  <a:solidFill>
                    <a:schemeClr val="tx1"/>
                  </a:solidFill>
                  <a:latin typeface="Arial"/>
                  <a:ea typeface="Arial"/>
                  <a:cs typeface="Arial"/>
                  <a:sym typeface="Arial"/>
                </a:rPr>
                <a:t>Management</a:t>
              </a:r>
            </a:p>
          </p:txBody>
        </p:sp>
        <p:sp>
          <p:nvSpPr>
            <p:cNvPr id="419" name="Shape 419"/>
            <p:cNvSpPr/>
            <p:nvPr/>
          </p:nvSpPr>
          <p:spPr>
            <a:xfrm>
              <a:off x="2584759" y="2976060"/>
              <a:ext cx="1077300" cy="3705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API Libraries, </a:t>
              </a:r>
              <a:br>
                <a:rPr lang="en" sz="600" b="0" i="0" u="none" strike="noStrike" cap="none">
                  <a:solidFill>
                    <a:schemeClr val="tx1"/>
                  </a:solidFill>
                  <a:latin typeface="Arial"/>
                  <a:ea typeface="Arial"/>
                  <a:cs typeface="Arial"/>
                  <a:sym typeface="Arial"/>
                </a:rPr>
              </a:br>
              <a:r>
                <a:rPr lang="en" sz="600" b="0" i="0" u="none" strike="noStrike" cap="none">
                  <a:solidFill>
                    <a:schemeClr val="tx1"/>
                  </a:solidFill>
                  <a:latin typeface="Arial"/>
                  <a:ea typeface="Arial"/>
                  <a:cs typeface="Arial"/>
                  <a:sym typeface="Arial"/>
                </a:rPr>
                <a:t>APIs, SDK</a:t>
              </a:r>
            </a:p>
          </p:txBody>
        </p:sp>
        <p:pic>
          <p:nvPicPr>
            <p:cNvPr id="420" name="Shape 420"/>
            <p:cNvPicPr preferRelativeResize="0"/>
            <p:nvPr/>
          </p:nvPicPr>
          <p:blipFill rotWithShape="1">
            <a:blip r:embed="rId11">
              <a:alphaModFix/>
            </a:blip>
            <a:srcRect/>
            <a:stretch/>
          </p:blipFill>
          <p:spPr>
            <a:xfrm>
              <a:off x="912837" y="2480393"/>
              <a:ext cx="234900" cy="352500"/>
            </a:xfrm>
            <a:prstGeom prst="rect">
              <a:avLst/>
            </a:prstGeom>
            <a:noFill/>
            <a:ln>
              <a:noFill/>
            </a:ln>
          </p:spPr>
        </p:pic>
        <p:pic>
          <p:nvPicPr>
            <p:cNvPr id="421" name="Shape 421"/>
            <p:cNvPicPr preferRelativeResize="0"/>
            <p:nvPr/>
          </p:nvPicPr>
          <p:blipFill rotWithShape="1">
            <a:blip r:embed="rId12">
              <a:alphaModFix/>
            </a:blip>
            <a:srcRect/>
            <a:stretch/>
          </p:blipFill>
          <p:spPr>
            <a:xfrm>
              <a:off x="1513991" y="2457542"/>
              <a:ext cx="444000" cy="398100"/>
            </a:xfrm>
            <a:prstGeom prst="rect">
              <a:avLst/>
            </a:prstGeom>
            <a:noFill/>
            <a:ln>
              <a:noFill/>
            </a:ln>
          </p:spPr>
        </p:pic>
        <p:sp>
          <p:nvSpPr>
            <p:cNvPr id="422" name="Shape 422"/>
            <p:cNvSpPr/>
            <p:nvPr/>
          </p:nvSpPr>
          <p:spPr>
            <a:xfrm>
              <a:off x="2834533" y="2372808"/>
              <a:ext cx="579900" cy="5799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23" name="Shape 423"/>
            <p:cNvSpPr/>
            <p:nvPr/>
          </p:nvSpPr>
          <p:spPr>
            <a:xfrm>
              <a:off x="1909522" y="2973946"/>
              <a:ext cx="1022400" cy="3705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Data</a:t>
              </a:r>
              <a:br>
                <a:rPr lang="en" sz="600" b="0" i="0" u="none" strike="noStrike" cap="none">
                  <a:solidFill>
                    <a:schemeClr val="tx1"/>
                  </a:solidFill>
                  <a:latin typeface="Arial"/>
                  <a:ea typeface="Arial"/>
                  <a:cs typeface="Arial"/>
                  <a:sym typeface="Arial"/>
                </a:rPr>
              </a:br>
              <a:r>
                <a:rPr lang="en" sz="600" b="0" i="0" u="none" strike="noStrike" cap="none">
                  <a:solidFill>
                    <a:schemeClr val="tx1"/>
                  </a:solidFill>
                  <a:latin typeface="Arial"/>
                  <a:ea typeface="Arial"/>
                  <a:cs typeface="Arial"/>
                  <a:sym typeface="Arial"/>
                </a:rPr>
                <a:t>Processing</a:t>
              </a:r>
            </a:p>
          </p:txBody>
        </p:sp>
        <p:pic>
          <p:nvPicPr>
            <p:cNvPr id="424" name="Shape 424"/>
            <p:cNvPicPr preferRelativeResize="0"/>
            <p:nvPr/>
          </p:nvPicPr>
          <p:blipFill rotWithShape="1">
            <a:blip r:embed="rId13">
              <a:alphaModFix/>
            </a:blip>
            <a:srcRect/>
            <a:stretch/>
          </p:blipFill>
          <p:spPr>
            <a:xfrm>
              <a:off x="2931891" y="2508983"/>
              <a:ext cx="401699" cy="334800"/>
            </a:xfrm>
            <a:prstGeom prst="rect">
              <a:avLst/>
            </a:prstGeom>
            <a:noFill/>
            <a:ln>
              <a:noFill/>
            </a:ln>
          </p:spPr>
        </p:pic>
        <p:pic>
          <p:nvPicPr>
            <p:cNvPr id="425" name="Shape 425"/>
            <p:cNvPicPr preferRelativeResize="0"/>
            <p:nvPr/>
          </p:nvPicPr>
          <p:blipFill rotWithShape="1">
            <a:blip r:embed="rId14">
              <a:alphaModFix/>
            </a:blip>
            <a:srcRect/>
            <a:stretch/>
          </p:blipFill>
          <p:spPr>
            <a:xfrm>
              <a:off x="2251165" y="2449502"/>
              <a:ext cx="349500" cy="431700"/>
            </a:xfrm>
            <a:prstGeom prst="rect">
              <a:avLst/>
            </a:prstGeom>
            <a:noFill/>
            <a:ln>
              <a:noFill/>
            </a:ln>
          </p:spPr>
        </p:pic>
      </p:grpSp>
      <p:sp>
        <p:nvSpPr>
          <p:cNvPr id="426" name="Shape 426"/>
          <p:cNvSpPr/>
          <p:nvPr/>
        </p:nvSpPr>
        <p:spPr>
          <a:xfrm>
            <a:off x="4085469" y="1998616"/>
            <a:ext cx="435000" cy="4350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27" name="Shape 427"/>
          <p:cNvSpPr/>
          <p:nvPr/>
        </p:nvSpPr>
        <p:spPr>
          <a:xfrm>
            <a:off x="4610949" y="1998616"/>
            <a:ext cx="435000" cy="4350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28" name="Shape 428"/>
          <p:cNvSpPr/>
          <p:nvPr/>
        </p:nvSpPr>
        <p:spPr>
          <a:xfrm>
            <a:off x="5133253" y="1998616"/>
            <a:ext cx="435000" cy="4350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29" name="Shape 429"/>
          <p:cNvSpPr/>
          <p:nvPr/>
        </p:nvSpPr>
        <p:spPr>
          <a:xfrm>
            <a:off x="4035028" y="2398287"/>
            <a:ext cx="593700" cy="1842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Security</a:t>
            </a:r>
          </a:p>
        </p:txBody>
      </p:sp>
      <p:sp>
        <p:nvSpPr>
          <p:cNvPr id="430" name="Shape 430"/>
          <p:cNvSpPr/>
          <p:nvPr/>
        </p:nvSpPr>
        <p:spPr>
          <a:xfrm>
            <a:off x="4455728" y="2398287"/>
            <a:ext cx="759000" cy="1842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Management</a:t>
            </a:r>
          </a:p>
        </p:txBody>
      </p:sp>
      <p:sp>
        <p:nvSpPr>
          <p:cNvPr id="431" name="Shape 431"/>
          <p:cNvSpPr/>
          <p:nvPr/>
        </p:nvSpPr>
        <p:spPr>
          <a:xfrm>
            <a:off x="5476195" y="2366482"/>
            <a:ext cx="807900" cy="2778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chemeClr val="tx1"/>
                </a:solidFill>
                <a:latin typeface="Arial"/>
                <a:ea typeface="Arial"/>
                <a:cs typeface="Arial"/>
                <a:sym typeface="Arial"/>
              </a:rPr>
              <a:t>API Libraries, </a:t>
            </a:r>
            <a:br>
              <a:rPr lang="en" sz="600" b="0" i="0" u="none" strike="noStrike" cap="none">
                <a:solidFill>
                  <a:schemeClr val="tx1"/>
                </a:solidFill>
                <a:latin typeface="Arial"/>
                <a:ea typeface="Arial"/>
                <a:cs typeface="Arial"/>
                <a:sym typeface="Arial"/>
              </a:rPr>
            </a:br>
            <a:r>
              <a:rPr lang="en" sz="600" b="0" i="0" u="none" strike="noStrike" cap="none">
                <a:solidFill>
                  <a:schemeClr val="tx1"/>
                </a:solidFill>
                <a:latin typeface="Arial"/>
                <a:ea typeface="Arial"/>
                <a:cs typeface="Arial"/>
                <a:sym typeface="Arial"/>
              </a:rPr>
              <a:t>APIs, SDK</a:t>
            </a:r>
          </a:p>
        </p:txBody>
      </p:sp>
      <p:pic>
        <p:nvPicPr>
          <p:cNvPr id="432" name="Shape 432"/>
          <p:cNvPicPr preferRelativeResize="0"/>
          <p:nvPr/>
        </p:nvPicPr>
        <p:blipFill rotWithShape="1">
          <a:blip r:embed="rId11">
            <a:alphaModFix/>
          </a:blip>
          <a:srcRect/>
          <a:stretch/>
        </p:blipFill>
        <p:spPr>
          <a:xfrm>
            <a:off x="4219980" y="2079277"/>
            <a:ext cx="176100" cy="264300"/>
          </a:xfrm>
          <a:prstGeom prst="rect">
            <a:avLst/>
          </a:prstGeom>
          <a:noFill/>
          <a:ln>
            <a:noFill/>
          </a:ln>
        </p:spPr>
      </p:pic>
      <p:pic>
        <p:nvPicPr>
          <p:cNvPr id="433" name="Shape 433"/>
          <p:cNvPicPr preferRelativeResize="0"/>
          <p:nvPr/>
        </p:nvPicPr>
        <p:blipFill rotWithShape="1">
          <a:blip r:embed="rId12">
            <a:alphaModFix/>
          </a:blip>
          <a:srcRect/>
          <a:stretch/>
        </p:blipFill>
        <p:spPr>
          <a:xfrm>
            <a:off x="4670846" y="2062138"/>
            <a:ext cx="333000" cy="298500"/>
          </a:xfrm>
          <a:prstGeom prst="rect">
            <a:avLst/>
          </a:prstGeom>
          <a:noFill/>
          <a:ln>
            <a:noFill/>
          </a:ln>
        </p:spPr>
      </p:pic>
      <p:sp>
        <p:nvSpPr>
          <p:cNvPr id="434" name="Shape 434"/>
          <p:cNvSpPr/>
          <p:nvPr/>
        </p:nvSpPr>
        <p:spPr>
          <a:xfrm>
            <a:off x="5661908" y="1998616"/>
            <a:ext cx="435000" cy="4350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tx1"/>
              </a:solidFill>
              <a:latin typeface="Arial"/>
              <a:ea typeface="Arial"/>
              <a:cs typeface="Arial"/>
              <a:sym typeface="Arial"/>
            </a:endParaRPr>
          </a:p>
        </p:txBody>
      </p:sp>
      <p:sp>
        <p:nvSpPr>
          <p:cNvPr id="435" name="Shape 435"/>
          <p:cNvSpPr/>
          <p:nvPr/>
        </p:nvSpPr>
        <p:spPr>
          <a:xfrm>
            <a:off x="4971016" y="2399216"/>
            <a:ext cx="766800" cy="2778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dirty="0">
                <a:solidFill>
                  <a:schemeClr val="tx1"/>
                </a:solidFill>
                <a:latin typeface="Arial"/>
                <a:ea typeface="Arial"/>
                <a:cs typeface="Arial"/>
                <a:sym typeface="Arial"/>
              </a:rPr>
              <a:t>Data</a:t>
            </a:r>
            <a:br>
              <a:rPr lang="en" sz="600" b="0" i="0" u="none" strike="noStrike" cap="none" dirty="0">
                <a:solidFill>
                  <a:schemeClr val="tx1"/>
                </a:solidFill>
                <a:latin typeface="Arial"/>
                <a:ea typeface="Arial"/>
                <a:cs typeface="Arial"/>
                <a:sym typeface="Arial"/>
              </a:rPr>
            </a:br>
            <a:r>
              <a:rPr lang="en" sz="600" b="0" i="0" u="none" strike="noStrike" cap="none" dirty="0">
                <a:solidFill>
                  <a:schemeClr val="tx1"/>
                </a:solidFill>
                <a:latin typeface="Arial"/>
                <a:ea typeface="Arial"/>
                <a:cs typeface="Arial"/>
                <a:sym typeface="Arial"/>
              </a:rPr>
              <a:t>Processing</a:t>
            </a:r>
          </a:p>
        </p:txBody>
      </p:sp>
      <p:pic>
        <p:nvPicPr>
          <p:cNvPr id="436" name="Shape 436"/>
          <p:cNvPicPr preferRelativeResize="0"/>
          <p:nvPr/>
        </p:nvPicPr>
        <p:blipFill rotWithShape="1">
          <a:blip r:embed="rId13">
            <a:alphaModFix/>
          </a:blip>
          <a:srcRect/>
          <a:stretch/>
        </p:blipFill>
        <p:spPr>
          <a:xfrm>
            <a:off x="5734271" y="2100718"/>
            <a:ext cx="301200" cy="251100"/>
          </a:xfrm>
          <a:prstGeom prst="rect">
            <a:avLst/>
          </a:prstGeom>
          <a:noFill/>
          <a:ln>
            <a:noFill/>
          </a:ln>
        </p:spPr>
      </p:pic>
      <p:pic>
        <p:nvPicPr>
          <p:cNvPr id="437" name="Shape 437"/>
          <p:cNvPicPr preferRelativeResize="0"/>
          <p:nvPr/>
        </p:nvPicPr>
        <p:blipFill rotWithShape="1">
          <a:blip r:embed="rId14">
            <a:alphaModFix/>
          </a:blip>
          <a:srcRect/>
          <a:stretch/>
        </p:blipFill>
        <p:spPr>
          <a:xfrm>
            <a:off x="5228621" y="1980176"/>
            <a:ext cx="262200" cy="323700"/>
          </a:xfrm>
          <a:prstGeom prst="rect">
            <a:avLst/>
          </a:prstGeom>
          <a:noFill/>
          <a:ln>
            <a:noFill/>
          </a:ln>
        </p:spPr>
      </p:pic>
      <p:sp>
        <p:nvSpPr>
          <p:cNvPr id="438" name="Shape 438"/>
          <p:cNvSpPr/>
          <p:nvPr/>
        </p:nvSpPr>
        <p:spPr>
          <a:xfrm>
            <a:off x="0" y="4821682"/>
            <a:ext cx="9144000" cy="2463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 sz="1000" b="0" i="0" u="none" strike="noStrike" cap="none">
                <a:solidFill>
                  <a:schemeClr val="tx1"/>
                </a:solidFill>
                <a:latin typeface="Arial"/>
                <a:ea typeface="Arial"/>
                <a:cs typeface="Arial"/>
                <a:sym typeface="Arial"/>
              </a:rPr>
              <a:t>Copyright © 2016 Intel Corporation.  All rights reserved.</a:t>
            </a:r>
          </a:p>
        </p:txBody>
      </p:sp>
      <p:cxnSp>
        <p:nvCxnSpPr>
          <p:cNvPr id="440" name="Shape 440"/>
          <p:cNvCxnSpPr/>
          <p:nvPr/>
        </p:nvCxnSpPr>
        <p:spPr>
          <a:xfrm>
            <a:off x="2744700" y="4050100"/>
            <a:ext cx="1428000" cy="234300"/>
          </a:xfrm>
          <a:prstGeom prst="bentConnector3">
            <a:avLst>
              <a:gd name="adj1" fmla="val 50000"/>
            </a:avLst>
          </a:prstGeom>
          <a:noFill/>
          <a:ln w="9525" cap="flat" cmpd="sng">
            <a:solidFill>
              <a:schemeClr val="tx1"/>
            </a:solidFill>
            <a:prstDash val="solid"/>
            <a:round/>
            <a:headEnd type="none" w="lg" len="lg"/>
            <a:tailEnd type="none" w="lg" len="lg"/>
          </a:ln>
        </p:spPr>
      </p:cxnSp>
      <p:cxnSp>
        <p:nvCxnSpPr>
          <p:cNvPr id="441" name="Shape 441"/>
          <p:cNvCxnSpPr/>
          <p:nvPr/>
        </p:nvCxnSpPr>
        <p:spPr>
          <a:xfrm>
            <a:off x="2744700" y="4480825"/>
            <a:ext cx="1428000" cy="234300"/>
          </a:xfrm>
          <a:prstGeom prst="bentConnector3">
            <a:avLst>
              <a:gd name="adj1" fmla="val 50000"/>
            </a:avLst>
          </a:prstGeom>
          <a:noFill/>
          <a:ln w="9525" cap="flat" cmpd="sng">
            <a:solidFill>
              <a:schemeClr val="tx1"/>
            </a:solidFill>
            <a:prstDash val="solid"/>
            <a:round/>
            <a:headEnd type="none" w="lg" len="lg"/>
            <a:tailEnd type="none" w="lg" len="lg"/>
          </a:ln>
        </p:spPr>
      </p:cxnSp>
      <p:sp>
        <p:nvSpPr>
          <p:cNvPr id="442" name="Shape 442"/>
          <p:cNvSpPr txBox="1"/>
          <p:nvPr/>
        </p:nvSpPr>
        <p:spPr>
          <a:xfrm>
            <a:off x="4295600" y="4108775"/>
            <a:ext cx="2168400" cy="2463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en" sz="1200">
                <a:solidFill>
                  <a:schemeClr val="tx1"/>
                </a:solidFill>
                <a:latin typeface="Roboto"/>
                <a:ea typeface="Roboto"/>
                <a:cs typeface="Roboto"/>
                <a:sym typeface="Roboto"/>
              </a:rPr>
              <a:t>Sensors publish values over MQTT-TLS service</a:t>
            </a:r>
          </a:p>
        </p:txBody>
      </p:sp>
      <p:sp>
        <p:nvSpPr>
          <p:cNvPr id="443" name="Shape 443"/>
          <p:cNvSpPr txBox="1"/>
          <p:nvPr/>
        </p:nvSpPr>
        <p:spPr>
          <a:xfrm>
            <a:off x="4276800" y="4570350"/>
            <a:ext cx="2168400" cy="2463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None/>
            </a:pPr>
            <a:r>
              <a:rPr lang="en" sz="1200">
                <a:solidFill>
                  <a:schemeClr val="tx1"/>
                </a:solidFill>
                <a:latin typeface="Roboto"/>
                <a:ea typeface="Roboto"/>
                <a:cs typeface="Roboto"/>
                <a:sym typeface="Roboto"/>
              </a:rPr>
              <a:t>Actuators await commands via RESTful HTTPS</a:t>
            </a:r>
          </a:p>
        </p:txBody>
      </p:sp>
      <p:sp>
        <p:nvSpPr>
          <p:cNvPr id="445" name="Shape 445"/>
          <p:cNvSpPr txBox="1"/>
          <p:nvPr/>
        </p:nvSpPr>
        <p:spPr>
          <a:xfrm>
            <a:off x="3623745" y="2703247"/>
            <a:ext cx="1288764" cy="643500"/>
          </a:xfrm>
          <a:prstGeom prst="rect">
            <a:avLst/>
          </a:prstGeom>
          <a:solidFill>
            <a:srgbClr val="F9F9F9"/>
          </a:solidFill>
          <a:ln w="9525" cap="flat" cmpd="sng">
            <a:solidFill>
              <a:srgbClr val="0071C5"/>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000" dirty="0">
                <a:solidFill>
                  <a:srgbClr val="0071C5"/>
                </a:solidFill>
                <a:latin typeface="+mn-lt"/>
              </a:rPr>
              <a:t>NodeJS Automation Engine</a:t>
            </a:r>
          </a:p>
        </p:txBody>
      </p:sp>
      <p:sp>
        <p:nvSpPr>
          <p:cNvPr id="446" name="Shape 446"/>
          <p:cNvSpPr txBox="1"/>
          <p:nvPr/>
        </p:nvSpPr>
        <p:spPr>
          <a:xfrm>
            <a:off x="5209636" y="2717802"/>
            <a:ext cx="1412153" cy="643500"/>
          </a:xfrm>
          <a:prstGeom prst="rect">
            <a:avLst/>
          </a:prstGeom>
          <a:solidFill>
            <a:srgbClr val="F9F9F9"/>
          </a:solidFill>
          <a:ln w="9525" cap="flat" cmpd="sng">
            <a:solidFill>
              <a:srgbClr val="0071C5"/>
            </a:solidFill>
            <a:prstDash val="solid"/>
            <a:round/>
            <a:headEnd type="none" w="med" len="med"/>
            <a:tailEnd type="none" w="med" len="med"/>
          </a:ln>
        </p:spPr>
        <p:txBody>
          <a:bodyPr wrap="square" lIns="91425" tIns="91425" rIns="91425" bIns="91425" anchor="ctr" anchorCtr="0">
            <a:noAutofit/>
          </a:bodyPr>
          <a:lstStyle/>
          <a:p>
            <a:pPr lvl="0" algn="ctr" rtl="0">
              <a:spcBef>
                <a:spcPts val="0"/>
              </a:spcBef>
              <a:buNone/>
            </a:pPr>
            <a:r>
              <a:rPr lang="en" sz="1000" dirty="0">
                <a:solidFill>
                  <a:srgbClr val="0071C5"/>
                </a:solidFill>
                <a:latin typeface="+mn-lt"/>
              </a:rPr>
              <a:t>AngularJS Interface for Automation Engine</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 name="Title 3"/>
          <p:cNvSpPr>
            <a:spLocks noGrp="1"/>
          </p:cNvSpPr>
          <p:nvPr>
            <p:ph type="title"/>
          </p:nvPr>
        </p:nvSpPr>
        <p:spPr>
          <a:xfrm>
            <a:off x="353964" y="228527"/>
            <a:ext cx="8436076" cy="566309"/>
          </a:xfrm>
        </p:spPr>
        <p:txBody>
          <a:bodyPr/>
          <a:lstStyle/>
          <a:p>
            <a:r>
              <a:rPr lang="en" dirty="0"/>
              <a:t>Requirements of Automation Engine</a:t>
            </a:r>
            <a:endParaRPr lang="en-US" dirty="0"/>
          </a:p>
        </p:txBody>
      </p:sp>
      <p:sp>
        <p:nvSpPr>
          <p:cNvPr id="3" name="Content Placeholder 2"/>
          <p:cNvSpPr>
            <a:spLocks noGrp="1"/>
          </p:cNvSpPr>
          <p:nvPr>
            <p:ph type="body" sz="quarter" idx="13"/>
          </p:nvPr>
        </p:nvSpPr>
        <p:spPr>
          <a:xfrm>
            <a:off x="353964" y="969157"/>
            <a:ext cx="8436076" cy="3293209"/>
          </a:xfrm>
        </p:spPr>
        <p:txBody>
          <a:bodyPr/>
          <a:lstStyle/>
          <a:p>
            <a:pPr marL="457200" lvl="0" indent="-330200">
              <a:lnSpc>
                <a:spcPct val="150000"/>
              </a:lnSpc>
              <a:spcBef>
                <a:spcPts val="0"/>
              </a:spcBef>
              <a:buClr>
                <a:schemeClr val="lt2"/>
              </a:buClr>
              <a:buSzPct val="100000"/>
              <a:buFont typeface="Roboto"/>
              <a:buChar char="●"/>
            </a:pPr>
            <a:r>
              <a:rPr lang="en" sz="1600" dirty="0">
                <a:solidFill>
                  <a:schemeClr val="tx1"/>
                </a:solidFill>
                <a:latin typeface="+mn-lt"/>
              </a:rPr>
              <a:t>Accessibility to a store which contains the business rules and policy actions for the IoT edge network.  This is probably a database, but could be simple like a file or complex like a blockchain.</a:t>
            </a:r>
          </a:p>
          <a:p>
            <a:pPr marL="457200" lvl="0" indent="-330200">
              <a:lnSpc>
                <a:spcPct val="150000"/>
              </a:lnSpc>
              <a:spcBef>
                <a:spcPts val="1600"/>
              </a:spcBef>
              <a:buClr>
                <a:schemeClr val="lt2"/>
              </a:buClr>
              <a:buSzPct val="100000"/>
              <a:buFont typeface="Roboto"/>
              <a:buChar char="●"/>
            </a:pPr>
            <a:r>
              <a:rPr lang="en" sz="1600" dirty="0">
                <a:solidFill>
                  <a:schemeClr val="tx1"/>
                </a:solidFill>
                <a:latin typeface="+mn-lt"/>
                <a:ea typeface="Roboto"/>
                <a:cs typeface="Roboto"/>
                <a:sym typeface="Roboto"/>
              </a:rPr>
              <a:t>Subscribes to all sensor data traffic on the edge network</a:t>
            </a:r>
          </a:p>
          <a:p>
            <a:pPr marL="457200" lvl="0" indent="-330200">
              <a:lnSpc>
                <a:spcPct val="150000"/>
              </a:lnSpc>
              <a:spcBef>
                <a:spcPts val="1600"/>
              </a:spcBef>
              <a:buClr>
                <a:schemeClr val="lt2"/>
              </a:buClr>
              <a:buSzPct val="100000"/>
              <a:buFont typeface="Roboto"/>
              <a:buChar char="●"/>
            </a:pPr>
            <a:r>
              <a:rPr lang="en" sz="1600" dirty="0">
                <a:solidFill>
                  <a:schemeClr val="tx1"/>
                </a:solidFill>
                <a:latin typeface="+mn-lt"/>
                <a:ea typeface="Roboto"/>
                <a:cs typeface="Roboto"/>
                <a:sym typeface="Roboto"/>
              </a:rPr>
              <a:t>As sensor data arrives, all </a:t>
            </a:r>
            <a:r>
              <a:rPr lang="en" sz="1600" dirty="0">
                <a:solidFill>
                  <a:schemeClr val="tx1"/>
                </a:solidFill>
                <a:latin typeface="+mn-lt"/>
              </a:rPr>
              <a:t>automation rules</a:t>
            </a:r>
            <a:r>
              <a:rPr lang="en" sz="1600" dirty="0">
                <a:solidFill>
                  <a:schemeClr val="tx1"/>
                </a:solidFill>
                <a:latin typeface="+mn-lt"/>
                <a:ea typeface="Roboto"/>
                <a:cs typeface="Roboto"/>
                <a:sym typeface="Roboto"/>
              </a:rPr>
              <a:t> associated with that sensor have their </a:t>
            </a:r>
            <a:r>
              <a:rPr lang="en" sz="1600" dirty="0">
                <a:solidFill>
                  <a:schemeClr val="tx1"/>
                </a:solidFill>
                <a:latin typeface="+mn-lt"/>
              </a:rPr>
              <a:t>predicate functions </a:t>
            </a:r>
            <a:r>
              <a:rPr lang="en" sz="1600" dirty="0">
                <a:solidFill>
                  <a:schemeClr val="tx1"/>
                </a:solidFill>
                <a:latin typeface="+mn-lt"/>
                <a:ea typeface="Roboto"/>
                <a:cs typeface="Roboto"/>
                <a:sym typeface="Roboto"/>
              </a:rPr>
              <a:t>evaluated.</a:t>
            </a:r>
          </a:p>
          <a:p>
            <a:pPr marL="457200" lvl="0" indent="-330200">
              <a:lnSpc>
                <a:spcPct val="150000"/>
              </a:lnSpc>
              <a:spcBef>
                <a:spcPts val="1600"/>
              </a:spcBef>
              <a:buClr>
                <a:schemeClr val="lt2"/>
              </a:buClr>
              <a:buSzPct val="100000"/>
              <a:buFont typeface="Roboto"/>
              <a:buChar char="●"/>
            </a:pPr>
            <a:r>
              <a:rPr lang="en" sz="1600" dirty="0">
                <a:solidFill>
                  <a:schemeClr val="tx1"/>
                </a:solidFill>
                <a:latin typeface="+mn-lt"/>
                <a:ea typeface="Roboto"/>
                <a:cs typeface="Roboto"/>
                <a:sym typeface="Roboto"/>
              </a:rPr>
              <a:t>If the </a:t>
            </a:r>
            <a:r>
              <a:rPr lang="en" sz="1600" dirty="0">
                <a:solidFill>
                  <a:schemeClr val="tx1"/>
                </a:solidFill>
                <a:latin typeface="+mn-lt"/>
              </a:rPr>
              <a:t>predicate </a:t>
            </a:r>
            <a:r>
              <a:rPr lang="en" sz="1600" dirty="0">
                <a:solidFill>
                  <a:schemeClr val="tx1"/>
                </a:solidFill>
                <a:latin typeface="+mn-lt"/>
                <a:ea typeface="Roboto"/>
                <a:cs typeface="Roboto"/>
                <a:sym typeface="Roboto"/>
              </a:rPr>
              <a:t>function evaluates to True then the action function is run</a:t>
            </a:r>
            <a:r>
              <a:rPr lang="en" sz="1600" dirty="0" smtClean="0">
                <a:solidFill>
                  <a:schemeClr val="tx1"/>
                </a:solidFill>
                <a:latin typeface="+mn-lt"/>
                <a:ea typeface="Roboto"/>
                <a:cs typeface="Roboto"/>
                <a:sym typeface="Roboto"/>
              </a:rPr>
              <a:t>.</a:t>
            </a:r>
            <a:endParaRPr lang="en" sz="1600" dirty="0">
              <a:solidFill>
                <a:schemeClr val="tx1"/>
              </a:solidFill>
              <a:latin typeface="+mn-lt"/>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98250" y="16350"/>
            <a:ext cx="8826599" cy="6027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Roboto"/>
              <a:buNone/>
            </a:pPr>
            <a:r>
              <a:rPr lang="en" sz="1800" b="0" i="0" u="none" strike="noStrike" cap="none">
                <a:solidFill>
                  <a:schemeClr val="lt1"/>
                </a:solidFill>
                <a:latin typeface="Roboto"/>
                <a:ea typeface="Roboto"/>
                <a:cs typeface="Roboto"/>
                <a:sym typeface="Roboto"/>
              </a:rPr>
              <a:t>What is a Trigger?</a:t>
            </a:r>
          </a:p>
        </p:txBody>
      </p:sp>
      <p:sp>
        <p:nvSpPr>
          <p:cNvPr id="458" name="Shape 458"/>
          <p:cNvSpPr txBox="1">
            <a:spLocks noGrp="1"/>
          </p:cNvSpPr>
          <p:nvPr>
            <p:ph type="body" idx="4294967295"/>
          </p:nvPr>
        </p:nvSpPr>
        <p:spPr>
          <a:xfrm>
            <a:off x="235775" y="820975"/>
            <a:ext cx="3147000" cy="36405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600" b="0" i="0" u="none" strike="noStrike" cap="none" dirty="0" smtClean="0">
                <a:solidFill>
                  <a:schemeClr val="lt2"/>
                </a:solidFill>
                <a:latin typeface="Roboto"/>
                <a:ea typeface="Roboto"/>
                <a:cs typeface="Roboto"/>
                <a:sym typeface="Roboto"/>
              </a:rPr>
              <a:t>A trigger is a predicate (condition) function and an action function that implements the rule based business logic on the edge network.</a:t>
            </a:r>
          </a:p>
          <a:p>
            <a:pPr marL="0" marR="0" lvl="0" indent="0" algn="l" rtl="0">
              <a:lnSpc>
                <a:spcPct val="115000"/>
              </a:lnSpc>
              <a:spcBef>
                <a:spcPts val="1600"/>
              </a:spcBef>
              <a:spcAft>
                <a:spcPts val="0"/>
              </a:spcAft>
              <a:buClr>
                <a:schemeClr val="lt2"/>
              </a:buClr>
              <a:buSzPct val="25000"/>
              <a:buFont typeface="Roboto"/>
              <a:buNone/>
            </a:pPr>
            <a:r>
              <a:rPr lang="en" sz="1600" b="0" i="0" u="none" strike="noStrike" cap="none" dirty="0" smtClean="0">
                <a:solidFill>
                  <a:schemeClr val="lt2"/>
                </a:solidFill>
                <a:latin typeface="Roboto"/>
                <a:ea typeface="Roboto"/>
                <a:cs typeface="Roboto"/>
                <a:sym typeface="Roboto"/>
              </a:rPr>
              <a:t>The predicate function returns a true or false, a “Go” or “No Go”</a:t>
            </a:r>
          </a:p>
          <a:p>
            <a:pPr marL="0" marR="0" lvl="0" indent="0" algn="l" rtl="0">
              <a:lnSpc>
                <a:spcPct val="115000"/>
              </a:lnSpc>
              <a:spcBef>
                <a:spcPts val="1600"/>
              </a:spcBef>
              <a:spcAft>
                <a:spcPts val="0"/>
              </a:spcAft>
              <a:buClr>
                <a:schemeClr val="lt2"/>
              </a:buClr>
              <a:buSzPct val="25000"/>
              <a:buFont typeface="Roboto"/>
              <a:buNone/>
            </a:pPr>
            <a:r>
              <a:rPr lang="en" sz="1600" b="0" i="0" u="none" strike="noStrike" cap="none" dirty="0" smtClean="0">
                <a:solidFill>
                  <a:schemeClr val="lt2"/>
                </a:solidFill>
                <a:latin typeface="Roboto"/>
                <a:ea typeface="Roboto"/>
                <a:cs typeface="Roboto"/>
                <a:sym typeface="Roboto"/>
              </a:rPr>
              <a:t>In our implementation, the stash always holds the last sensor reading from each sensor.</a:t>
            </a:r>
            <a:endParaRPr lang="en" sz="1600" b="0" i="0" u="none" strike="noStrike" cap="none" dirty="0">
              <a:solidFill>
                <a:schemeClr val="lt2"/>
              </a:solidFill>
              <a:latin typeface="Roboto"/>
              <a:ea typeface="Roboto"/>
              <a:cs typeface="Roboto"/>
              <a:sym typeface="Roboto"/>
            </a:endParaRPr>
          </a:p>
        </p:txBody>
      </p:sp>
      <p:pic>
        <p:nvPicPr>
          <p:cNvPr id="459" name="Shape 459"/>
          <p:cNvPicPr preferRelativeResize="0"/>
          <p:nvPr/>
        </p:nvPicPr>
        <p:blipFill rotWithShape="1">
          <a:blip r:embed="rId3">
            <a:alphaModFix/>
          </a:blip>
          <a:srcRect/>
          <a:stretch/>
        </p:blipFill>
        <p:spPr>
          <a:xfrm>
            <a:off x="3475100" y="820962"/>
            <a:ext cx="5585949" cy="38293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3200" b="0" i="0" u="none" strike="noStrike" cap="none">
                <a:solidFill>
                  <a:schemeClr val="lt1"/>
                </a:solidFill>
                <a:latin typeface="Roboto"/>
                <a:ea typeface="Roboto"/>
                <a:cs typeface="Roboto"/>
                <a:sym typeface="Roboto"/>
              </a:rPr>
              <a:t>Device Triggers Actions</a:t>
            </a:r>
          </a:p>
        </p:txBody>
      </p:sp>
      <p:sp>
        <p:nvSpPr>
          <p:cNvPr id="465" name="Shape 465"/>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800" b="0" i="0" u="none" strike="noStrike" cap="none">
                <a:solidFill>
                  <a:schemeClr val="lt2"/>
                </a:solidFill>
                <a:latin typeface="Roboto"/>
                <a:ea typeface="Roboto"/>
                <a:cs typeface="Roboto"/>
                <a:sym typeface="Roboto"/>
              </a:rPr>
              <a:t>There are many possible events that an action function could trigger.</a:t>
            </a:r>
          </a:p>
          <a:p>
            <a:pPr marL="457200" marR="0" lvl="0" indent="-342900" algn="l" rtl="0">
              <a:lnSpc>
                <a:spcPct val="100000"/>
              </a:lnSpc>
              <a:spcBef>
                <a:spcPts val="2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Write Data to the LCD screen</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Restart the device</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Execute an application</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Run a script</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Request data item from the device</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Send an SMS messages to an administrator.</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Send time synchronization </a:t>
            </a:r>
          </a:p>
          <a:p>
            <a:pPr marL="457200" marR="0" lvl="0" indent="-342900" algn="l" rtl="0">
              <a:lnSpc>
                <a:spcPct val="100000"/>
              </a:lnSpc>
              <a:spcBef>
                <a:spcPts val="400"/>
              </a:spcBef>
              <a:spcAft>
                <a:spcPts val="0"/>
              </a:spcAft>
              <a:buClr>
                <a:schemeClr val="lt2"/>
              </a:buClr>
              <a:buSzPct val="100000"/>
              <a:buFont typeface="Roboto"/>
              <a:buChar char="●"/>
            </a:pPr>
            <a:r>
              <a:rPr lang="en" sz="1800" b="0" i="0" u="none" strike="noStrike" cap="none">
                <a:solidFill>
                  <a:schemeClr val="lt2"/>
                </a:solidFill>
                <a:latin typeface="Roboto"/>
                <a:ea typeface="Roboto"/>
                <a:cs typeface="Roboto"/>
                <a:sym typeface="Roboto"/>
              </a:rPr>
              <a:t>Send an alert to the cloud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75975" y="776074"/>
            <a:ext cx="8222100" cy="767700"/>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2700" b="0" i="0" u="none" strike="noStrike" cap="none">
                <a:solidFill>
                  <a:schemeClr val="lt1"/>
                </a:solidFill>
                <a:latin typeface="Roboto"/>
                <a:ea typeface="Roboto"/>
                <a:cs typeface="Roboto"/>
                <a:sym typeface="Roboto"/>
              </a:rPr>
              <a:t>Creating a Connection to the MQTT Broker</a:t>
            </a:r>
          </a:p>
        </p:txBody>
      </p:sp>
      <p:sp>
        <p:nvSpPr>
          <p:cNvPr id="472" name="Shape 472"/>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800" b="0" i="0" u="none" strike="noStrike" cap="none">
                <a:solidFill>
                  <a:schemeClr val="lt2"/>
                </a:solidFill>
                <a:latin typeface="Roboto"/>
                <a:ea typeface="Roboto"/>
                <a:cs typeface="Roboto"/>
                <a:sym typeface="Roboto"/>
              </a:rPr>
              <a:t>A connection URI looks like </a:t>
            </a:r>
            <a:r>
              <a:rPr lang="en" sz="1500" b="1" i="0" u="none" strike="noStrike" cap="none">
                <a:solidFill>
                  <a:schemeClr val="lt2"/>
                </a:solidFill>
                <a:latin typeface="Roboto"/>
                <a:ea typeface="Roboto"/>
                <a:cs typeface="Roboto"/>
                <a:sym typeface="Roboto"/>
              </a:rPr>
              <a:t>mqtt://192.168.1.1/</a:t>
            </a:r>
          </a:p>
        </p:txBody>
      </p:sp>
      <p:sp>
        <p:nvSpPr>
          <p:cNvPr id="473" name="Shape 473"/>
          <p:cNvSpPr txBox="1">
            <a:spLocks noGrp="1"/>
          </p:cNvSpPr>
          <p:nvPr>
            <p:ph type="body" idx="1"/>
          </p:nvPr>
        </p:nvSpPr>
        <p:spPr>
          <a:xfrm>
            <a:off x="5629125" y="1919081"/>
            <a:ext cx="3065100" cy="3170100"/>
          </a:xfrm>
          <a:prstGeom prst="rect">
            <a:avLst/>
          </a:prstGeom>
          <a:noFill/>
          <a:ln>
            <a:noFill/>
          </a:ln>
        </p:spPr>
        <p:txBody>
          <a:bodyPr wrap="square" lIns="91425" tIns="91425" rIns="91425" bIns="91425" anchor="t" anchorCtr="0">
            <a:noAutofit/>
          </a:bodyPr>
          <a:lstStyle/>
          <a:p>
            <a:pPr marL="342900" marR="0" lvl="0" indent="-241300" algn="l" rtl="0">
              <a:lnSpc>
                <a:spcPct val="115000"/>
              </a:lnSpc>
              <a:spcBef>
                <a:spcPts val="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NodeJS has a NPM package for MQTT.</a:t>
            </a:r>
          </a:p>
          <a:p>
            <a:pPr marL="342900" marR="0" lvl="0" indent="-241300" algn="l" rtl="0">
              <a:lnSpc>
                <a:spcPct val="115000"/>
              </a:lnSpc>
              <a:spcBef>
                <a:spcPts val="160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var mqtt = require(‘mqtt’) will import the package</a:t>
            </a:r>
          </a:p>
          <a:p>
            <a:pPr marL="342900" marR="0" lvl="0" indent="-241300" algn="l" rtl="0">
              <a:lnSpc>
                <a:spcPct val="115000"/>
              </a:lnSpc>
              <a:spcBef>
                <a:spcPts val="160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MQTT has an event driven loop that allows you to customize your response to different events.</a:t>
            </a:r>
          </a:p>
          <a:p>
            <a:pPr marL="342900" marR="0" lvl="0" indent="-241300" algn="l" rtl="0">
              <a:lnSpc>
                <a:spcPct val="115000"/>
              </a:lnSpc>
              <a:spcBef>
                <a:spcPts val="160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On the Connect Event, we log that we connected and subscribe to the “announcement” topic</a:t>
            </a:r>
          </a:p>
          <a:p>
            <a:pPr marL="342900" marR="0" lvl="0" indent="-241300" algn="l" rtl="0">
              <a:lnSpc>
                <a:spcPct val="115000"/>
              </a:lnSpc>
              <a:spcBef>
                <a:spcPts val="1600"/>
              </a:spcBef>
              <a:spcAft>
                <a:spcPts val="0"/>
              </a:spcAft>
              <a:buClr>
                <a:schemeClr val="lt2"/>
              </a:buClr>
              <a:buSzPct val="25000"/>
              <a:buFont typeface="Roboto"/>
              <a:buNone/>
            </a:pPr>
            <a:r>
              <a:rPr lang="en" sz="1200" b="0" i="0" u="none" strike="noStrike" cap="none">
                <a:solidFill>
                  <a:schemeClr val="lt2"/>
                </a:solidFill>
                <a:latin typeface="Roboto"/>
                <a:ea typeface="Roboto"/>
                <a:cs typeface="Roboto"/>
                <a:sym typeface="Roboto"/>
              </a:rPr>
              <a:t>the “+” matches any string. We are subscribing to all sensors that publish data be subscribing to “sensors/+/data”</a:t>
            </a:r>
          </a:p>
        </p:txBody>
      </p:sp>
      <p:pic>
        <p:nvPicPr>
          <p:cNvPr id="474" name="Shape 474"/>
          <p:cNvPicPr preferRelativeResize="0"/>
          <p:nvPr/>
        </p:nvPicPr>
        <p:blipFill rotWithShape="1">
          <a:blip r:embed="rId3">
            <a:alphaModFix/>
          </a:blip>
          <a:srcRect/>
          <a:stretch/>
        </p:blipFill>
        <p:spPr>
          <a:xfrm>
            <a:off x="188456" y="2034731"/>
            <a:ext cx="5351400" cy="2478900"/>
          </a:xfrm>
          <a:prstGeom prst="rect">
            <a:avLst/>
          </a:prstGeom>
          <a:noFill/>
          <a:ln>
            <a:noFill/>
          </a:ln>
        </p:spPr>
      </p:pic>
      <p:sp>
        <p:nvSpPr>
          <p:cNvPr id="475" name="Shape 475"/>
          <p:cNvSpPr txBox="1">
            <a:spLocks noGrp="1"/>
          </p:cNvSpPr>
          <p:nvPr>
            <p:ph type="sldNum" idx="12"/>
          </p:nvPr>
        </p:nvSpPr>
        <p:spPr>
          <a:xfrm>
            <a:off x="8523540" y="4695623"/>
            <a:ext cx="548700" cy="393600"/>
          </a:xfrm>
          <a:prstGeom prst="rect">
            <a:avLst/>
          </a:prstGeom>
          <a:noFill/>
          <a:ln>
            <a:noFill/>
          </a:ln>
        </p:spPr>
        <p:txBody>
          <a:bodyPr wrap="square"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 sz="1400"/>
              <a:t>17</a:t>
            </a:fld>
            <a:endParaRPr lang="e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3200" b="0" i="0" u="none" strike="noStrike" cap="none">
                <a:solidFill>
                  <a:schemeClr val="lt1"/>
                </a:solidFill>
                <a:latin typeface="Roboto"/>
                <a:ea typeface="Roboto"/>
                <a:cs typeface="Roboto"/>
                <a:sym typeface="Roboto"/>
              </a:rPr>
              <a:t>The Context Object</a:t>
            </a:r>
          </a:p>
        </p:txBody>
      </p:sp>
      <p:sp>
        <p:nvSpPr>
          <p:cNvPr id="481" name="Shape 481"/>
          <p:cNvSpPr txBox="1">
            <a:spLocks noGrp="1"/>
          </p:cNvSpPr>
          <p:nvPr>
            <p:ph type="body" idx="1"/>
          </p:nvPr>
        </p:nvSpPr>
        <p:spPr>
          <a:xfrm>
            <a:off x="118750" y="1919075"/>
            <a:ext cx="2038499" cy="29301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This object holds variables and libraries that will be made accessible to the condition and trigger functions.</a:t>
            </a:r>
          </a:p>
          <a:p>
            <a:pPr marL="0" marR="0" lvl="0" indent="0" algn="l" rtl="0">
              <a:lnSpc>
                <a:spcPct val="115000"/>
              </a:lnSpc>
              <a:spcBef>
                <a:spcPts val="160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If you want to use HTTP or MQTT in a trigger define them in the context object.</a:t>
            </a:r>
          </a:p>
        </p:txBody>
      </p:sp>
      <p:sp>
        <p:nvSpPr>
          <p:cNvPr id="482" name="Shape 482"/>
          <p:cNvSpPr txBox="1">
            <a:spLocks noGrp="1"/>
          </p:cNvSpPr>
          <p:nvPr>
            <p:ph type="body" idx="2"/>
          </p:nvPr>
        </p:nvSpPr>
        <p:spPr>
          <a:xfrm>
            <a:off x="4694250" y="1919075"/>
            <a:ext cx="3999899" cy="2710198"/>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p:txBody>
      </p:sp>
      <p:pic>
        <p:nvPicPr>
          <p:cNvPr id="483" name="Shape 483"/>
          <p:cNvPicPr preferRelativeResize="0"/>
          <p:nvPr/>
        </p:nvPicPr>
        <p:blipFill rotWithShape="1">
          <a:blip r:embed="rId3">
            <a:alphaModFix/>
          </a:blip>
          <a:srcRect/>
          <a:stretch/>
        </p:blipFill>
        <p:spPr>
          <a:xfrm>
            <a:off x="2234497" y="1919074"/>
            <a:ext cx="6909502" cy="29825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3200" b="0" i="0" u="none" strike="noStrike" cap="none">
                <a:solidFill>
                  <a:schemeClr val="lt1"/>
                </a:solidFill>
                <a:latin typeface="Roboto"/>
                <a:ea typeface="Roboto"/>
                <a:cs typeface="Roboto"/>
                <a:sym typeface="Roboto"/>
              </a:rPr>
              <a:t>Rules Engines</a:t>
            </a:r>
          </a:p>
        </p:txBody>
      </p:sp>
      <p:sp>
        <p:nvSpPr>
          <p:cNvPr id="489" name="Shape 489"/>
          <p:cNvSpPr txBox="1">
            <a:spLocks noGrp="1"/>
          </p:cNvSpPr>
          <p:nvPr>
            <p:ph type="body" idx="1"/>
          </p:nvPr>
        </p:nvSpPr>
        <p:spPr>
          <a:xfrm>
            <a:off x="471900" y="1919075"/>
            <a:ext cx="3031499" cy="3132899"/>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For each incoming piece of data</a:t>
            </a:r>
          </a:p>
          <a:p>
            <a:pPr marL="0" marR="0" lvl="0" indent="0" algn="l" rtl="0">
              <a:lnSpc>
                <a:spcPct val="115000"/>
              </a:lnSpc>
              <a:spcBef>
                <a:spcPts val="160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filter the list of rules by the sensor that send the incoming data</a:t>
            </a:r>
          </a:p>
          <a:p>
            <a:pPr marL="0" marR="0" lvl="0" indent="0" algn="l" rtl="0">
              <a:lnSpc>
                <a:spcPct val="115000"/>
              </a:lnSpc>
              <a:spcBef>
                <a:spcPts val="160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and evaluate the condition function with the context</a:t>
            </a:r>
          </a:p>
          <a:p>
            <a:pPr marL="0" marR="0" lvl="0" indent="0" algn="l" rtl="0">
              <a:lnSpc>
                <a:spcPct val="115000"/>
              </a:lnSpc>
              <a:spcBef>
                <a:spcPts val="160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if it returns true then execute the trigger function</a:t>
            </a:r>
          </a:p>
        </p:txBody>
      </p:sp>
      <p:sp>
        <p:nvSpPr>
          <p:cNvPr id="490" name="Shape 490"/>
          <p:cNvSpPr txBox="1">
            <a:spLocks noGrp="1"/>
          </p:cNvSpPr>
          <p:nvPr>
            <p:ph type="body" idx="2"/>
          </p:nvPr>
        </p:nvSpPr>
        <p:spPr>
          <a:xfrm>
            <a:off x="4694250" y="1919075"/>
            <a:ext cx="3999899" cy="2710198"/>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p:txBody>
      </p:sp>
      <p:pic>
        <p:nvPicPr>
          <p:cNvPr id="491" name="Shape 491"/>
          <p:cNvPicPr preferRelativeResize="0"/>
          <p:nvPr/>
        </p:nvPicPr>
        <p:blipFill rotWithShape="1">
          <a:blip r:embed="rId3">
            <a:alphaModFix/>
          </a:blip>
          <a:srcRect/>
          <a:stretch/>
        </p:blipFill>
        <p:spPr>
          <a:xfrm>
            <a:off x="3798175" y="1919011"/>
            <a:ext cx="5136000" cy="313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Legal Notices and Disclaimers</a:t>
            </a:r>
          </a:p>
        </p:txBody>
      </p:sp>
      <p:sp>
        <p:nvSpPr>
          <p:cNvPr id="5" name="Content Placeholder 4"/>
          <p:cNvSpPr>
            <a:spLocks noGrp="1"/>
          </p:cNvSpPr>
          <p:nvPr>
            <p:ph idx="1"/>
          </p:nvPr>
        </p:nvSpPr>
        <p:spPr/>
        <p:txBody>
          <a:bodyPr/>
          <a:lstStyle/>
          <a:p>
            <a:r>
              <a:rPr lang="en-US" sz="900" dirty="0"/>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900" dirty="0">
                <a:hlinkClick r:id="rId3"/>
              </a:rPr>
              <a:t>www.intel.com</a:t>
            </a:r>
            <a:r>
              <a:rPr lang="en-US" sz="900" dirty="0"/>
              <a:t>.</a:t>
            </a:r>
          </a:p>
          <a:p>
            <a:r>
              <a:rPr lang="en-US" sz="900"/>
              <a:t>This </a:t>
            </a:r>
            <a:r>
              <a:rPr lang="en-US" sz="900" dirty="0"/>
              <a:t>document contains information on products, services and/or processes in development. All information provided here is subject to change without notice. Contact your Intel representative to obtain the latest forecast, schedule, specifications and roadmaps.</a:t>
            </a:r>
          </a:p>
          <a:p>
            <a:pPr lvl="0"/>
            <a:r>
              <a:rPr lang="en-US" sz="900" dirty="0"/>
              <a:t>Any forecasts of goods and services needed for Intel’s operations are provided for discussion purposes only. Intel will have no liability to make any purchase in connection with forecasts published in this document.</a:t>
            </a:r>
          </a:p>
          <a:p>
            <a:pPr lvl="0"/>
            <a:r>
              <a:rPr lang="en-US" sz="900" dirty="0"/>
              <a:t>ARDUINO 101 and the ARDUINO infinity logo are trademarks or registered trademarks of Arduino, LLC.</a:t>
            </a:r>
          </a:p>
          <a:p>
            <a:r>
              <a:rPr lang="en-US" sz="900" dirty="0"/>
              <a:t>Intel, the Intel logo, Intel Inside, the Intel Inside logo, OpenVINO, Intel Atom, Celeron, Intel Core, and Intel </a:t>
            </a:r>
            <a:r>
              <a:rPr lang="en-US" sz="900" dirty="0" err="1"/>
              <a:t>Movidius</a:t>
            </a:r>
            <a:r>
              <a:rPr lang="en-US" sz="900" dirty="0"/>
              <a:t> Myriad 2 are trademarks of Intel Corporation or its subsidiaries in the U.S. and/or other countries. </a:t>
            </a:r>
          </a:p>
          <a:p>
            <a:r>
              <a:rPr lang="en-US" sz="900" dirty="0"/>
              <a:t>*Other names and brands may be claimed as the property of others. </a:t>
            </a:r>
          </a:p>
          <a:p>
            <a:endParaRPr lang="en-US" sz="900" dirty="0"/>
          </a:p>
          <a:p>
            <a:r>
              <a:rPr lang="en-US" sz="900" dirty="0"/>
              <a:t>Copyright 2018 Intel Corporation. </a:t>
            </a:r>
          </a:p>
        </p:txBody>
      </p:sp>
      <p:sp>
        <p:nvSpPr>
          <p:cNvPr id="6" name="Slide Number Placeholder 4">
            <a:extLst>
              <a:ext uri="{FF2B5EF4-FFF2-40B4-BE49-F238E27FC236}">
                <a16:creationId xmlns:a16="http://schemas.microsoft.com/office/drawing/2014/main" xmlns="" id="{A2CC5965-A810-4428-AF69-DDA19DFEF8BC}"/>
              </a:ext>
            </a:extLst>
          </p:cNvPr>
          <p:cNvSpPr txBox="1">
            <a:spLocks/>
          </p:cNvSpPr>
          <p:nvPr/>
        </p:nvSpPr>
        <p:spPr>
          <a:xfrm>
            <a:off x="8848344" y="4918736"/>
            <a:ext cx="118622" cy="115416"/>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1067" kern="1200" smtClean="0">
                <a:solidFill>
                  <a:srgbClr val="FFFFFF"/>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US" sz="750"/>
              <a:pPr eaLnBrk="0" fontAlgn="base" hangingPunct="0">
                <a:spcBef>
                  <a:spcPct val="50000"/>
                </a:spcBef>
                <a:spcAft>
                  <a:spcPct val="0"/>
                </a:spcAft>
              </a:pPr>
              <a:t>2</a:t>
            </a:fld>
            <a:endParaRPr lang="en-US" sz="750" dirty="0"/>
          </a:p>
        </p:txBody>
      </p:sp>
    </p:spTree>
    <p:extLst>
      <p:ext uri="{BB962C8B-B14F-4D97-AF65-F5344CB8AC3E}">
        <p14:creationId xmlns:p14="http://schemas.microsoft.com/office/powerpoint/2010/main" val="102041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title"/>
          </p:nvPr>
        </p:nvSpPr>
        <p:spPr>
          <a:xfrm>
            <a:off x="471900" y="738725"/>
            <a:ext cx="8222100" cy="767699"/>
          </a:xfrm>
          <a:prstGeom prst="rect">
            <a:avLst/>
          </a:prstGeom>
          <a:noFill/>
          <a:ln>
            <a:noFill/>
          </a:ln>
        </p:spPr>
        <p:txBody>
          <a:bodyPr wrap="square" lIns="91425" tIns="91425" rIns="91425" bIns="91425" anchor="b" anchorCtr="0">
            <a:noAutofit/>
          </a:bodyPr>
          <a:lstStyle/>
          <a:p>
            <a:pPr marL="0" marR="0" lvl="0" indent="0" algn="l" rtl="0">
              <a:lnSpc>
                <a:spcPct val="100000"/>
              </a:lnSpc>
              <a:spcBef>
                <a:spcPts val="0"/>
              </a:spcBef>
              <a:spcAft>
                <a:spcPts val="0"/>
              </a:spcAft>
              <a:buClr>
                <a:schemeClr val="lt1"/>
              </a:buClr>
              <a:buSzPct val="25000"/>
              <a:buFont typeface="Roboto"/>
              <a:buNone/>
            </a:pPr>
            <a:r>
              <a:rPr lang="en" sz="3200" b="0" i="0" u="none" strike="noStrike" cap="none">
                <a:solidFill>
                  <a:schemeClr val="lt1"/>
                </a:solidFill>
                <a:latin typeface="Roboto"/>
                <a:ea typeface="Roboto"/>
                <a:cs typeface="Roboto"/>
                <a:sym typeface="Roboto"/>
              </a:rPr>
              <a:t>Condition Functions</a:t>
            </a:r>
          </a:p>
        </p:txBody>
      </p:sp>
      <p:sp>
        <p:nvSpPr>
          <p:cNvPr id="497" name="Shape 497"/>
          <p:cNvSpPr txBox="1">
            <a:spLocks noGrp="1"/>
          </p:cNvSpPr>
          <p:nvPr>
            <p:ph type="body" idx="1"/>
          </p:nvPr>
        </p:nvSpPr>
        <p:spPr>
          <a:xfrm>
            <a:off x="471900" y="1919075"/>
            <a:ext cx="2417699" cy="1178400"/>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r>
              <a:rPr lang="en" sz="1400" b="0" i="0" u="none" strike="noStrike" cap="none">
                <a:solidFill>
                  <a:schemeClr val="lt2"/>
                </a:solidFill>
                <a:latin typeface="Roboto"/>
                <a:ea typeface="Roboto"/>
                <a:cs typeface="Roboto"/>
                <a:sym typeface="Roboto"/>
              </a:rPr>
              <a:t>Conditions Functions, also called predicate functions, always return TRUE or FALSE.</a:t>
            </a:r>
          </a:p>
          <a:p>
            <a:pPr marL="0" marR="0" lvl="0" indent="0" algn="l" rtl="0">
              <a:lnSpc>
                <a:spcPct val="115000"/>
              </a:lnSpc>
              <a:spcBef>
                <a:spcPts val="160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p:txBody>
      </p:sp>
      <p:sp>
        <p:nvSpPr>
          <p:cNvPr id="498" name="Shape 498"/>
          <p:cNvSpPr txBox="1">
            <a:spLocks noGrp="1"/>
          </p:cNvSpPr>
          <p:nvPr>
            <p:ph type="body" idx="2"/>
          </p:nvPr>
        </p:nvSpPr>
        <p:spPr>
          <a:xfrm>
            <a:off x="4694250" y="1919075"/>
            <a:ext cx="3999899" cy="2710198"/>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2"/>
              </a:buClr>
              <a:buSzPct val="25000"/>
              <a:buFont typeface="Roboto"/>
              <a:buNone/>
            </a:pPr>
            <a:endParaRPr sz="1400" b="0" i="0" u="none" strike="noStrike" cap="none">
              <a:solidFill>
                <a:schemeClr val="lt2"/>
              </a:solidFill>
              <a:latin typeface="Roboto"/>
              <a:ea typeface="Roboto"/>
              <a:cs typeface="Roboto"/>
              <a:sym typeface="Roboto"/>
            </a:endParaRPr>
          </a:p>
        </p:txBody>
      </p:sp>
      <p:pic>
        <p:nvPicPr>
          <p:cNvPr id="499" name="Shape 499"/>
          <p:cNvPicPr preferRelativeResize="0"/>
          <p:nvPr/>
        </p:nvPicPr>
        <p:blipFill rotWithShape="1">
          <a:blip r:embed="rId3">
            <a:alphaModFix/>
          </a:blip>
          <a:srcRect/>
          <a:stretch/>
        </p:blipFill>
        <p:spPr>
          <a:xfrm>
            <a:off x="3612453" y="1919075"/>
            <a:ext cx="5081696" cy="1683099"/>
          </a:xfrm>
          <a:prstGeom prst="rect">
            <a:avLst/>
          </a:prstGeom>
          <a:noFill/>
          <a:ln>
            <a:noFill/>
          </a:ln>
        </p:spPr>
      </p:pic>
      <p:pic>
        <p:nvPicPr>
          <p:cNvPr id="500" name="Shape 500"/>
          <p:cNvPicPr preferRelativeResize="0"/>
          <p:nvPr/>
        </p:nvPicPr>
        <p:blipFill rotWithShape="1">
          <a:blip r:embed="rId4">
            <a:alphaModFix/>
          </a:blip>
          <a:srcRect/>
          <a:stretch/>
        </p:blipFill>
        <p:spPr>
          <a:xfrm>
            <a:off x="2377475" y="3602175"/>
            <a:ext cx="6316522" cy="1027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Shape 505"/>
          <p:cNvSpPr txBox="1">
            <a:spLocks noGrp="1"/>
          </p:cNvSpPr>
          <p:nvPr>
            <p:ph type="title"/>
          </p:nvPr>
        </p:nvSpPr>
        <p:spPr>
          <a:xfrm>
            <a:off x="98250" y="16350"/>
            <a:ext cx="8826599" cy="6027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Roboto"/>
              <a:buNone/>
            </a:pPr>
            <a:r>
              <a:rPr lang="en" sz="1800" b="0" i="0" u="none" strike="noStrike" cap="none">
                <a:solidFill>
                  <a:schemeClr val="lt1"/>
                </a:solidFill>
                <a:latin typeface="Roboto"/>
                <a:ea typeface="Roboto"/>
                <a:cs typeface="Roboto"/>
                <a:sym typeface="Roboto"/>
              </a:rPr>
              <a:t>Example MQTT Trigger Function</a:t>
            </a:r>
          </a:p>
        </p:txBody>
      </p:sp>
      <p:sp>
        <p:nvSpPr>
          <p:cNvPr id="506" name="Shape 506"/>
          <p:cNvSpPr txBox="1"/>
          <p:nvPr/>
        </p:nvSpPr>
        <p:spPr>
          <a:xfrm>
            <a:off x="98250" y="778650"/>
            <a:ext cx="2425199" cy="41661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666666"/>
              </a:buClr>
              <a:buSzPct val="25000"/>
              <a:buFont typeface="Roboto"/>
              <a:buNone/>
            </a:pPr>
            <a:r>
              <a:rPr lang="en" sz="1400" b="0" i="0" u="none" strike="noStrike" cap="none">
                <a:solidFill>
                  <a:srgbClr val="666666"/>
                </a:solidFill>
                <a:latin typeface="Roboto"/>
                <a:ea typeface="Roboto"/>
                <a:cs typeface="Roboto"/>
                <a:sym typeface="Roboto"/>
              </a:rPr>
              <a:t>Example Trigger Function</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0" i="0" u="none" strike="noStrike" cap="none">
                <a:solidFill>
                  <a:srgbClr val="666666"/>
                </a:solidFill>
                <a:latin typeface="Roboto"/>
                <a:ea typeface="Roboto"/>
                <a:cs typeface="Roboto"/>
                <a:sym typeface="Roboto"/>
              </a:rPr>
              <a:t>Publish an JSON error report to the MQTT topic </a:t>
            </a:r>
            <a:r>
              <a:rPr lang="en" sz="1400" b="1" i="0" u="none" strike="noStrike" cap="none">
                <a:solidFill>
                  <a:srgbClr val="666666"/>
                </a:solidFill>
                <a:latin typeface="Roboto"/>
                <a:ea typeface="Roboto"/>
                <a:cs typeface="Roboto"/>
                <a:sym typeface="Roboto"/>
              </a:rPr>
              <a:t>sensors/temperature/errors</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1" i="0" u="none" strike="noStrike" cap="none">
                <a:solidFill>
                  <a:srgbClr val="666666"/>
                </a:solidFill>
                <a:latin typeface="Roboto"/>
                <a:ea typeface="Roboto"/>
                <a:cs typeface="Roboto"/>
                <a:sym typeface="Roboto"/>
              </a:rPr>
              <a:t>mqttClient</a:t>
            </a:r>
            <a:r>
              <a:rPr lang="en" sz="1400" b="0" i="0" u="none" strike="noStrike" cap="none">
                <a:solidFill>
                  <a:srgbClr val="666666"/>
                </a:solidFill>
                <a:latin typeface="Roboto"/>
                <a:ea typeface="Roboto"/>
                <a:cs typeface="Roboto"/>
                <a:sym typeface="Roboto"/>
              </a:rPr>
              <a:t> and </a:t>
            </a:r>
            <a:r>
              <a:rPr lang="en" sz="1400" b="1" i="0" u="none" strike="noStrike" cap="none">
                <a:solidFill>
                  <a:srgbClr val="666666"/>
                </a:solidFill>
                <a:latin typeface="Roboto"/>
                <a:ea typeface="Roboto"/>
                <a:cs typeface="Roboto"/>
                <a:sym typeface="Roboto"/>
              </a:rPr>
              <a:t>ErrorModel</a:t>
            </a:r>
            <a:r>
              <a:rPr lang="en" sz="1400" b="0" i="0" u="none" strike="noStrike" cap="none">
                <a:solidFill>
                  <a:srgbClr val="666666"/>
                </a:solidFill>
                <a:latin typeface="Roboto"/>
                <a:ea typeface="Roboto"/>
                <a:cs typeface="Roboto"/>
                <a:sym typeface="Roboto"/>
              </a:rPr>
              <a:t> are part of the Context Object and now are accessible under the </a:t>
            </a:r>
            <a:r>
              <a:rPr lang="en" sz="1400" b="1" i="0" u="none" strike="noStrike" cap="none">
                <a:solidFill>
                  <a:srgbClr val="666666"/>
                </a:solidFill>
                <a:latin typeface="Roboto"/>
                <a:ea typeface="Roboto"/>
                <a:cs typeface="Roboto"/>
                <a:sym typeface="Roboto"/>
              </a:rPr>
              <a:t>this</a:t>
            </a:r>
            <a:r>
              <a:rPr lang="en" sz="1400" b="0" i="0" u="none" strike="noStrike" cap="none">
                <a:solidFill>
                  <a:srgbClr val="666666"/>
                </a:solidFill>
                <a:latin typeface="Roboto"/>
                <a:ea typeface="Roboto"/>
                <a:cs typeface="Roboto"/>
                <a:sym typeface="Roboto"/>
              </a:rPr>
              <a:t> object</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0" i="0" u="none" strike="noStrike" cap="none">
                <a:solidFill>
                  <a:srgbClr val="666666"/>
                </a:solidFill>
                <a:latin typeface="Roboto"/>
                <a:ea typeface="Roboto"/>
                <a:cs typeface="Roboto"/>
                <a:sym typeface="Roboto"/>
              </a:rPr>
              <a:t>Create a new MongoDB document called </a:t>
            </a:r>
            <a:r>
              <a:rPr lang="en" sz="1400" b="1" i="0" u="none" strike="noStrike" cap="none">
                <a:solidFill>
                  <a:srgbClr val="666666"/>
                </a:solidFill>
                <a:latin typeface="Roboto"/>
                <a:ea typeface="Roboto"/>
                <a:cs typeface="Roboto"/>
                <a:sym typeface="Roboto"/>
              </a:rPr>
              <a:t>error</a:t>
            </a:r>
            <a:r>
              <a:rPr lang="en" sz="1400" b="0" i="0" u="none" strike="noStrike" cap="none">
                <a:solidFill>
                  <a:srgbClr val="666666"/>
                </a:solidFill>
                <a:latin typeface="Roboto"/>
                <a:ea typeface="Roboto"/>
                <a:cs typeface="Roboto"/>
                <a:sym typeface="Roboto"/>
              </a:rPr>
              <a:t>.</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0" i="0" u="none" strike="noStrike" cap="none">
                <a:solidFill>
                  <a:srgbClr val="666666"/>
                </a:solidFill>
                <a:latin typeface="Roboto"/>
                <a:ea typeface="Roboto"/>
                <a:cs typeface="Roboto"/>
                <a:sym typeface="Roboto"/>
              </a:rPr>
              <a:t>Save error to the database</a:t>
            </a: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666666"/>
              </a:solidFill>
              <a:latin typeface="Roboto"/>
              <a:ea typeface="Roboto"/>
              <a:cs typeface="Roboto"/>
              <a:sym typeface="Roboto"/>
            </a:endParaRPr>
          </a:p>
          <a:p>
            <a:pPr marL="0" marR="0" lvl="0" indent="0" algn="l" rtl="0">
              <a:lnSpc>
                <a:spcPct val="100000"/>
              </a:lnSpc>
              <a:spcBef>
                <a:spcPts val="0"/>
              </a:spcBef>
              <a:spcAft>
                <a:spcPts val="0"/>
              </a:spcAft>
              <a:buClr>
                <a:srgbClr val="666666"/>
              </a:buClr>
              <a:buSzPct val="25000"/>
              <a:buFont typeface="Roboto"/>
              <a:buNone/>
            </a:pPr>
            <a:r>
              <a:rPr lang="en" sz="1400" b="1" i="0" u="none" strike="noStrike" cap="none">
                <a:solidFill>
                  <a:srgbClr val="666666"/>
                </a:solidFill>
                <a:latin typeface="Roboto"/>
                <a:ea typeface="Roboto"/>
                <a:cs typeface="Roboto"/>
                <a:sym typeface="Roboto"/>
              </a:rPr>
              <a:t>Be sure to put the parentheses around the entire function</a:t>
            </a:r>
          </a:p>
        </p:txBody>
      </p:sp>
      <p:pic>
        <p:nvPicPr>
          <p:cNvPr id="507" name="Shape 507"/>
          <p:cNvPicPr preferRelativeResize="0"/>
          <p:nvPr/>
        </p:nvPicPr>
        <p:blipFill rotWithShape="1">
          <a:blip r:embed="rId3">
            <a:alphaModFix/>
          </a:blip>
          <a:srcRect/>
          <a:stretch/>
        </p:blipFill>
        <p:spPr>
          <a:xfrm>
            <a:off x="2850100" y="778649"/>
            <a:ext cx="6204849" cy="4277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eaLnBrk="0" fontAlgn="base" hangingPunct="0">
              <a:spcBef>
                <a:spcPct val="50000"/>
              </a:spcBef>
              <a:spcAft>
                <a:spcPct val="0"/>
              </a:spcAft>
            </a:pPr>
            <a:fld id="{FD44707B-D922-47D5-BD24-D96E91B70543}" type="slidenum">
              <a:rPr lang="en-US" sz="1350" kern="1200" smtClean="0">
                <a:solidFill>
                  <a:prstClr val="white"/>
                </a:solidFill>
                <a:latin typeface="Intel Clear"/>
                <a:ea typeface="+mn-ea"/>
                <a:cs typeface="+mn-cs"/>
              </a:rPr>
              <a:pPr eaLnBrk="0" fontAlgn="base" hangingPunct="0">
                <a:spcBef>
                  <a:spcPct val="50000"/>
                </a:spcBef>
                <a:spcAft>
                  <a:spcPct val="0"/>
                </a:spcAft>
              </a:pPr>
              <a:t>3</a:t>
            </a:fld>
            <a:endParaRPr lang="en-US" sz="1350" kern="1200" dirty="0">
              <a:solidFill>
                <a:prstClr val="white"/>
              </a:solidFill>
              <a:latin typeface="Intel Clear"/>
              <a:ea typeface="+mn-ea"/>
              <a:cs typeface="+mn-cs"/>
            </a:endParaRPr>
          </a:p>
        </p:txBody>
      </p:sp>
      <p:sp>
        <p:nvSpPr>
          <p:cNvPr id="3" name="Rectangle 2"/>
          <p:cNvSpPr/>
          <p:nvPr/>
        </p:nvSpPr>
        <p:spPr>
          <a:xfrm>
            <a:off x="2286000" y="2310140"/>
            <a:ext cx="4572000" cy="523220"/>
          </a:xfrm>
          <a:prstGeom prst="rect">
            <a:avLst/>
          </a:prstGeom>
        </p:spPr>
        <p:txBody>
          <a:bodyPr>
            <a:spAutoFit/>
          </a:bodyPr>
          <a:lstStyle/>
          <a:p>
            <a:r>
              <a:rPr lang="en-US" dirty="0">
                <a:solidFill>
                  <a:schemeClr val="tx1"/>
                </a:solidFill>
              </a:rPr>
              <a:t>https://www.intel.com/content/www/us/en/big-data/pecan-street-smart-grid-technology-video.html</a:t>
            </a:r>
          </a:p>
        </p:txBody>
      </p:sp>
    </p:spTree>
    <p:extLst>
      <p:ext uri="{BB962C8B-B14F-4D97-AF65-F5344CB8AC3E}">
        <p14:creationId xmlns:p14="http://schemas.microsoft.com/office/powerpoint/2010/main" val="3529512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idx="4294967295"/>
          </p:nvPr>
        </p:nvSpPr>
        <p:spPr>
          <a:xfrm>
            <a:off x="48126" y="206256"/>
            <a:ext cx="3602599" cy="1161906"/>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chemeClr val="lt1"/>
              </a:buClr>
              <a:buSzPct val="25000"/>
              <a:buFont typeface="Roboto"/>
              <a:buNone/>
            </a:pPr>
            <a:r>
              <a:rPr lang="en" sz="3600" b="0" i="0" u="none" strike="noStrike" cap="none" dirty="0">
                <a:solidFill>
                  <a:schemeClr val="lt1"/>
                </a:solidFill>
                <a:ea typeface="Roboto"/>
                <a:cs typeface="Roboto"/>
                <a:sym typeface="Roboto"/>
              </a:rPr>
              <a:t>The Next 10 Years and Automation</a:t>
            </a:r>
          </a:p>
        </p:txBody>
      </p:sp>
      <p:sp>
        <p:nvSpPr>
          <p:cNvPr id="139" name="Shape 139"/>
          <p:cNvSpPr txBox="1">
            <a:spLocks noGrp="1"/>
          </p:cNvSpPr>
          <p:nvPr>
            <p:ph type="body" idx="4294967295"/>
          </p:nvPr>
        </p:nvSpPr>
        <p:spPr>
          <a:xfrm>
            <a:off x="254382" y="1465263"/>
            <a:ext cx="3471970" cy="3163887"/>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lt1"/>
              </a:buClr>
              <a:buSzPct val="25000"/>
              <a:buFont typeface="Roboto"/>
              <a:buNone/>
            </a:pPr>
            <a:r>
              <a:rPr lang="en" sz="1400" b="0" i="0" u="none" strike="noStrike" cap="none" dirty="0">
                <a:solidFill>
                  <a:schemeClr val="lt1"/>
                </a:solidFill>
                <a:ea typeface="Roboto"/>
                <a:cs typeface="Roboto"/>
                <a:sym typeface="Roboto"/>
              </a:rPr>
              <a:t>Big Data and the Internet of Things will drive automation, expert systems and artificial intelligence into common use.</a:t>
            </a:r>
          </a:p>
          <a:p>
            <a:pPr marL="0" marR="0" lvl="0" indent="0" algn="l" rtl="0">
              <a:lnSpc>
                <a:spcPct val="115000"/>
              </a:lnSpc>
              <a:spcBef>
                <a:spcPts val="1600"/>
              </a:spcBef>
              <a:spcAft>
                <a:spcPts val="0"/>
              </a:spcAft>
              <a:buClr>
                <a:schemeClr val="lt1"/>
              </a:buClr>
              <a:buSzPct val="25000"/>
              <a:buFont typeface="Roboto"/>
              <a:buNone/>
            </a:pPr>
            <a:r>
              <a:rPr lang="en" sz="1400" b="0" i="0" u="none" strike="noStrike" cap="none" dirty="0">
                <a:solidFill>
                  <a:schemeClr val="lt1"/>
                </a:solidFill>
                <a:ea typeface="Roboto"/>
                <a:cs typeface="Roboto"/>
                <a:sym typeface="Roboto"/>
              </a:rPr>
              <a:t>The earliest system systems in artificial intelligence were rule based systems similar to many system in IoT</a:t>
            </a:r>
          </a:p>
          <a:p>
            <a:pPr marL="0" marR="0" lvl="0" indent="0" algn="l" rtl="0">
              <a:lnSpc>
                <a:spcPct val="115000"/>
              </a:lnSpc>
              <a:spcBef>
                <a:spcPts val="1600"/>
              </a:spcBef>
              <a:spcAft>
                <a:spcPts val="0"/>
              </a:spcAft>
              <a:buClr>
                <a:schemeClr val="lt1"/>
              </a:buClr>
              <a:buSzPct val="25000"/>
              <a:buFont typeface="Roboto"/>
              <a:buNone/>
            </a:pPr>
            <a:r>
              <a:rPr lang="en" sz="1400" b="0" i="0" u="none" strike="noStrike" cap="none" dirty="0">
                <a:solidFill>
                  <a:schemeClr val="lt1"/>
                </a:solidFill>
                <a:ea typeface="Roboto"/>
                <a:cs typeface="Roboto"/>
                <a:sym typeface="Roboto"/>
              </a:rPr>
              <a:t>As IoT system increase in complexity and create huge amounts of data intelligent systems will be needed to understand and create actionable, intelligent processes.</a:t>
            </a:r>
          </a:p>
        </p:txBody>
      </p:sp>
      <p:pic>
        <p:nvPicPr>
          <p:cNvPr id="140" name="Shape 140"/>
          <p:cNvPicPr preferRelativeResize="0"/>
          <p:nvPr/>
        </p:nvPicPr>
        <p:blipFill rotWithShape="1">
          <a:blip r:embed="rId3">
            <a:alphaModFix/>
          </a:blip>
          <a:srcRect/>
          <a:stretch/>
        </p:blipFill>
        <p:spPr>
          <a:xfrm>
            <a:off x="3996792" y="0"/>
            <a:ext cx="5147212" cy="5143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a:p>
        </p:txBody>
      </p:sp>
      <p:sp>
        <p:nvSpPr>
          <p:cNvPr id="146" name="Shape 146"/>
          <p:cNvSpPr txBox="1">
            <a:spLocks noGrp="1"/>
          </p:cNvSpPr>
          <p:nvPr>
            <p:ph type="sldNum" sz="quarter" idx="14"/>
          </p:nvPr>
        </p:nvSpPr>
        <p:spPr>
          <a:prstGeom prst="rect">
            <a:avLst/>
          </a:prstGeom>
          <a:noFill/>
          <a:ln>
            <a:noFill/>
          </a:ln>
        </p:spPr>
        <p:txBody>
          <a:bodyPr wrap="square" lIns="0" tIns="0" rIns="0" bIns="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chemeClr val="tx1"/>
                </a:solidFill>
                <a:latin typeface="Arial"/>
                <a:ea typeface="Arial"/>
                <a:cs typeface="Arial"/>
                <a:sym typeface="Arial"/>
              </a:rPr>
              <a:t>5</a:t>
            </a:fld>
            <a:endParaRPr lang="en" sz="1400" b="0" i="0" u="none" strike="noStrike" cap="none" dirty="0">
              <a:solidFill>
                <a:schemeClr val="tx1"/>
              </a:solidFill>
              <a:latin typeface="Arial"/>
              <a:ea typeface="Arial"/>
              <a:cs typeface="Arial"/>
              <a:sym typeface="Arial"/>
            </a:endParaRPr>
          </a:p>
        </p:txBody>
      </p:sp>
      <p:sp>
        <p:nvSpPr>
          <p:cNvPr id="147" name="Shape 147"/>
          <p:cNvSpPr txBox="1"/>
          <p:nvPr/>
        </p:nvSpPr>
        <p:spPr>
          <a:xfrm>
            <a:off x="173056" y="883183"/>
            <a:ext cx="8372400" cy="388800"/>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chemeClr val="lt2"/>
              </a:buClr>
              <a:buSzPct val="25000"/>
              <a:buFont typeface="Roboto"/>
              <a:buNone/>
            </a:pPr>
            <a:r>
              <a:rPr lang="en" sz="1200" dirty="0">
                <a:solidFill>
                  <a:schemeClr val="tx1"/>
                </a:solidFill>
                <a:latin typeface="+mn-lt"/>
                <a:ea typeface="Roboto"/>
                <a:cs typeface="Roboto"/>
                <a:sym typeface="Roboto"/>
              </a:rPr>
              <a:t>Closed loop management is the ability of an IoT Edge Network to monitor sensors and automatically trigger actions based on predefined rules.</a:t>
            </a:r>
          </a:p>
        </p:txBody>
      </p:sp>
      <p:cxnSp>
        <p:nvCxnSpPr>
          <p:cNvPr id="163" name="Shape 163"/>
          <p:cNvCxnSpPr/>
          <p:nvPr/>
        </p:nvCxnSpPr>
        <p:spPr>
          <a:xfrm rot="10800000" flipH="1">
            <a:off x="5845644" y="2504566"/>
            <a:ext cx="6000" cy="369900"/>
          </a:xfrm>
          <a:prstGeom prst="straightConnector1">
            <a:avLst/>
          </a:prstGeom>
          <a:noFill/>
          <a:ln w="12700" cap="flat" cmpd="sng">
            <a:solidFill>
              <a:srgbClr val="3493C2"/>
            </a:solidFill>
            <a:prstDash val="solid"/>
            <a:round/>
            <a:headEnd type="triangle" w="lg" len="lg"/>
            <a:tailEnd type="triangle" w="lg" len="lg"/>
          </a:ln>
        </p:spPr>
      </p:cxnSp>
      <p:sp>
        <p:nvSpPr>
          <p:cNvPr id="164" name="Shape 164"/>
          <p:cNvSpPr/>
          <p:nvPr/>
        </p:nvSpPr>
        <p:spPr>
          <a:xfrm>
            <a:off x="6531835" y="2519191"/>
            <a:ext cx="2168400" cy="2176499"/>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65" name="Shape 165"/>
          <p:cNvSpPr txBox="1"/>
          <p:nvPr/>
        </p:nvSpPr>
        <p:spPr>
          <a:xfrm>
            <a:off x="7330374" y="2412827"/>
            <a:ext cx="571500" cy="200100"/>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b="0" i="0" u="none" strike="noStrike" cap="none" dirty="0">
                <a:solidFill>
                  <a:srgbClr val="0071C5"/>
                </a:solidFill>
                <a:latin typeface="Arial"/>
                <a:ea typeface="Arial"/>
                <a:cs typeface="Arial"/>
                <a:sym typeface="Arial"/>
              </a:rPr>
              <a:t>Cloud</a:t>
            </a:r>
          </a:p>
        </p:txBody>
      </p:sp>
      <p:pic>
        <p:nvPicPr>
          <p:cNvPr id="166" name="Shape 166"/>
          <p:cNvPicPr preferRelativeResize="0"/>
          <p:nvPr/>
        </p:nvPicPr>
        <p:blipFill rotWithShape="1">
          <a:blip r:embed="rId3">
            <a:alphaModFix/>
          </a:blip>
          <a:srcRect/>
          <a:stretch/>
        </p:blipFill>
        <p:spPr>
          <a:xfrm>
            <a:off x="8361656" y="2305634"/>
            <a:ext cx="468900" cy="290400"/>
          </a:xfrm>
          <a:prstGeom prst="rect">
            <a:avLst/>
          </a:prstGeom>
          <a:noFill/>
          <a:ln>
            <a:noFill/>
          </a:ln>
        </p:spPr>
      </p:pic>
      <p:cxnSp>
        <p:nvCxnSpPr>
          <p:cNvPr id="167" name="Shape 167"/>
          <p:cNvCxnSpPr/>
          <p:nvPr/>
        </p:nvCxnSpPr>
        <p:spPr>
          <a:xfrm>
            <a:off x="2677561" y="3104733"/>
            <a:ext cx="291000" cy="0"/>
          </a:xfrm>
          <a:prstGeom prst="straightConnector1">
            <a:avLst/>
          </a:prstGeom>
          <a:noFill/>
          <a:ln w="12700" cap="flat" cmpd="sng">
            <a:solidFill>
              <a:srgbClr val="3493C2"/>
            </a:solidFill>
            <a:prstDash val="solid"/>
            <a:round/>
            <a:headEnd type="triangle" w="lg" len="lg"/>
            <a:tailEnd type="triangle" w="lg" len="lg"/>
          </a:ln>
        </p:spPr>
      </p:cxnSp>
      <p:cxnSp>
        <p:nvCxnSpPr>
          <p:cNvPr id="168" name="Shape 168"/>
          <p:cNvCxnSpPr/>
          <p:nvPr/>
        </p:nvCxnSpPr>
        <p:spPr>
          <a:xfrm>
            <a:off x="5301348" y="3104733"/>
            <a:ext cx="291000" cy="0"/>
          </a:xfrm>
          <a:prstGeom prst="straightConnector1">
            <a:avLst/>
          </a:prstGeom>
          <a:noFill/>
          <a:ln w="12700" cap="flat" cmpd="sng">
            <a:solidFill>
              <a:srgbClr val="3493C2"/>
            </a:solidFill>
            <a:prstDash val="solid"/>
            <a:round/>
            <a:headEnd type="triangle" w="lg" len="lg"/>
            <a:tailEnd type="triangle" w="lg" len="lg"/>
          </a:ln>
        </p:spPr>
      </p:cxnSp>
      <p:cxnSp>
        <p:nvCxnSpPr>
          <p:cNvPr id="169" name="Shape 169"/>
          <p:cNvCxnSpPr/>
          <p:nvPr/>
        </p:nvCxnSpPr>
        <p:spPr>
          <a:xfrm>
            <a:off x="6124769" y="3104733"/>
            <a:ext cx="291000" cy="0"/>
          </a:xfrm>
          <a:prstGeom prst="straightConnector1">
            <a:avLst/>
          </a:prstGeom>
          <a:noFill/>
          <a:ln w="12700" cap="flat" cmpd="sng">
            <a:solidFill>
              <a:srgbClr val="3493C2"/>
            </a:solidFill>
            <a:prstDash val="solid"/>
            <a:round/>
            <a:headEnd type="triangle" w="lg" len="lg"/>
            <a:tailEnd type="triangle" w="lg" len="lg"/>
          </a:ln>
        </p:spPr>
      </p:cxnSp>
      <p:cxnSp>
        <p:nvCxnSpPr>
          <p:cNvPr id="170" name="Shape 170"/>
          <p:cNvCxnSpPr/>
          <p:nvPr/>
        </p:nvCxnSpPr>
        <p:spPr>
          <a:xfrm flipH="1">
            <a:off x="2677539" y="3784862"/>
            <a:ext cx="3158999" cy="430500"/>
          </a:xfrm>
          <a:prstGeom prst="bentConnector2">
            <a:avLst/>
          </a:prstGeom>
          <a:noFill/>
          <a:ln w="12700" cap="flat" cmpd="sng">
            <a:solidFill>
              <a:srgbClr val="3493C2"/>
            </a:solidFill>
            <a:prstDash val="solid"/>
            <a:miter lim="8000"/>
            <a:headEnd type="triangle" w="lg" len="lg"/>
            <a:tailEnd type="triangle" w="lg" len="lg"/>
          </a:ln>
        </p:spPr>
      </p:cxnSp>
      <p:grpSp>
        <p:nvGrpSpPr>
          <p:cNvPr id="7" name="Group 6"/>
          <p:cNvGrpSpPr/>
          <p:nvPr/>
        </p:nvGrpSpPr>
        <p:grpSpPr>
          <a:xfrm>
            <a:off x="172940" y="1337263"/>
            <a:ext cx="8937744" cy="3432894"/>
            <a:chOff x="96253" y="1388788"/>
            <a:chExt cx="8937744" cy="3432894"/>
          </a:xfrm>
        </p:grpSpPr>
        <p:sp>
          <p:nvSpPr>
            <p:cNvPr id="4" name="Rectangle 3"/>
            <p:cNvSpPr/>
            <p:nvPr/>
          </p:nvSpPr>
          <p:spPr>
            <a:xfrm>
              <a:off x="96253" y="1388788"/>
              <a:ext cx="8937744" cy="34328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pic>
          <p:nvPicPr>
            <p:cNvPr id="149" name="Shape 149"/>
            <p:cNvPicPr preferRelativeResize="0"/>
            <p:nvPr/>
          </p:nvPicPr>
          <p:blipFill rotWithShape="1">
            <a:blip r:embed="rId4">
              <a:alphaModFix/>
            </a:blip>
            <a:srcRect/>
            <a:stretch/>
          </p:blipFill>
          <p:spPr>
            <a:xfrm>
              <a:off x="5309408" y="1794588"/>
              <a:ext cx="1040100" cy="643500"/>
            </a:xfrm>
            <a:prstGeom prst="rect">
              <a:avLst/>
            </a:prstGeom>
            <a:noFill/>
            <a:ln>
              <a:noFill/>
            </a:ln>
          </p:spPr>
        </p:pic>
        <p:sp>
          <p:nvSpPr>
            <p:cNvPr id="150" name="Shape 150"/>
            <p:cNvSpPr/>
            <p:nvPr/>
          </p:nvSpPr>
          <p:spPr>
            <a:xfrm>
              <a:off x="5388797" y="2069928"/>
              <a:ext cx="885900" cy="3381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FFFFFF"/>
                </a:buClr>
                <a:buSzPct val="25000"/>
                <a:buFont typeface="Arial"/>
                <a:buNone/>
              </a:pPr>
              <a:r>
                <a:rPr lang="en" sz="800" b="0" i="0" u="none" strike="noStrike" cap="none">
                  <a:solidFill>
                    <a:srgbClr val="FFFFFF"/>
                  </a:solidFill>
                  <a:latin typeface="Arial"/>
                  <a:ea typeface="Arial"/>
                  <a:cs typeface="Arial"/>
                  <a:sym typeface="Arial"/>
                </a:rPr>
                <a:t>Third-Party Cloud</a:t>
              </a:r>
            </a:p>
          </p:txBody>
        </p:sp>
        <p:sp>
          <p:nvSpPr>
            <p:cNvPr id="152" name="Shape 152"/>
            <p:cNvSpPr/>
            <p:nvPr/>
          </p:nvSpPr>
          <p:spPr>
            <a:xfrm>
              <a:off x="453103" y="1641248"/>
              <a:ext cx="2168700" cy="3054186"/>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53" name="Shape 153"/>
            <p:cNvSpPr txBox="1"/>
            <p:nvPr/>
          </p:nvSpPr>
          <p:spPr>
            <a:xfrm>
              <a:off x="1216715" y="1533302"/>
              <a:ext cx="641400" cy="215871"/>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b="0" i="0" u="none" strike="noStrike" cap="none">
                  <a:solidFill>
                    <a:srgbClr val="0071C5"/>
                  </a:solidFill>
                  <a:latin typeface="Arial"/>
                  <a:ea typeface="Arial"/>
                  <a:cs typeface="Arial"/>
                  <a:sym typeface="Arial"/>
                </a:rPr>
                <a:t>Things</a:t>
              </a:r>
            </a:p>
          </p:txBody>
        </p:sp>
        <p:sp>
          <p:nvSpPr>
            <p:cNvPr id="155" name="Shape 155"/>
            <p:cNvSpPr/>
            <p:nvPr/>
          </p:nvSpPr>
          <p:spPr>
            <a:xfrm>
              <a:off x="516604" y="2760495"/>
              <a:ext cx="2027250" cy="636524"/>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56" name="Shape 156"/>
            <p:cNvSpPr/>
            <p:nvPr/>
          </p:nvSpPr>
          <p:spPr>
            <a:xfrm>
              <a:off x="510254" y="3405024"/>
              <a:ext cx="2027250" cy="216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No Internet Connectivity</a:t>
              </a:r>
            </a:p>
          </p:txBody>
        </p:sp>
        <p:pic>
          <p:nvPicPr>
            <p:cNvPr id="157" name="Shape 157"/>
            <p:cNvPicPr preferRelativeResize="0"/>
            <p:nvPr/>
          </p:nvPicPr>
          <p:blipFill rotWithShape="1">
            <a:blip r:embed="rId5">
              <a:alphaModFix/>
            </a:blip>
            <a:srcRect/>
            <a:stretch/>
          </p:blipFill>
          <p:spPr>
            <a:xfrm>
              <a:off x="716468" y="2869267"/>
              <a:ext cx="279675" cy="423000"/>
            </a:xfrm>
            <a:prstGeom prst="rect">
              <a:avLst/>
            </a:prstGeom>
            <a:noFill/>
            <a:ln>
              <a:noFill/>
            </a:ln>
          </p:spPr>
        </p:pic>
        <p:pic>
          <p:nvPicPr>
            <p:cNvPr id="158" name="Shape 158"/>
            <p:cNvPicPr preferRelativeResize="0"/>
            <p:nvPr/>
          </p:nvPicPr>
          <p:blipFill rotWithShape="1">
            <a:blip r:embed="rId6">
              <a:alphaModFix/>
            </a:blip>
            <a:srcRect/>
            <a:stretch/>
          </p:blipFill>
          <p:spPr>
            <a:xfrm>
              <a:off x="1327297" y="2922898"/>
              <a:ext cx="415800" cy="372825"/>
            </a:xfrm>
            <a:prstGeom prst="rect">
              <a:avLst/>
            </a:prstGeom>
            <a:noFill/>
            <a:ln>
              <a:noFill/>
            </a:ln>
          </p:spPr>
        </p:pic>
        <p:pic>
          <p:nvPicPr>
            <p:cNvPr id="159" name="Shape 159"/>
            <p:cNvPicPr preferRelativeResize="0"/>
            <p:nvPr/>
          </p:nvPicPr>
          <p:blipFill rotWithShape="1">
            <a:blip r:embed="rId7">
              <a:alphaModFix/>
            </a:blip>
            <a:srcRect/>
            <a:stretch/>
          </p:blipFill>
          <p:spPr>
            <a:xfrm>
              <a:off x="2137135" y="2897370"/>
              <a:ext cx="186300" cy="408600"/>
            </a:xfrm>
            <a:prstGeom prst="rect">
              <a:avLst/>
            </a:prstGeom>
            <a:noFill/>
            <a:ln>
              <a:noFill/>
            </a:ln>
          </p:spPr>
        </p:pic>
        <p:sp>
          <p:nvSpPr>
            <p:cNvPr id="161" name="Shape 161"/>
            <p:cNvSpPr/>
            <p:nvPr/>
          </p:nvSpPr>
          <p:spPr>
            <a:xfrm>
              <a:off x="3036048" y="2519191"/>
              <a:ext cx="2168699" cy="1171499"/>
            </a:xfrm>
            <a:prstGeom prst="rect">
              <a:avLst/>
            </a:prstGeom>
            <a:noFill/>
            <a:ln w="12700" cap="flat" cmpd="sng">
              <a:solidFill>
                <a:srgbClr val="B1BABF"/>
              </a:solidFill>
              <a:prstDash val="dash"/>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62" name="Shape 162"/>
            <p:cNvSpPr txBox="1"/>
            <p:nvPr/>
          </p:nvSpPr>
          <p:spPr>
            <a:xfrm>
              <a:off x="3734571" y="2419179"/>
              <a:ext cx="771599" cy="200100"/>
            </a:xfrm>
            <a:prstGeom prst="rect">
              <a:avLst/>
            </a:prstGeom>
            <a:solidFill>
              <a:srgbClr val="F9F9F9"/>
            </a:solid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71C5"/>
                </a:buClr>
                <a:buSzPct val="25000"/>
                <a:buFont typeface="Arial"/>
                <a:buNone/>
              </a:pPr>
              <a:r>
                <a:rPr lang="en" sz="1100" b="0" i="0" u="none" strike="noStrike" cap="none">
                  <a:solidFill>
                    <a:srgbClr val="0071C5"/>
                  </a:solidFill>
                  <a:latin typeface="Arial"/>
                  <a:ea typeface="Arial"/>
                  <a:cs typeface="Arial"/>
                  <a:sym typeface="Arial"/>
                </a:rPr>
                <a:t>Network</a:t>
              </a:r>
            </a:p>
          </p:txBody>
        </p:sp>
        <p:sp>
          <p:nvSpPr>
            <p:cNvPr id="172" name="Shape 172"/>
            <p:cNvSpPr/>
            <p:nvPr/>
          </p:nvSpPr>
          <p:spPr>
            <a:xfrm>
              <a:off x="5355460" y="3282785"/>
              <a:ext cx="973200" cy="338099"/>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Network Infrastructure</a:t>
              </a:r>
            </a:p>
          </p:txBody>
        </p:sp>
        <p:pic>
          <p:nvPicPr>
            <p:cNvPr id="173" name="Shape 173"/>
            <p:cNvPicPr preferRelativeResize="0"/>
            <p:nvPr/>
          </p:nvPicPr>
          <p:blipFill rotWithShape="1">
            <a:blip r:embed="rId8">
              <a:alphaModFix/>
            </a:blip>
            <a:srcRect/>
            <a:stretch/>
          </p:blipFill>
          <p:spPr>
            <a:xfrm>
              <a:off x="5663433" y="2908433"/>
              <a:ext cx="368100" cy="373800"/>
            </a:xfrm>
            <a:prstGeom prst="rect">
              <a:avLst/>
            </a:prstGeom>
            <a:noFill/>
            <a:ln>
              <a:noFill/>
            </a:ln>
          </p:spPr>
        </p:pic>
        <p:grpSp>
          <p:nvGrpSpPr>
            <p:cNvPr id="175" name="Shape 175"/>
            <p:cNvGrpSpPr/>
            <p:nvPr/>
          </p:nvGrpSpPr>
          <p:grpSpPr>
            <a:xfrm>
              <a:off x="6603275" y="2690686"/>
              <a:ext cx="2026355" cy="636708"/>
              <a:chOff x="520833" y="1790905"/>
              <a:chExt cx="2111941" cy="663600"/>
            </a:xfrm>
          </p:grpSpPr>
          <p:sp>
            <p:nvSpPr>
              <p:cNvPr id="176" name="Shape 176"/>
              <p:cNvSpPr/>
              <p:nvPr/>
            </p:nvSpPr>
            <p:spPr>
              <a:xfrm>
                <a:off x="520833" y="1790905"/>
                <a:ext cx="663600" cy="6636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77" name="Shape 177"/>
              <p:cNvSpPr/>
              <p:nvPr/>
            </p:nvSpPr>
            <p:spPr>
              <a:xfrm>
                <a:off x="1245004" y="1790905"/>
                <a:ext cx="663600" cy="6636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78" name="Shape 178"/>
              <p:cNvSpPr/>
              <p:nvPr/>
            </p:nvSpPr>
            <p:spPr>
              <a:xfrm>
                <a:off x="1969175" y="1790905"/>
                <a:ext cx="663600" cy="663600"/>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grpSp>
        <p:sp>
          <p:nvSpPr>
            <p:cNvPr id="179" name="Shape 179"/>
            <p:cNvSpPr/>
            <p:nvPr/>
          </p:nvSpPr>
          <p:spPr>
            <a:xfrm>
              <a:off x="6457221" y="3328822"/>
              <a:ext cx="971550" cy="3381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Batch &amp; Stream Analytics</a:t>
              </a:r>
            </a:p>
          </p:txBody>
        </p:sp>
        <p:sp>
          <p:nvSpPr>
            <p:cNvPr id="180" name="Shape 180"/>
            <p:cNvSpPr/>
            <p:nvPr/>
          </p:nvSpPr>
          <p:spPr>
            <a:xfrm>
              <a:off x="7173206" y="3328822"/>
              <a:ext cx="885825" cy="2144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Storage</a:t>
              </a:r>
            </a:p>
          </p:txBody>
        </p:sp>
        <p:sp>
          <p:nvSpPr>
            <p:cNvPr id="181" name="Shape 181"/>
            <p:cNvSpPr/>
            <p:nvPr/>
          </p:nvSpPr>
          <p:spPr>
            <a:xfrm>
              <a:off x="7901893" y="3328822"/>
              <a:ext cx="807975" cy="21442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Servers</a:t>
              </a:r>
            </a:p>
          </p:txBody>
        </p:sp>
        <p:pic>
          <p:nvPicPr>
            <p:cNvPr id="182" name="Shape 182"/>
            <p:cNvPicPr preferRelativeResize="0"/>
            <p:nvPr/>
          </p:nvPicPr>
          <p:blipFill rotWithShape="1">
            <a:blip r:embed="rId9">
              <a:alphaModFix/>
            </a:blip>
            <a:srcRect/>
            <a:stretch/>
          </p:blipFill>
          <p:spPr>
            <a:xfrm>
              <a:off x="7541132" y="2842220"/>
              <a:ext cx="191925" cy="336375"/>
            </a:xfrm>
            <a:prstGeom prst="rect">
              <a:avLst/>
            </a:prstGeom>
            <a:noFill/>
            <a:ln>
              <a:noFill/>
            </a:ln>
          </p:spPr>
        </p:pic>
        <p:pic>
          <p:nvPicPr>
            <p:cNvPr id="183" name="Shape 183"/>
            <p:cNvPicPr preferRelativeResize="0"/>
            <p:nvPr/>
          </p:nvPicPr>
          <p:blipFill rotWithShape="1">
            <a:blip r:embed="rId10">
              <a:alphaModFix/>
            </a:blip>
            <a:srcRect/>
            <a:stretch/>
          </p:blipFill>
          <p:spPr>
            <a:xfrm>
              <a:off x="6797745" y="2823873"/>
              <a:ext cx="276300" cy="348300"/>
            </a:xfrm>
            <a:prstGeom prst="rect">
              <a:avLst/>
            </a:prstGeom>
            <a:noFill/>
            <a:ln>
              <a:noFill/>
            </a:ln>
          </p:spPr>
        </p:pic>
        <p:pic>
          <p:nvPicPr>
            <p:cNvPr id="184" name="Shape 184"/>
            <p:cNvPicPr preferRelativeResize="0"/>
            <p:nvPr/>
          </p:nvPicPr>
          <p:blipFill rotWithShape="1">
            <a:blip r:embed="rId11">
              <a:alphaModFix/>
            </a:blip>
            <a:srcRect/>
            <a:stretch/>
          </p:blipFill>
          <p:spPr>
            <a:xfrm>
              <a:off x="8131040" y="2869092"/>
              <a:ext cx="360675" cy="294525"/>
            </a:xfrm>
            <a:prstGeom prst="rect">
              <a:avLst/>
            </a:prstGeom>
            <a:noFill/>
            <a:ln>
              <a:noFill/>
            </a:ln>
          </p:spPr>
        </p:pic>
        <p:sp>
          <p:nvSpPr>
            <p:cNvPr id="186" name="Shape 186"/>
            <p:cNvSpPr/>
            <p:nvPr/>
          </p:nvSpPr>
          <p:spPr>
            <a:xfrm>
              <a:off x="516604" y="3717763"/>
              <a:ext cx="2027250" cy="636524"/>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87" name="Shape 187"/>
            <p:cNvSpPr/>
            <p:nvPr/>
          </p:nvSpPr>
          <p:spPr>
            <a:xfrm>
              <a:off x="510254" y="4354354"/>
              <a:ext cx="2027250" cy="216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800" b="0" i="0" u="none" strike="noStrike" cap="none">
                  <a:solidFill>
                    <a:srgbClr val="003C71"/>
                  </a:solidFill>
                  <a:latin typeface="Arial"/>
                  <a:ea typeface="Arial"/>
                  <a:cs typeface="Arial"/>
                  <a:sym typeface="Arial"/>
                </a:rPr>
                <a:t>Internet Connectivity</a:t>
              </a:r>
            </a:p>
          </p:txBody>
        </p:sp>
        <p:pic>
          <p:nvPicPr>
            <p:cNvPr id="188" name="Shape 188"/>
            <p:cNvPicPr preferRelativeResize="0"/>
            <p:nvPr/>
          </p:nvPicPr>
          <p:blipFill rotWithShape="1">
            <a:blip r:embed="rId12">
              <a:alphaModFix/>
            </a:blip>
            <a:srcRect/>
            <a:stretch/>
          </p:blipFill>
          <p:spPr>
            <a:xfrm>
              <a:off x="653572" y="3938289"/>
              <a:ext cx="349650" cy="266625"/>
            </a:xfrm>
            <a:prstGeom prst="rect">
              <a:avLst/>
            </a:prstGeom>
            <a:noFill/>
            <a:ln>
              <a:noFill/>
            </a:ln>
          </p:spPr>
        </p:pic>
        <p:pic>
          <p:nvPicPr>
            <p:cNvPr id="189" name="Shape 189"/>
            <p:cNvPicPr preferRelativeResize="0"/>
            <p:nvPr/>
          </p:nvPicPr>
          <p:blipFill rotWithShape="1">
            <a:blip r:embed="rId13">
              <a:alphaModFix/>
            </a:blip>
            <a:srcRect/>
            <a:stretch/>
          </p:blipFill>
          <p:spPr>
            <a:xfrm>
              <a:off x="2033972" y="3809490"/>
              <a:ext cx="368100" cy="451575"/>
            </a:xfrm>
            <a:prstGeom prst="rect">
              <a:avLst/>
            </a:prstGeom>
            <a:noFill/>
            <a:ln>
              <a:noFill/>
            </a:ln>
          </p:spPr>
        </p:pic>
        <p:pic>
          <p:nvPicPr>
            <p:cNvPr id="190" name="Shape 190"/>
            <p:cNvPicPr preferRelativeResize="0"/>
            <p:nvPr/>
          </p:nvPicPr>
          <p:blipFill rotWithShape="1">
            <a:blip r:embed="rId14">
              <a:alphaModFix/>
            </a:blip>
            <a:srcRect/>
            <a:stretch/>
          </p:blipFill>
          <p:spPr>
            <a:xfrm>
              <a:off x="1284122" y="3985640"/>
              <a:ext cx="465975" cy="168975"/>
            </a:xfrm>
            <a:prstGeom prst="rect">
              <a:avLst/>
            </a:prstGeom>
            <a:noFill/>
            <a:ln>
              <a:noFill/>
            </a:ln>
          </p:spPr>
        </p:pic>
        <p:sp>
          <p:nvSpPr>
            <p:cNvPr id="192" name="Shape 192"/>
            <p:cNvSpPr/>
            <p:nvPr/>
          </p:nvSpPr>
          <p:spPr>
            <a:xfrm>
              <a:off x="524541" y="1904824"/>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93" name="Shape 193"/>
            <p:cNvSpPr/>
            <p:nvPr/>
          </p:nvSpPr>
          <p:spPr>
            <a:xfrm>
              <a:off x="1050021" y="1904824"/>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94" name="Shape 194"/>
            <p:cNvSpPr/>
            <p:nvPr/>
          </p:nvSpPr>
          <p:spPr>
            <a:xfrm>
              <a:off x="1572324" y="1904824"/>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195" name="Shape 195"/>
            <p:cNvSpPr/>
            <p:nvPr/>
          </p:nvSpPr>
          <p:spPr>
            <a:xfrm>
              <a:off x="467389" y="2360438"/>
              <a:ext cx="59377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Security</a:t>
              </a:r>
            </a:p>
          </p:txBody>
        </p:sp>
        <p:sp>
          <p:nvSpPr>
            <p:cNvPr id="196" name="Shape 196"/>
            <p:cNvSpPr/>
            <p:nvPr/>
          </p:nvSpPr>
          <p:spPr>
            <a:xfrm>
              <a:off x="888091" y="2360438"/>
              <a:ext cx="75892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Management</a:t>
              </a:r>
            </a:p>
          </p:txBody>
        </p:sp>
        <p:sp>
          <p:nvSpPr>
            <p:cNvPr id="197" name="Shape 197"/>
            <p:cNvSpPr/>
            <p:nvPr/>
          </p:nvSpPr>
          <p:spPr>
            <a:xfrm>
              <a:off x="1913648" y="2357263"/>
              <a:ext cx="807975"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API Libraries, </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APIs, SDK</a:t>
              </a:r>
            </a:p>
          </p:txBody>
        </p:sp>
        <p:pic>
          <p:nvPicPr>
            <p:cNvPr id="198" name="Shape 198"/>
            <p:cNvPicPr preferRelativeResize="0"/>
            <p:nvPr/>
          </p:nvPicPr>
          <p:blipFill rotWithShape="1">
            <a:blip r:embed="rId15">
              <a:alphaModFix/>
            </a:blip>
            <a:srcRect/>
            <a:stretch/>
          </p:blipFill>
          <p:spPr>
            <a:xfrm>
              <a:off x="659706" y="1985513"/>
              <a:ext cx="176175" cy="264375"/>
            </a:xfrm>
            <a:prstGeom prst="rect">
              <a:avLst/>
            </a:prstGeom>
            <a:noFill/>
            <a:ln>
              <a:noFill/>
            </a:ln>
          </p:spPr>
        </p:pic>
        <p:pic>
          <p:nvPicPr>
            <p:cNvPr id="199" name="Shape 199"/>
            <p:cNvPicPr preferRelativeResize="0"/>
            <p:nvPr/>
          </p:nvPicPr>
          <p:blipFill rotWithShape="1">
            <a:blip r:embed="rId16">
              <a:alphaModFix/>
            </a:blip>
            <a:srcRect/>
            <a:stretch/>
          </p:blipFill>
          <p:spPr>
            <a:xfrm>
              <a:off x="1110572" y="1968375"/>
              <a:ext cx="333000" cy="298575"/>
            </a:xfrm>
            <a:prstGeom prst="rect">
              <a:avLst/>
            </a:prstGeom>
            <a:noFill/>
            <a:ln>
              <a:noFill/>
            </a:ln>
          </p:spPr>
        </p:pic>
        <p:sp>
          <p:nvSpPr>
            <p:cNvPr id="200" name="Shape 200"/>
            <p:cNvSpPr/>
            <p:nvPr/>
          </p:nvSpPr>
          <p:spPr>
            <a:xfrm>
              <a:off x="2100978" y="1904824"/>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01" name="Shape 201"/>
            <p:cNvSpPr/>
            <p:nvPr/>
          </p:nvSpPr>
          <p:spPr>
            <a:xfrm>
              <a:off x="1407220" y="2355678"/>
              <a:ext cx="766800"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Data</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Processing</a:t>
              </a:r>
            </a:p>
          </p:txBody>
        </p:sp>
        <p:pic>
          <p:nvPicPr>
            <p:cNvPr id="202" name="Shape 202"/>
            <p:cNvPicPr preferRelativeResize="0"/>
            <p:nvPr/>
          </p:nvPicPr>
          <p:blipFill rotWithShape="1">
            <a:blip r:embed="rId17">
              <a:alphaModFix/>
            </a:blip>
            <a:srcRect/>
            <a:stretch/>
          </p:blipFill>
          <p:spPr>
            <a:xfrm>
              <a:off x="2173997" y="2006955"/>
              <a:ext cx="301274" cy="251100"/>
            </a:xfrm>
            <a:prstGeom prst="rect">
              <a:avLst/>
            </a:prstGeom>
            <a:noFill/>
            <a:ln>
              <a:noFill/>
            </a:ln>
          </p:spPr>
        </p:pic>
        <p:pic>
          <p:nvPicPr>
            <p:cNvPr id="203" name="Shape 203"/>
            <p:cNvPicPr preferRelativeResize="0"/>
            <p:nvPr/>
          </p:nvPicPr>
          <p:blipFill rotWithShape="1">
            <a:blip r:embed="rId18">
              <a:alphaModFix/>
            </a:blip>
            <a:srcRect/>
            <a:stretch/>
          </p:blipFill>
          <p:spPr>
            <a:xfrm>
              <a:off x="1663452" y="1962345"/>
              <a:ext cx="262125" cy="323775"/>
            </a:xfrm>
            <a:prstGeom prst="rect">
              <a:avLst/>
            </a:prstGeom>
            <a:noFill/>
            <a:ln>
              <a:noFill/>
            </a:ln>
          </p:spPr>
        </p:pic>
        <p:sp>
          <p:nvSpPr>
            <p:cNvPr id="205" name="Shape 205"/>
            <p:cNvSpPr/>
            <p:nvPr/>
          </p:nvSpPr>
          <p:spPr>
            <a:xfrm>
              <a:off x="3117013" y="2789066"/>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06" name="Shape 206"/>
            <p:cNvSpPr/>
            <p:nvPr/>
          </p:nvSpPr>
          <p:spPr>
            <a:xfrm>
              <a:off x="3642493" y="2789066"/>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07" name="Shape 207"/>
            <p:cNvSpPr/>
            <p:nvPr/>
          </p:nvSpPr>
          <p:spPr>
            <a:xfrm>
              <a:off x="4164796" y="2789066"/>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08" name="Shape 208"/>
            <p:cNvSpPr/>
            <p:nvPr/>
          </p:nvSpPr>
          <p:spPr>
            <a:xfrm>
              <a:off x="3059861" y="3244681"/>
              <a:ext cx="59377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dirty="0">
                  <a:solidFill>
                    <a:srgbClr val="003C71"/>
                  </a:solidFill>
                  <a:latin typeface="Arial"/>
                  <a:ea typeface="Arial"/>
                  <a:cs typeface="Arial"/>
                  <a:sym typeface="Arial"/>
                </a:rPr>
                <a:t>Security</a:t>
              </a:r>
            </a:p>
          </p:txBody>
        </p:sp>
        <p:sp>
          <p:nvSpPr>
            <p:cNvPr id="209" name="Shape 209"/>
            <p:cNvSpPr/>
            <p:nvPr/>
          </p:nvSpPr>
          <p:spPr>
            <a:xfrm>
              <a:off x="3480561" y="3244681"/>
              <a:ext cx="75892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Management</a:t>
              </a:r>
            </a:p>
          </p:txBody>
        </p:sp>
        <p:sp>
          <p:nvSpPr>
            <p:cNvPr id="210" name="Shape 210"/>
            <p:cNvSpPr/>
            <p:nvPr/>
          </p:nvSpPr>
          <p:spPr>
            <a:xfrm>
              <a:off x="4506121" y="3241506"/>
              <a:ext cx="807975"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API Libraries, </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APIs, SDK</a:t>
              </a:r>
            </a:p>
          </p:txBody>
        </p:sp>
        <p:pic>
          <p:nvPicPr>
            <p:cNvPr id="211" name="Shape 211"/>
            <p:cNvPicPr preferRelativeResize="0"/>
            <p:nvPr/>
          </p:nvPicPr>
          <p:blipFill rotWithShape="1">
            <a:blip r:embed="rId15">
              <a:alphaModFix/>
            </a:blip>
            <a:srcRect/>
            <a:stretch/>
          </p:blipFill>
          <p:spPr>
            <a:xfrm>
              <a:off x="3251524" y="2869726"/>
              <a:ext cx="176175" cy="264375"/>
            </a:xfrm>
            <a:prstGeom prst="rect">
              <a:avLst/>
            </a:prstGeom>
            <a:noFill/>
            <a:ln>
              <a:noFill/>
            </a:ln>
          </p:spPr>
        </p:pic>
        <p:pic>
          <p:nvPicPr>
            <p:cNvPr id="212" name="Shape 212"/>
            <p:cNvPicPr preferRelativeResize="0"/>
            <p:nvPr/>
          </p:nvPicPr>
          <p:blipFill rotWithShape="1">
            <a:blip r:embed="rId16">
              <a:alphaModFix/>
            </a:blip>
            <a:srcRect/>
            <a:stretch/>
          </p:blipFill>
          <p:spPr>
            <a:xfrm>
              <a:off x="3702389" y="2852587"/>
              <a:ext cx="333000" cy="298575"/>
            </a:xfrm>
            <a:prstGeom prst="rect">
              <a:avLst/>
            </a:prstGeom>
            <a:noFill/>
            <a:ln>
              <a:noFill/>
            </a:ln>
          </p:spPr>
        </p:pic>
        <p:sp>
          <p:nvSpPr>
            <p:cNvPr id="213" name="Shape 213"/>
            <p:cNvSpPr/>
            <p:nvPr/>
          </p:nvSpPr>
          <p:spPr>
            <a:xfrm>
              <a:off x="4693451" y="2789066"/>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14" name="Shape 214"/>
            <p:cNvSpPr/>
            <p:nvPr/>
          </p:nvSpPr>
          <p:spPr>
            <a:xfrm>
              <a:off x="3999691" y="3239918"/>
              <a:ext cx="766800"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Data</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Processing</a:t>
              </a:r>
            </a:p>
          </p:txBody>
        </p:sp>
        <p:pic>
          <p:nvPicPr>
            <p:cNvPr id="215" name="Shape 215"/>
            <p:cNvPicPr preferRelativeResize="0"/>
            <p:nvPr/>
          </p:nvPicPr>
          <p:blipFill rotWithShape="1">
            <a:blip r:embed="rId17">
              <a:alphaModFix/>
            </a:blip>
            <a:srcRect/>
            <a:stretch/>
          </p:blipFill>
          <p:spPr>
            <a:xfrm>
              <a:off x="4765814" y="2891168"/>
              <a:ext cx="301274" cy="251100"/>
            </a:xfrm>
            <a:prstGeom prst="rect">
              <a:avLst/>
            </a:prstGeom>
            <a:noFill/>
            <a:ln>
              <a:noFill/>
            </a:ln>
          </p:spPr>
        </p:pic>
        <p:sp>
          <p:nvSpPr>
            <p:cNvPr id="217" name="Shape 217"/>
            <p:cNvSpPr/>
            <p:nvPr/>
          </p:nvSpPr>
          <p:spPr>
            <a:xfrm>
              <a:off x="6606451" y="3866988"/>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18" name="Shape 218"/>
            <p:cNvSpPr/>
            <p:nvPr/>
          </p:nvSpPr>
          <p:spPr>
            <a:xfrm>
              <a:off x="7131929" y="3866988"/>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19" name="Shape 219"/>
            <p:cNvSpPr/>
            <p:nvPr/>
          </p:nvSpPr>
          <p:spPr>
            <a:xfrm>
              <a:off x="7654235" y="3866988"/>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20" name="Shape 220"/>
            <p:cNvSpPr/>
            <p:nvPr/>
          </p:nvSpPr>
          <p:spPr>
            <a:xfrm>
              <a:off x="6549298" y="4321016"/>
              <a:ext cx="59377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Security</a:t>
              </a:r>
            </a:p>
          </p:txBody>
        </p:sp>
        <p:sp>
          <p:nvSpPr>
            <p:cNvPr id="221" name="Shape 221"/>
            <p:cNvSpPr/>
            <p:nvPr/>
          </p:nvSpPr>
          <p:spPr>
            <a:xfrm>
              <a:off x="6969998" y="4321016"/>
              <a:ext cx="758925" cy="18405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Management</a:t>
              </a:r>
            </a:p>
          </p:txBody>
        </p:sp>
        <p:sp>
          <p:nvSpPr>
            <p:cNvPr id="222" name="Shape 222"/>
            <p:cNvSpPr/>
            <p:nvPr/>
          </p:nvSpPr>
          <p:spPr>
            <a:xfrm>
              <a:off x="7995557" y="4319427"/>
              <a:ext cx="807975" cy="276299"/>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API Libraries, </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APIs, SDK</a:t>
              </a:r>
            </a:p>
          </p:txBody>
        </p:sp>
        <p:pic>
          <p:nvPicPr>
            <p:cNvPr id="223" name="Shape 223"/>
            <p:cNvPicPr preferRelativeResize="0"/>
            <p:nvPr/>
          </p:nvPicPr>
          <p:blipFill rotWithShape="1">
            <a:blip r:embed="rId15">
              <a:alphaModFix/>
            </a:blip>
            <a:srcRect/>
            <a:stretch/>
          </p:blipFill>
          <p:spPr>
            <a:xfrm>
              <a:off x="6741101" y="3946633"/>
              <a:ext cx="176175" cy="264375"/>
            </a:xfrm>
            <a:prstGeom prst="rect">
              <a:avLst/>
            </a:prstGeom>
            <a:noFill/>
            <a:ln>
              <a:noFill/>
            </a:ln>
          </p:spPr>
        </p:pic>
        <p:pic>
          <p:nvPicPr>
            <p:cNvPr id="224" name="Shape 224"/>
            <p:cNvPicPr preferRelativeResize="0"/>
            <p:nvPr/>
          </p:nvPicPr>
          <p:blipFill rotWithShape="1">
            <a:blip r:embed="rId16">
              <a:alphaModFix/>
            </a:blip>
            <a:srcRect/>
            <a:stretch/>
          </p:blipFill>
          <p:spPr>
            <a:xfrm>
              <a:off x="7191966" y="3929495"/>
              <a:ext cx="333000" cy="298575"/>
            </a:xfrm>
            <a:prstGeom prst="rect">
              <a:avLst/>
            </a:prstGeom>
            <a:noFill/>
            <a:ln>
              <a:noFill/>
            </a:ln>
          </p:spPr>
        </p:pic>
        <p:sp>
          <p:nvSpPr>
            <p:cNvPr id="225" name="Shape 225"/>
            <p:cNvSpPr/>
            <p:nvPr/>
          </p:nvSpPr>
          <p:spPr>
            <a:xfrm>
              <a:off x="8182888" y="3866988"/>
              <a:ext cx="434925" cy="434925"/>
            </a:xfrm>
            <a:prstGeom prst="rect">
              <a:avLst/>
            </a:prstGeom>
            <a:solidFill>
              <a:srgbClr val="FFFFFF"/>
            </a:solidFill>
            <a:ln w="9525" cap="flat" cmpd="sng">
              <a:solidFill>
                <a:srgbClr val="0071C5"/>
              </a:solidFill>
              <a:prstDash val="solid"/>
              <a:round/>
              <a:headEnd type="none" w="med" len="med"/>
              <a:tailEnd type="none" w="med" len="med"/>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Arial"/>
                <a:ea typeface="Arial"/>
                <a:cs typeface="Arial"/>
                <a:sym typeface="Arial"/>
              </a:endParaRPr>
            </a:p>
          </p:txBody>
        </p:sp>
        <p:sp>
          <p:nvSpPr>
            <p:cNvPr id="226" name="Shape 226"/>
            <p:cNvSpPr/>
            <p:nvPr/>
          </p:nvSpPr>
          <p:spPr>
            <a:xfrm>
              <a:off x="7489129" y="4316254"/>
              <a:ext cx="766800" cy="277875"/>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3C71"/>
                </a:buClr>
                <a:buSzPct val="25000"/>
                <a:buFont typeface="Arial"/>
                <a:buNone/>
              </a:pPr>
              <a:r>
                <a:rPr lang="en" sz="600" b="0" i="0" u="none" strike="noStrike" cap="none">
                  <a:solidFill>
                    <a:srgbClr val="003C71"/>
                  </a:solidFill>
                  <a:latin typeface="Arial"/>
                  <a:ea typeface="Arial"/>
                  <a:cs typeface="Arial"/>
                  <a:sym typeface="Arial"/>
                </a:rPr>
                <a:t>Data</a:t>
              </a:r>
              <a:br>
                <a:rPr lang="en" sz="600" b="0" i="0" u="none" strike="noStrike" cap="none">
                  <a:solidFill>
                    <a:srgbClr val="003C71"/>
                  </a:solidFill>
                  <a:latin typeface="Arial"/>
                  <a:ea typeface="Arial"/>
                  <a:cs typeface="Arial"/>
                  <a:sym typeface="Arial"/>
                </a:rPr>
              </a:br>
              <a:r>
                <a:rPr lang="en" sz="600" b="0" i="0" u="none" strike="noStrike" cap="none">
                  <a:solidFill>
                    <a:srgbClr val="003C71"/>
                  </a:solidFill>
                  <a:latin typeface="Arial"/>
                  <a:ea typeface="Arial"/>
                  <a:cs typeface="Arial"/>
                  <a:sym typeface="Arial"/>
                </a:rPr>
                <a:t>Management</a:t>
              </a:r>
            </a:p>
          </p:txBody>
        </p:sp>
        <p:pic>
          <p:nvPicPr>
            <p:cNvPr id="227" name="Shape 227"/>
            <p:cNvPicPr preferRelativeResize="0"/>
            <p:nvPr/>
          </p:nvPicPr>
          <p:blipFill rotWithShape="1">
            <a:blip r:embed="rId17">
              <a:alphaModFix/>
            </a:blip>
            <a:srcRect/>
            <a:stretch/>
          </p:blipFill>
          <p:spPr>
            <a:xfrm>
              <a:off x="8255391" y="3968075"/>
              <a:ext cx="301274" cy="251100"/>
            </a:xfrm>
            <a:prstGeom prst="rect">
              <a:avLst/>
            </a:prstGeom>
            <a:noFill/>
            <a:ln>
              <a:noFill/>
            </a:ln>
          </p:spPr>
        </p:pic>
      </p:grpSp>
      <p:pic>
        <p:nvPicPr>
          <p:cNvPr id="228" name="Shape 228" descr="https://www.mapr.com/sites/default/files/otherpageimages/icon2R-easyingestion.png"/>
          <p:cNvPicPr preferRelativeResize="0"/>
          <p:nvPr/>
        </p:nvPicPr>
        <p:blipFill rotWithShape="1">
          <a:blip r:embed="rId19">
            <a:alphaModFix/>
          </a:blip>
          <a:srcRect/>
          <a:stretch/>
        </p:blipFill>
        <p:spPr>
          <a:xfrm>
            <a:off x="7770850" y="3967991"/>
            <a:ext cx="222300" cy="293400"/>
          </a:xfrm>
          <a:prstGeom prst="rect">
            <a:avLst/>
          </a:prstGeom>
          <a:noFill/>
          <a:ln>
            <a:noFill/>
          </a:ln>
        </p:spPr>
      </p:pic>
      <p:pic>
        <p:nvPicPr>
          <p:cNvPr id="229" name="Shape 229"/>
          <p:cNvPicPr preferRelativeResize="0"/>
          <p:nvPr/>
        </p:nvPicPr>
        <p:blipFill rotWithShape="1">
          <a:blip r:embed="rId18">
            <a:alphaModFix/>
          </a:blip>
          <a:srcRect/>
          <a:stretch/>
        </p:blipFill>
        <p:spPr>
          <a:xfrm>
            <a:off x="4252514" y="2854851"/>
            <a:ext cx="262200" cy="323700"/>
          </a:xfrm>
          <a:prstGeom prst="rect">
            <a:avLst/>
          </a:prstGeom>
          <a:noFill/>
          <a:ln>
            <a:noFill/>
          </a:ln>
        </p:spPr>
      </p:pic>
      <p:sp>
        <p:nvSpPr>
          <p:cNvPr id="5" name="Title 4"/>
          <p:cNvSpPr>
            <a:spLocks noGrp="1"/>
          </p:cNvSpPr>
          <p:nvPr>
            <p:ph type="title"/>
          </p:nvPr>
        </p:nvSpPr>
        <p:spPr>
          <a:xfrm>
            <a:off x="160030" y="212941"/>
            <a:ext cx="8436076" cy="523220"/>
          </a:xfrm>
        </p:spPr>
        <p:txBody>
          <a:bodyPr/>
          <a:lstStyle/>
          <a:p>
            <a:r>
              <a:rPr lang="en" sz="4000" dirty="0"/>
              <a:t>Intel® IoT Platform – What is Close Loop Management?</a:t>
            </a:r>
            <a:endParaRPr lang="en-US" sz="4000" dirty="0"/>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3" name="Title 2"/>
          <p:cNvSpPr>
            <a:spLocks noGrp="1"/>
          </p:cNvSpPr>
          <p:nvPr>
            <p:ph type="title"/>
          </p:nvPr>
        </p:nvSpPr>
        <p:spPr>
          <a:xfrm>
            <a:off x="353964" y="228527"/>
            <a:ext cx="8436076" cy="577274"/>
          </a:xfrm>
        </p:spPr>
        <p:txBody>
          <a:bodyPr/>
          <a:lstStyle/>
          <a:p>
            <a:r>
              <a:rPr lang="en" dirty="0">
                <a:solidFill>
                  <a:schemeClr val="lt1"/>
                </a:solidFill>
                <a:ea typeface="Roboto"/>
                <a:cs typeface="Roboto"/>
                <a:sym typeface="Roboto"/>
              </a:rPr>
              <a:t>What and Why?</a:t>
            </a:r>
            <a:endParaRPr lang="en-US" dirty="0"/>
          </a:p>
        </p:txBody>
      </p:sp>
      <p:sp>
        <p:nvSpPr>
          <p:cNvPr id="4" name="Text Placeholder 3"/>
          <p:cNvSpPr>
            <a:spLocks noGrp="1"/>
          </p:cNvSpPr>
          <p:nvPr>
            <p:ph type="body" sz="quarter" idx="13"/>
          </p:nvPr>
        </p:nvSpPr>
        <p:spPr/>
        <p:txBody>
          <a:bodyPr/>
          <a:lstStyle/>
          <a:p>
            <a:endParaRPr lang="en-US"/>
          </a:p>
        </p:txBody>
      </p:sp>
      <p:sp>
        <p:nvSpPr>
          <p:cNvPr id="2" name="Content Placeholder 1"/>
          <p:cNvSpPr>
            <a:spLocks noGrp="1"/>
          </p:cNvSpPr>
          <p:nvPr>
            <p:ph sz="quarter" idx="15"/>
          </p:nvPr>
        </p:nvSpPr>
        <p:spPr/>
        <p:txBody>
          <a:bodyPr/>
          <a:lstStyle/>
          <a:p>
            <a:pPr marL="457200" lvl="0" indent="-342900">
              <a:lnSpc>
                <a:spcPct val="115000"/>
              </a:lnSpc>
              <a:spcBef>
                <a:spcPts val="0"/>
              </a:spcBef>
              <a:buClr>
                <a:schemeClr val="lt2"/>
              </a:buClr>
              <a:buSzPct val="100000"/>
              <a:buFont typeface="Roboto"/>
              <a:buChar char="●"/>
            </a:pPr>
            <a:r>
              <a:rPr lang="en" sz="1400" b="1" dirty="0">
                <a:latin typeface="+mn-lt"/>
              </a:rPr>
              <a:t>Efficiency, safety and productivity - </a:t>
            </a:r>
            <a:r>
              <a:rPr lang="en" sz="1400" dirty="0">
                <a:latin typeface="+mn-lt"/>
                <a:ea typeface="Roboto"/>
                <a:cs typeface="Roboto"/>
                <a:sym typeface="Roboto"/>
              </a:rPr>
              <a:t>Moving from a reactive to proactive maintenance operation has great effects. </a:t>
            </a:r>
          </a:p>
          <a:p>
            <a:pPr marL="457200" lvl="0" indent="-342900">
              <a:lnSpc>
                <a:spcPct val="115000"/>
              </a:lnSpc>
              <a:spcBef>
                <a:spcPts val="1600"/>
              </a:spcBef>
              <a:buClr>
                <a:schemeClr val="lt2"/>
              </a:buClr>
              <a:buSzPct val="100000"/>
              <a:buFont typeface="Roboto"/>
              <a:buChar char="●"/>
            </a:pPr>
            <a:r>
              <a:rPr lang="en" sz="1400" b="1" dirty="0">
                <a:latin typeface="+mn-lt"/>
                <a:ea typeface="Roboto"/>
                <a:cs typeface="Roboto"/>
                <a:sym typeface="Roboto"/>
              </a:rPr>
              <a:t>Real time understanding of the status </a:t>
            </a:r>
            <a:r>
              <a:rPr lang="en" sz="1400" dirty="0">
                <a:latin typeface="+mn-lt"/>
                <a:ea typeface="Roboto"/>
                <a:cs typeface="Roboto"/>
                <a:sym typeface="Roboto"/>
              </a:rPr>
              <a:t>of the critical factors for a factory or corporate installation will aid to accurately predict when an important or high-value piece of equipment may break-down, and then fixing the issue ahead of time, enables you to remain competitive and profitable. </a:t>
            </a:r>
          </a:p>
          <a:p>
            <a:pPr marL="457200" lvl="0" indent="-342900">
              <a:lnSpc>
                <a:spcPct val="115000"/>
              </a:lnSpc>
              <a:spcBef>
                <a:spcPts val="1600"/>
              </a:spcBef>
              <a:buClr>
                <a:schemeClr val="lt2"/>
              </a:buClr>
              <a:buSzPct val="100000"/>
              <a:buFont typeface="Roboto"/>
              <a:buChar char="●"/>
            </a:pPr>
            <a:r>
              <a:rPr lang="en" sz="1400" b="1" dirty="0">
                <a:latin typeface="+mn-lt"/>
                <a:ea typeface="Roboto"/>
                <a:cs typeface="Roboto"/>
                <a:sym typeface="Roboto"/>
              </a:rPr>
              <a:t>Liability and Risk Reduction </a:t>
            </a:r>
            <a:r>
              <a:rPr lang="en" sz="1400" dirty="0">
                <a:latin typeface="+mn-lt"/>
                <a:ea typeface="Roboto"/>
                <a:cs typeface="Roboto"/>
                <a:sym typeface="Roboto"/>
              </a:rPr>
              <a:t>- companies that are able to identify potential risks can minimize their liabilities.</a:t>
            </a:r>
          </a:p>
          <a:p>
            <a:pPr marL="457200" lvl="0" indent="-342900">
              <a:lnSpc>
                <a:spcPct val="115000"/>
              </a:lnSpc>
              <a:spcBef>
                <a:spcPts val="1600"/>
              </a:spcBef>
              <a:buClr>
                <a:schemeClr val="lt2"/>
              </a:buClr>
              <a:buSzPct val="100000"/>
              <a:buFont typeface="Roboto"/>
              <a:buChar char="●"/>
            </a:pPr>
            <a:r>
              <a:rPr lang="en" sz="1400" b="1" dirty="0">
                <a:latin typeface="+mn-lt"/>
                <a:ea typeface="Roboto"/>
                <a:cs typeface="Roboto"/>
                <a:sym typeface="Roboto"/>
              </a:rPr>
              <a:t>Return on Investment </a:t>
            </a:r>
            <a:r>
              <a:rPr lang="en" sz="1400" dirty="0">
                <a:latin typeface="+mn-lt"/>
                <a:ea typeface="Roboto"/>
                <a:cs typeface="Roboto"/>
                <a:sym typeface="Roboto"/>
              </a:rPr>
              <a:t>is fast becoming a core component of next generation predictive maintenance and optimization applications. </a:t>
            </a:r>
          </a:p>
          <a:p>
            <a:pPr marL="457200" lvl="0" indent="-342900">
              <a:lnSpc>
                <a:spcPct val="115000"/>
              </a:lnSpc>
              <a:spcBef>
                <a:spcPts val="1600"/>
              </a:spcBef>
              <a:buClr>
                <a:schemeClr val="lt2"/>
              </a:buClr>
              <a:buSzPct val="100000"/>
              <a:buFont typeface="Roboto"/>
              <a:buChar char="●"/>
            </a:pPr>
            <a:r>
              <a:rPr lang="en" sz="1400" b="1" dirty="0">
                <a:latin typeface="+mn-lt"/>
                <a:ea typeface="Roboto"/>
                <a:cs typeface="Roboto"/>
                <a:sym typeface="Roboto"/>
              </a:rPr>
              <a:t>Accelerated learning and understanding </a:t>
            </a:r>
            <a:r>
              <a:rPr lang="en" sz="1400" dirty="0">
                <a:latin typeface="+mn-lt"/>
                <a:ea typeface="Roboto"/>
                <a:cs typeface="Roboto"/>
                <a:sym typeface="Roboto"/>
              </a:rPr>
              <a:t>- The renaissance of cognitive sensing allows businesses to be intelligent with their time and resources.</a:t>
            </a:r>
          </a:p>
          <a:p>
            <a:endParaRPr lang="en-US" sz="1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p:spPr>
        <p:txBody>
          <a:bodyPr wrap="square" lIns="91425" tIns="91425" rIns="91425" bIns="91425" anchor="b" anchorCtr="0">
            <a:noAutofit/>
          </a:bodyPr>
          <a:lstStyle/>
          <a:p>
            <a:pPr lvl="0">
              <a:spcBef>
                <a:spcPts val="0"/>
              </a:spcBef>
              <a:buNone/>
            </a:pPr>
            <a:r>
              <a:rPr lang="en"/>
              <a:t>Approaches to Automation Systems</a:t>
            </a:r>
          </a:p>
        </p:txBody>
      </p:sp>
      <p:pic>
        <p:nvPicPr>
          <p:cNvPr id="244" name="Shape 244"/>
          <p:cNvPicPr preferRelativeResize="0"/>
          <p:nvPr/>
        </p:nvPicPr>
        <p:blipFill>
          <a:blip r:embed="rId3">
            <a:alphaModFix/>
          </a:blip>
          <a:stretch>
            <a:fillRect/>
          </a:stretch>
        </p:blipFill>
        <p:spPr>
          <a:xfrm>
            <a:off x="3577778" y="946950"/>
            <a:ext cx="5241299" cy="3249600"/>
          </a:xfrm>
          <a:prstGeom prst="rect">
            <a:avLst/>
          </a:prstGeom>
          <a:noFill/>
          <a:ln>
            <a:noFill/>
          </a:ln>
        </p:spPr>
      </p:pic>
      <p:sp>
        <p:nvSpPr>
          <p:cNvPr id="2" name="TextBox 1"/>
          <p:cNvSpPr txBox="1"/>
          <p:nvPr/>
        </p:nvSpPr>
        <p:spPr>
          <a:xfrm>
            <a:off x="353964" y="946950"/>
            <a:ext cx="3124881" cy="2647391"/>
          </a:xfrm>
          <a:prstGeom prst="rect">
            <a:avLst/>
          </a:prstGeom>
          <a:noFill/>
        </p:spPr>
        <p:txBody>
          <a:bodyPr wrap="square" rtlCol="0">
            <a:spAutoFit/>
          </a:bodyPr>
          <a:lstStyle/>
          <a:p>
            <a:pPr marL="228600" lvl="0">
              <a:lnSpc>
                <a:spcPct val="115000"/>
              </a:lnSpc>
              <a:spcAft>
                <a:spcPts val="1600"/>
              </a:spcAft>
            </a:pPr>
            <a:r>
              <a:rPr lang="en" dirty="0" smtClean="0">
                <a:solidFill>
                  <a:schemeClr val="tx1"/>
                </a:solidFill>
                <a:latin typeface="+mn-lt"/>
              </a:rPr>
              <a:t>ANN </a:t>
            </a:r>
            <a:r>
              <a:rPr lang="en" dirty="0">
                <a:solidFill>
                  <a:schemeClr val="tx1"/>
                </a:solidFill>
                <a:latin typeface="+mn-lt"/>
              </a:rPr>
              <a:t>- </a:t>
            </a:r>
            <a:r>
              <a:rPr lang="en" dirty="0">
                <a:solidFill>
                  <a:schemeClr val="tx1"/>
                </a:solidFill>
                <a:latin typeface="+mn-lt"/>
                <a:hlinkClick r:id="rId4"/>
              </a:rPr>
              <a:t>Artificial neural network</a:t>
            </a:r>
          </a:p>
          <a:p>
            <a:pPr marL="228600" lvl="0">
              <a:lnSpc>
                <a:spcPct val="115000"/>
              </a:lnSpc>
              <a:spcAft>
                <a:spcPts val="1600"/>
              </a:spcAft>
            </a:pPr>
            <a:r>
              <a:rPr lang="en" dirty="0">
                <a:solidFill>
                  <a:schemeClr val="tx1"/>
                </a:solidFill>
                <a:latin typeface="+mn-lt"/>
              </a:rPr>
              <a:t>DCS - </a:t>
            </a:r>
            <a:r>
              <a:rPr lang="en" dirty="0">
                <a:solidFill>
                  <a:schemeClr val="tx1"/>
                </a:solidFill>
                <a:latin typeface="+mn-lt"/>
                <a:hlinkClick r:id="rId5"/>
              </a:rPr>
              <a:t>Distributed Control System</a:t>
            </a:r>
          </a:p>
          <a:p>
            <a:pPr marL="228600" lvl="0">
              <a:lnSpc>
                <a:spcPct val="115000"/>
              </a:lnSpc>
              <a:spcAft>
                <a:spcPts val="1600"/>
              </a:spcAft>
            </a:pPr>
            <a:r>
              <a:rPr lang="en" dirty="0">
                <a:solidFill>
                  <a:schemeClr val="tx1"/>
                </a:solidFill>
                <a:latin typeface="+mn-lt"/>
              </a:rPr>
              <a:t>HMI - </a:t>
            </a:r>
            <a:r>
              <a:rPr lang="en" dirty="0">
                <a:solidFill>
                  <a:schemeClr val="tx1"/>
                </a:solidFill>
                <a:latin typeface="+mn-lt"/>
                <a:hlinkClick r:id="rId6"/>
              </a:rPr>
              <a:t>Human Machine Interface</a:t>
            </a:r>
          </a:p>
          <a:p>
            <a:pPr marL="228600" lvl="0">
              <a:lnSpc>
                <a:spcPct val="115000"/>
              </a:lnSpc>
              <a:spcAft>
                <a:spcPts val="1600"/>
              </a:spcAft>
            </a:pPr>
            <a:r>
              <a:rPr lang="en" dirty="0">
                <a:solidFill>
                  <a:schemeClr val="tx1"/>
                </a:solidFill>
                <a:latin typeface="+mn-lt"/>
              </a:rPr>
              <a:t>SCADA - </a:t>
            </a:r>
            <a:r>
              <a:rPr lang="en" dirty="0">
                <a:solidFill>
                  <a:schemeClr val="tx1"/>
                </a:solidFill>
                <a:latin typeface="+mn-lt"/>
                <a:hlinkClick r:id="rId7"/>
              </a:rPr>
              <a:t>Supervisory Control and Data Acquisition</a:t>
            </a:r>
          </a:p>
          <a:p>
            <a:pPr marL="228600" lvl="0">
              <a:lnSpc>
                <a:spcPct val="115000"/>
              </a:lnSpc>
              <a:spcAft>
                <a:spcPts val="1600"/>
              </a:spcAft>
            </a:pPr>
            <a:r>
              <a:rPr lang="en" dirty="0">
                <a:solidFill>
                  <a:schemeClr val="tx1"/>
                </a:solidFill>
                <a:latin typeface="+mn-lt"/>
              </a:rPr>
              <a:t>PLC - </a:t>
            </a:r>
            <a:r>
              <a:rPr lang="en" dirty="0">
                <a:solidFill>
                  <a:schemeClr val="tx1"/>
                </a:solidFill>
                <a:latin typeface="+mn-lt"/>
                <a:hlinkClick r:id="rId8"/>
              </a:rPr>
              <a:t>Programmable Logic Controller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prstGeom prst="rect">
            <a:avLst/>
          </a:prstGeom>
        </p:spPr>
        <p:txBody>
          <a:bodyPr wrap="square" lIns="91425" tIns="91425" rIns="91425" bIns="91425" anchor="ctr" anchorCtr="0">
            <a:noAutofit/>
          </a:bodyPr>
          <a:lstStyle/>
          <a:p>
            <a:pPr lvl="0" rtl="0">
              <a:spcBef>
                <a:spcPts val="0"/>
              </a:spcBef>
              <a:buNone/>
            </a:pPr>
            <a:r>
              <a:rPr lang="en" dirty="0">
                <a:solidFill>
                  <a:schemeClr val="tx1"/>
                </a:solidFill>
              </a:rPr>
              <a:t>Approaches to Automation Systems</a:t>
            </a:r>
          </a:p>
        </p:txBody>
      </p:sp>
      <p:graphicFrame>
        <p:nvGraphicFramePr>
          <p:cNvPr id="250" name="Shape 250"/>
          <p:cNvGraphicFramePr/>
          <p:nvPr>
            <p:extLst>
              <p:ext uri="{D42A27DB-BD31-4B8C-83A1-F6EECF244321}">
                <p14:modId xmlns:p14="http://schemas.microsoft.com/office/powerpoint/2010/main" val="3410309755"/>
              </p:ext>
            </p:extLst>
          </p:nvPr>
        </p:nvGraphicFramePr>
        <p:xfrm>
          <a:off x="165750" y="787725"/>
          <a:ext cx="8691600" cy="3396780"/>
        </p:xfrm>
        <a:graphic>
          <a:graphicData uri="http://schemas.openxmlformats.org/drawingml/2006/table">
            <a:tbl>
              <a:tblPr>
                <a:noFill/>
                <a:tableStyleId>{6CBCCC02-47EC-43A5-92E7-240A1BE399F4}</a:tableStyleId>
              </a:tblPr>
              <a:tblGrid>
                <a:gridCol w="2991400"/>
                <a:gridCol w="1659200"/>
                <a:gridCol w="1963350"/>
                <a:gridCol w="2077650"/>
              </a:tblGrid>
              <a:tr h="470850">
                <a:tc>
                  <a:txBody>
                    <a:bodyPr/>
                    <a:lstStyle/>
                    <a:p>
                      <a:pPr lvl="0" rtl="0">
                        <a:spcBef>
                          <a:spcPts val="0"/>
                        </a:spcBef>
                        <a:buNone/>
                      </a:pPr>
                      <a:r>
                        <a:rPr lang="en" sz="1200" b="1" dirty="0">
                          <a:solidFill>
                            <a:schemeClr val="tx1"/>
                          </a:solidFill>
                          <a:latin typeface="Roboto"/>
                          <a:ea typeface="Roboto"/>
                          <a:cs typeface="Roboto"/>
                          <a:sym typeface="Roboto"/>
                        </a:rPr>
                        <a:t>System</a:t>
                      </a:r>
                    </a:p>
                  </a:txBody>
                  <a:tcPr marL="91425" marR="91425" marT="91425" marB="91425"/>
                </a:tc>
                <a:tc>
                  <a:txBody>
                    <a:bodyPr/>
                    <a:lstStyle/>
                    <a:p>
                      <a:pPr lvl="0" rtl="0">
                        <a:spcBef>
                          <a:spcPts val="0"/>
                        </a:spcBef>
                        <a:buNone/>
                      </a:pPr>
                      <a:r>
                        <a:rPr lang="en" sz="1200" b="1">
                          <a:solidFill>
                            <a:schemeClr val="tx1"/>
                          </a:solidFill>
                          <a:latin typeface="Roboto"/>
                          <a:ea typeface="Roboto"/>
                          <a:cs typeface="Roboto"/>
                          <a:sym typeface="Roboto"/>
                        </a:rPr>
                        <a:t>Control</a:t>
                      </a:r>
                    </a:p>
                  </a:txBody>
                  <a:tcPr marL="91425" marR="91425" marT="91425" marB="91425"/>
                </a:tc>
                <a:tc>
                  <a:txBody>
                    <a:bodyPr/>
                    <a:lstStyle/>
                    <a:p>
                      <a:pPr lvl="0" rtl="0">
                        <a:spcBef>
                          <a:spcPts val="0"/>
                        </a:spcBef>
                        <a:buNone/>
                      </a:pPr>
                      <a:r>
                        <a:rPr lang="en" sz="1200" b="1">
                          <a:solidFill>
                            <a:schemeClr val="tx1"/>
                          </a:solidFill>
                          <a:latin typeface="Roboto"/>
                          <a:ea typeface="Roboto"/>
                          <a:cs typeface="Roboto"/>
                          <a:sym typeface="Roboto"/>
                        </a:rPr>
                        <a:t>Constraint</a:t>
                      </a:r>
                    </a:p>
                  </a:txBody>
                  <a:tcPr marL="91425" marR="91425" marT="91425" marB="91425"/>
                </a:tc>
                <a:tc>
                  <a:txBody>
                    <a:bodyPr/>
                    <a:lstStyle/>
                    <a:p>
                      <a:pPr lvl="0" rtl="0">
                        <a:spcBef>
                          <a:spcPts val="0"/>
                        </a:spcBef>
                        <a:buNone/>
                      </a:pPr>
                      <a:r>
                        <a:rPr lang="en" sz="1200" b="1">
                          <a:solidFill>
                            <a:schemeClr val="tx1"/>
                          </a:solidFill>
                          <a:latin typeface="Roboto"/>
                          <a:ea typeface="Roboto"/>
                          <a:cs typeface="Roboto"/>
                          <a:sym typeface="Roboto"/>
                        </a:rPr>
                        <a:t>Interface</a:t>
                      </a:r>
                    </a:p>
                  </a:txBody>
                  <a:tcPr marL="91425" marR="91425" marT="91425" marB="91425"/>
                </a:tc>
              </a:tr>
              <a:tr h="470850">
                <a:tc>
                  <a:txBody>
                    <a:bodyPr/>
                    <a:lstStyle/>
                    <a:p>
                      <a:pPr lvl="0" rtl="0">
                        <a:lnSpc>
                          <a:spcPct val="115000"/>
                        </a:lnSpc>
                        <a:spcBef>
                          <a:spcPts val="0"/>
                        </a:spcBef>
                        <a:spcAft>
                          <a:spcPts val="1600"/>
                        </a:spcAft>
                        <a:buNone/>
                      </a:pPr>
                      <a:r>
                        <a:rPr lang="en" sz="1200">
                          <a:solidFill>
                            <a:schemeClr val="tx1"/>
                          </a:solidFill>
                          <a:latin typeface="Roboto"/>
                          <a:ea typeface="Roboto"/>
                          <a:cs typeface="Roboto"/>
                          <a:sym typeface="Roboto"/>
                        </a:rPr>
                        <a:t>Rules based systems</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Predicate System</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Predefined behavior; does not handle unexpected</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Sensors for events</a:t>
                      </a:r>
                    </a:p>
                    <a:p>
                      <a:pPr lvl="0">
                        <a:spcBef>
                          <a:spcPts val="0"/>
                        </a:spcBef>
                        <a:buNone/>
                      </a:pPr>
                      <a:r>
                        <a:rPr lang="en" sz="1200">
                          <a:solidFill>
                            <a:schemeClr val="tx1"/>
                          </a:solidFill>
                          <a:latin typeface="Roboto"/>
                          <a:ea typeface="Roboto"/>
                          <a:cs typeface="Roboto"/>
                          <a:sym typeface="Roboto"/>
                        </a:rPr>
                        <a:t>Administrators for behavior</a:t>
                      </a:r>
                    </a:p>
                  </a:txBody>
                  <a:tcPr marL="91425" marR="91425" marT="91425" marB="91425"/>
                </a:tc>
              </a:tr>
              <a:tr h="470850">
                <a:tc>
                  <a:txBody>
                    <a:bodyPr/>
                    <a:lstStyle/>
                    <a:p>
                      <a:pPr lvl="0" rtl="0">
                        <a:lnSpc>
                          <a:spcPct val="115000"/>
                        </a:lnSpc>
                        <a:spcBef>
                          <a:spcPts val="0"/>
                        </a:spcBef>
                        <a:spcAft>
                          <a:spcPts val="1600"/>
                        </a:spcAft>
                        <a:buNone/>
                      </a:pPr>
                      <a:r>
                        <a:rPr lang="en" sz="1200">
                          <a:solidFill>
                            <a:schemeClr val="tx1"/>
                          </a:solidFill>
                          <a:latin typeface="Roboto"/>
                          <a:ea typeface="Roboto"/>
                          <a:cs typeface="Roboto"/>
                          <a:sym typeface="Roboto"/>
                        </a:rPr>
                        <a:t>ANN - </a:t>
                      </a:r>
                      <a:r>
                        <a:rPr lang="en" sz="1200">
                          <a:solidFill>
                            <a:schemeClr val="tx1"/>
                          </a:solidFill>
                          <a:latin typeface="Roboto"/>
                          <a:ea typeface="Roboto"/>
                          <a:cs typeface="Roboto"/>
                          <a:sym typeface="Roboto"/>
                          <a:hlinkClick r:id="rId3"/>
                        </a:rPr>
                        <a:t>Artificial neural network</a:t>
                      </a:r>
                    </a:p>
                  </a:txBody>
                  <a:tcPr marL="91425" marR="91425" marT="91425" marB="91425"/>
                </a:tc>
                <a:tc>
                  <a:txBody>
                    <a:bodyPr/>
                    <a:lstStyle/>
                    <a:p>
                      <a:pPr lvl="0" rtl="0">
                        <a:spcBef>
                          <a:spcPts val="0"/>
                        </a:spcBef>
                        <a:buNone/>
                      </a:pPr>
                      <a:r>
                        <a:rPr lang="en" sz="1200">
                          <a:solidFill>
                            <a:schemeClr val="tx1"/>
                          </a:solidFill>
                          <a:latin typeface="Roboto"/>
                          <a:ea typeface="Roboto"/>
                          <a:cs typeface="Roboto"/>
                          <a:sym typeface="Roboto"/>
                        </a:rPr>
                        <a:t>Fuzzy Activation Logic</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Behavior always defined not always expected</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Trained reactive interface</a:t>
                      </a:r>
                    </a:p>
                  </a:txBody>
                  <a:tcPr marL="91425" marR="91425" marT="91425" marB="91425"/>
                </a:tc>
              </a:tr>
              <a:tr h="470850">
                <a:tc>
                  <a:txBody>
                    <a:bodyPr/>
                    <a:lstStyle/>
                    <a:p>
                      <a:pPr marL="0" marR="0" lvl="0" indent="0" algn="l" rtl="0">
                        <a:lnSpc>
                          <a:spcPct val="115000"/>
                        </a:lnSpc>
                        <a:spcBef>
                          <a:spcPts val="0"/>
                        </a:spcBef>
                        <a:spcAft>
                          <a:spcPts val="1600"/>
                        </a:spcAft>
                        <a:buNone/>
                      </a:pPr>
                      <a:r>
                        <a:rPr lang="en" sz="1200">
                          <a:solidFill>
                            <a:schemeClr val="tx1"/>
                          </a:solidFill>
                          <a:latin typeface="Roboto"/>
                          <a:ea typeface="Roboto"/>
                          <a:cs typeface="Roboto"/>
                          <a:sym typeface="Roboto"/>
                        </a:rPr>
                        <a:t>DCS - </a:t>
                      </a:r>
                      <a:r>
                        <a:rPr lang="en" sz="1200">
                          <a:solidFill>
                            <a:schemeClr val="tx1"/>
                          </a:solidFill>
                          <a:latin typeface="Roboto"/>
                          <a:ea typeface="Roboto"/>
                          <a:cs typeface="Roboto"/>
                          <a:sym typeface="Roboto"/>
                          <a:hlinkClick r:id="rId4"/>
                        </a:rPr>
                        <a:t>Distributed Control System</a:t>
                      </a:r>
                    </a:p>
                  </a:txBody>
                  <a:tcPr marL="91425" marR="91425" marT="91425" marB="91425"/>
                </a:tc>
                <a:tc>
                  <a:txBody>
                    <a:bodyPr/>
                    <a:lstStyle/>
                    <a:p>
                      <a:pPr marL="0" marR="0" lvl="0" indent="0" algn="l" rtl="0">
                        <a:lnSpc>
                          <a:spcPct val="115000"/>
                        </a:lnSpc>
                        <a:spcBef>
                          <a:spcPts val="0"/>
                        </a:spcBef>
                        <a:spcAft>
                          <a:spcPts val="1600"/>
                        </a:spcAft>
                        <a:buNone/>
                      </a:pPr>
                      <a:r>
                        <a:rPr lang="en" sz="1200" dirty="0">
                          <a:solidFill>
                            <a:schemeClr val="tx1"/>
                          </a:solidFill>
                          <a:latin typeface="Roboto"/>
                          <a:ea typeface="Roboto"/>
                          <a:cs typeface="Roboto"/>
                          <a:sym typeface="Roboto"/>
                        </a:rPr>
                        <a:t>Hierarchical</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Conflicts in behavior may occur</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Multi-layered </a:t>
                      </a:r>
                    </a:p>
                  </a:txBody>
                  <a:tcPr marL="91425" marR="91425" marT="91425" marB="91425"/>
                </a:tc>
              </a:tr>
              <a:tr h="470850">
                <a:tc>
                  <a:txBody>
                    <a:bodyPr/>
                    <a:lstStyle/>
                    <a:p>
                      <a:pPr marL="0" marR="0" lvl="0" indent="0" algn="l" rtl="0">
                        <a:lnSpc>
                          <a:spcPct val="115000"/>
                        </a:lnSpc>
                        <a:spcBef>
                          <a:spcPts val="0"/>
                        </a:spcBef>
                        <a:spcAft>
                          <a:spcPts val="1600"/>
                        </a:spcAft>
                        <a:buNone/>
                      </a:pPr>
                      <a:r>
                        <a:rPr lang="en" sz="1200">
                          <a:solidFill>
                            <a:schemeClr val="tx1"/>
                          </a:solidFill>
                          <a:latin typeface="Roboto"/>
                          <a:ea typeface="Roboto"/>
                          <a:cs typeface="Roboto"/>
                          <a:sym typeface="Roboto"/>
                        </a:rPr>
                        <a:t>HMI - </a:t>
                      </a:r>
                      <a:r>
                        <a:rPr lang="en" sz="1200">
                          <a:solidFill>
                            <a:schemeClr val="tx1"/>
                          </a:solidFill>
                          <a:latin typeface="Roboto"/>
                          <a:ea typeface="Roboto"/>
                          <a:cs typeface="Roboto"/>
                          <a:sym typeface="Roboto"/>
                          <a:hlinkClick r:id="rId5"/>
                        </a:rPr>
                        <a:t>Human Machine Interface</a:t>
                      </a:r>
                    </a:p>
                  </a:txBody>
                  <a:tcPr marL="91425" marR="91425" marT="91425" marB="91425"/>
                </a:tc>
                <a:tc>
                  <a:txBody>
                    <a:bodyPr/>
                    <a:lstStyle/>
                    <a:p>
                      <a:pPr marL="0" marR="0" lvl="0" indent="0" algn="l" rtl="0">
                        <a:lnSpc>
                          <a:spcPct val="115000"/>
                        </a:lnSpc>
                        <a:spcBef>
                          <a:spcPts val="0"/>
                        </a:spcBef>
                        <a:spcAft>
                          <a:spcPts val="1600"/>
                        </a:spcAft>
                        <a:buNone/>
                      </a:pPr>
                      <a:r>
                        <a:rPr lang="en" sz="1200">
                          <a:solidFill>
                            <a:schemeClr val="tx1"/>
                          </a:solidFill>
                          <a:latin typeface="Roboto"/>
                          <a:ea typeface="Roboto"/>
                          <a:cs typeface="Roboto"/>
                          <a:sym typeface="Roboto"/>
                        </a:rPr>
                        <a:t>Person</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Interface must expose behavioral options through UI</a:t>
                      </a:r>
                    </a:p>
                  </a:txBody>
                  <a:tcPr marL="91425" marR="91425" marT="91425" marB="91425"/>
                </a:tc>
                <a:tc>
                  <a:txBody>
                    <a:bodyPr/>
                    <a:lstStyle/>
                    <a:p>
                      <a:pPr lvl="0">
                        <a:spcBef>
                          <a:spcPts val="0"/>
                        </a:spcBef>
                        <a:buNone/>
                      </a:pPr>
                      <a:r>
                        <a:rPr lang="en" sz="1200">
                          <a:solidFill>
                            <a:schemeClr val="tx1"/>
                          </a:solidFill>
                          <a:latin typeface="Roboto"/>
                          <a:ea typeface="Roboto"/>
                          <a:cs typeface="Roboto"/>
                          <a:sym typeface="Roboto"/>
                        </a:rPr>
                        <a:t>Human Controls all actions</a:t>
                      </a:r>
                    </a:p>
                  </a:txBody>
                  <a:tcPr marL="91425" marR="91425" marT="91425" marB="91425"/>
                </a:tc>
              </a:tr>
              <a:tr h="470850">
                <a:tc>
                  <a:txBody>
                    <a:bodyPr/>
                    <a:lstStyle/>
                    <a:p>
                      <a:pPr marL="0" marR="0" lvl="0" indent="0" algn="l" rtl="0">
                        <a:lnSpc>
                          <a:spcPct val="100000"/>
                        </a:lnSpc>
                        <a:spcBef>
                          <a:spcPts val="0"/>
                        </a:spcBef>
                        <a:spcAft>
                          <a:spcPts val="0"/>
                        </a:spcAft>
                        <a:buNone/>
                      </a:pPr>
                      <a:r>
                        <a:rPr lang="en" sz="1200">
                          <a:solidFill>
                            <a:schemeClr val="tx1"/>
                          </a:solidFill>
                          <a:latin typeface="Roboto"/>
                          <a:ea typeface="Roboto"/>
                          <a:cs typeface="Roboto"/>
                          <a:sym typeface="Roboto"/>
                        </a:rPr>
                        <a:t>PLC - </a:t>
                      </a:r>
                      <a:r>
                        <a:rPr lang="en" sz="1200">
                          <a:solidFill>
                            <a:schemeClr val="tx1"/>
                          </a:solidFill>
                          <a:latin typeface="Roboto"/>
                          <a:ea typeface="Roboto"/>
                          <a:cs typeface="Roboto"/>
                          <a:sym typeface="Roboto"/>
                          <a:hlinkClick r:id="rId6"/>
                        </a:rPr>
                        <a:t>Programmable Logic Controller</a:t>
                      </a:r>
                    </a:p>
                  </a:txBody>
                  <a:tcPr marL="91425" marR="91425" marT="91425" marB="91425"/>
                </a:tc>
                <a:tc>
                  <a:txBody>
                    <a:bodyPr/>
                    <a:lstStyle/>
                    <a:p>
                      <a:pPr marL="0" marR="0" lvl="0" indent="0" algn="l" rtl="0">
                        <a:lnSpc>
                          <a:spcPct val="100000"/>
                        </a:lnSpc>
                        <a:spcBef>
                          <a:spcPts val="0"/>
                        </a:spcBef>
                        <a:spcAft>
                          <a:spcPts val="0"/>
                        </a:spcAft>
                        <a:buNone/>
                      </a:pPr>
                      <a:r>
                        <a:rPr lang="en" sz="1200">
                          <a:solidFill>
                            <a:schemeClr val="tx1"/>
                          </a:solidFill>
                          <a:latin typeface="Roboto"/>
                          <a:ea typeface="Roboto"/>
                          <a:cs typeface="Roboto"/>
                          <a:sym typeface="Roboto"/>
                        </a:rPr>
                        <a:t>Automatic</a:t>
                      </a:r>
                    </a:p>
                  </a:txBody>
                  <a:tcPr marL="91425" marR="91425" marT="91425" marB="91425"/>
                </a:tc>
                <a:tc>
                  <a:txBody>
                    <a:bodyPr/>
                    <a:lstStyle/>
                    <a:p>
                      <a:pPr marL="0" marR="0" lvl="0" indent="0" algn="l" rtl="0">
                        <a:lnSpc>
                          <a:spcPct val="100000"/>
                        </a:lnSpc>
                        <a:spcBef>
                          <a:spcPts val="0"/>
                        </a:spcBef>
                        <a:spcAft>
                          <a:spcPts val="0"/>
                        </a:spcAft>
                        <a:buNone/>
                      </a:pPr>
                      <a:r>
                        <a:rPr lang="en" sz="1200">
                          <a:solidFill>
                            <a:schemeClr val="tx1"/>
                          </a:solidFill>
                          <a:latin typeface="Roboto"/>
                          <a:ea typeface="Roboto"/>
                          <a:cs typeface="Roboto"/>
                          <a:sym typeface="Roboto"/>
                        </a:rPr>
                        <a:t>Predefined in the field but able to be repurposed</a:t>
                      </a:r>
                    </a:p>
                  </a:txBody>
                  <a:tcPr marL="91425" marR="91425" marT="91425" marB="91425"/>
                </a:tc>
                <a:tc>
                  <a:txBody>
                    <a:bodyPr/>
                    <a:lstStyle/>
                    <a:p>
                      <a:pPr marL="0" marR="0" lvl="0" indent="0" algn="l" rtl="0">
                        <a:lnSpc>
                          <a:spcPct val="100000"/>
                        </a:lnSpc>
                        <a:spcBef>
                          <a:spcPts val="0"/>
                        </a:spcBef>
                        <a:spcAft>
                          <a:spcPts val="0"/>
                        </a:spcAft>
                        <a:buNone/>
                      </a:pPr>
                      <a:r>
                        <a:rPr lang="en" sz="1200" dirty="0">
                          <a:solidFill>
                            <a:schemeClr val="tx1"/>
                          </a:solidFill>
                          <a:latin typeface="Roboto"/>
                          <a:ea typeface="Roboto"/>
                          <a:cs typeface="Roboto"/>
                          <a:sym typeface="Roboto"/>
                        </a:rPr>
                        <a:t>Software/Hardware Defined</a:t>
                      </a:r>
                    </a:p>
                  </a:txBody>
                  <a:tcPr marL="91425" marR="91425" marT="91425" marB="91425"/>
                </a:tc>
              </a:tr>
            </a:tbl>
          </a:graphicData>
        </a:graphic>
      </p:graphicFrame>
      <p:sp>
        <p:nvSpPr>
          <p:cNvPr id="251" name="Shape 251"/>
          <p:cNvSpPr txBox="1"/>
          <p:nvPr/>
        </p:nvSpPr>
        <p:spPr>
          <a:xfrm>
            <a:off x="165750" y="4184505"/>
            <a:ext cx="8691600" cy="602700"/>
          </a:xfrm>
          <a:prstGeom prst="rect">
            <a:avLst/>
          </a:prstGeom>
          <a:noFill/>
          <a:ln>
            <a:noFill/>
          </a:ln>
        </p:spPr>
        <p:txBody>
          <a:bodyPr wrap="square" lIns="91425" tIns="91425" rIns="91425" bIns="91425" anchor="ctr" anchorCtr="0">
            <a:noAutofit/>
          </a:bodyPr>
          <a:lstStyle/>
          <a:p>
            <a:pPr lvl="0" rtl="0">
              <a:spcBef>
                <a:spcPts val="0"/>
              </a:spcBef>
              <a:buNone/>
            </a:pPr>
            <a:r>
              <a:rPr lang="en" sz="1200" b="1" dirty="0">
                <a:solidFill>
                  <a:schemeClr val="tx1"/>
                </a:solidFill>
              </a:rPr>
              <a:t>Supervisory control </a:t>
            </a:r>
            <a:r>
              <a:rPr lang="en" sz="1200" b="1" dirty="0" smtClean="0">
                <a:solidFill>
                  <a:schemeClr val="tx1"/>
                </a:solidFill>
              </a:rPr>
              <a:t>an </a:t>
            </a:r>
            <a:r>
              <a:rPr lang="en" sz="1200" b="1" dirty="0">
                <a:solidFill>
                  <a:schemeClr val="tx1"/>
                </a:solidFill>
              </a:rPr>
              <a:t>data acquisition</a:t>
            </a:r>
            <a:r>
              <a:rPr lang="en" sz="1200" dirty="0">
                <a:solidFill>
                  <a:schemeClr val="tx1"/>
                </a:solidFill>
              </a:rPr>
              <a:t> (SCADA) is a control system architecture concept that uses computers, networked data communications and graphical user interfaces for high-level process supervisory management, but uses other peripheral devices such as programmable logic controllers and discrete PID controllers to interface to the process plant or machinery.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prstGeom prst="rect">
            <a:avLst/>
          </a:prstGeom>
        </p:spPr>
        <p:txBody>
          <a:bodyPr wrap="square" lIns="91425" tIns="91425" rIns="91425" bIns="91425" anchor="b" anchorCtr="0">
            <a:noAutofit/>
          </a:bodyPr>
          <a:lstStyle/>
          <a:p>
            <a:pPr lvl="0">
              <a:spcBef>
                <a:spcPts val="0"/>
              </a:spcBef>
              <a:buNone/>
            </a:pPr>
            <a:r>
              <a:rPr lang="en">
                <a:solidFill>
                  <a:schemeClr val="tx1"/>
                </a:solidFill>
              </a:rPr>
              <a:t>Artificial Neural Networks</a:t>
            </a:r>
          </a:p>
        </p:txBody>
      </p:sp>
      <p:cxnSp>
        <p:nvCxnSpPr>
          <p:cNvPr id="279" name="Shape 279"/>
          <p:cNvCxnSpPr>
            <a:stCxn id="261" idx="6"/>
            <a:endCxn id="263" idx="2"/>
          </p:cNvCxnSpPr>
          <p:nvPr/>
        </p:nvCxnSpPr>
        <p:spPr>
          <a:xfrm>
            <a:off x="1996109" y="1569751"/>
            <a:ext cx="1230600" cy="1594799"/>
          </a:xfrm>
          <a:prstGeom prst="straightConnector1">
            <a:avLst/>
          </a:prstGeom>
          <a:noFill/>
          <a:ln w="9525" cap="flat" cmpd="sng">
            <a:solidFill>
              <a:schemeClr val="tx1"/>
            </a:solidFill>
            <a:prstDash val="solid"/>
            <a:round/>
            <a:headEnd type="none" w="lg" len="lg"/>
            <a:tailEnd type="triangle" w="lg" len="lg"/>
          </a:ln>
        </p:spPr>
      </p:cxnSp>
      <p:cxnSp>
        <p:nvCxnSpPr>
          <p:cNvPr id="280" name="Shape 280"/>
          <p:cNvCxnSpPr>
            <a:stCxn id="260" idx="6"/>
            <a:endCxn id="266" idx="2"/>
          </p:cNvCxnSpPr>
          <p:nvPr/>
        </p:nvCxnSpPr>
        <p:spPr>
          <a:xfrm rot="10800000" flipH="1">
            <a:off x="1996109" y="1296776"/>
            <a:ext cx="1230600" cy="899100"/>
          </a:xfrm>
          <a:prstGeom prst="straightConnector1">
            <a:avLst/>
          </a:prstGeom>
          <a:noFill/>
          <a:ln w="9525" cap="flat" cmpd="sng">
            <a:solidFill>
              <a:schemeClr val="tx1"/>
            </a:solidFill>
            <a:prstDash val="solid"/>
            <a:round/>
            <a:headEnd type="none" w="lg" len="lg"/>
            <a:tailEnd type="triangle" w="lg" len="lg"/>
          </a:ln>
        </p:spPr>
      </p:cxnSp>
      <p:cxnSp>
        <p:nvCxnSpPr>
          <p:cNvPr id="281" name="Shape 281"/>
          <p:cNvCxnSpPr>
            <a:stCxn id="259" idx="6"/>
            <a:endCxn id="265" idx="2"/>
          </p:cNvCxnSpPr>
          <p:nvPr/>
        </p:nvCxnSpPr>
        <p:spPr>
          <a:xfrm rot="10800000" flipH="1">
            <a:off x="1996109" y="1923163"/>
            <a:ext cx="1230600" cy="893400"/>
          </a:xfrm>
          <a:prstGeom prst="straightConnector1">
            <a:avLst/>
          </a:prstGeom>
          <a:noFill/>
          <a:ln w="9525" cap="flat" cmpd="sng">
            <a:solidFill>
              <a:schemeClr val="tx1"/>
            </a:solidFill>
            <a:prstDash val="solid"/>
            <a:round/>
            <a:headEnd type="none" w="lg" len="lg"/>
            <a:tailEnd type="triangle" w="lg" len="lg"/>
          </a:ln>
        </p:spPr>
      </p:cxnSp>
      <p:cxnSp>
        <p:nvCxnSpPr>
          <p:cNvPr id="282" name="Shape 282"/>
          <p:cNvCxnSpPr/>
          <p:nvPr/>
        </p:nvCxnSpPr>
        <p:spPr>
          <a:xfrm rot="10800000" flipH="1">
            <a:off x="1996109" y="2511638"/>
            <a:ext cx="1230600" cy="893400"/>
          </a:xfrm>
          <a:prstGeom prst="straightConnector1">
            <a:avLst/>
          </a:prstGeom>
          <a:noFill/>
          <a:ln w="9525" cap="flat" cmpd="sng">
            <a:solidFill>
              <a:schemeClr val="tx1"/>
            </a:solidFill>
            <a:prstDash val="solid"/>
            <a:round/>
            <a:headEnd type="none" w="lg" len="lg"/>
            <a:tailEnd type="triangle" w="lg" len="lg"/>
          </a:ln>
        </p:spPr>
      </p:cxnSp>
      <p:cxnSp>
        <p:nvCxnSpPr>
          <p:cNvPr id="283" name="Shape 283"/>
          <p:cNvCxnSpPr>
            <a:stCxn id="261" idx="6"/>
            <a:endCxn id="266" idx="2"/>
          </p:cNvCxnSpPr>
          <p:nvPr/>
        </p:nvCxnSpPr>
        <p:spPr>
          <a:xfrm rot="10800000" flipH="1">
            <a:off x="1996109" y="1297051"/>
            <a:ext cx="1230600" cy="272700"/>
          </a:xfrm>
          <a:prstGeom prst="straightConnector1">
            <a:avLst/>
          </a:prstGeom>
          <a:noFill/>
          <a:ln w="9525" cap="flat" cmpd="sng">
            <a:solidFill>
              <a:schemeClr val="tx1"/>
            </a:solidFill>
            <a:prstDash val="solid"/>
            <a:round/>
            <a:headEnd type="none" w="lg" len="lg"/>
            <a:tailEnd type="triangle" w="lg" len="lg"/>
          </a:ln>
        </p:spPr>
      </p:cxnSp>
      <p:cxnSp>
        <p:nvCxnSpPr>
          <p:cNvPr id="284" name="Shape 284"/>
          <p:cNvCxnSpPr>
            <a:stCxn id="261" idx="6"/>
            <a:endCxn id="265" idx="2"/>
          </p:cNvCxnSpPr>
          <p:nvPr/>
        </p:nvCxnSpPr>
        <p:spPr>
          <a:xfrm>
            <a:off x="1996109" y="1569751"/>
            <a:ext cx="1230600" cy="353400"/>
          </a:xfrm>
          <a:prstGeom prst="straightConnector1">
            <a:avLst/>
          </a:prstGeom>
          <a:noFill/>
          <a:ln w="9525" cap="flat" cmpd="sng">
            <a:solidFill>
              <a:schemeClr val="tx1"/>
            </a:solidFill>
            <a:prstDash val="solid"/>
            <a:round/>
            <a:headEnd type="none" w="lg" len="lg"/>
            <a:tailEnd type="triangle" w="lg" len="lg"/>
          </a:ln>
        </p:spPr>
      </p:cxnSp>
      <p:cxnSp>
        <p:nvCxnSpPr>
          <p:cNvPr id="285" name="Shape 285"/>
          <p:cNvCxnSpPr>
            <a:stCxn id="261" idx="6"/>
            <a:endCxn id="272" idx="2"/>
          </p:cNvCxnSpPr>
          <p:nvPr/>
        </p:nvCxnSpPr>
        <p:spPr>
          <a:xfrm>
            <a:off x="1996109" y="1569751"/>
            <a:ext cx="1230600" cy="2220900"/>
          </a:xfrm>
          <a:prstGeom prst="straightConnector1">
            <a:avLst/>
          </a:prstGeom>
          <a:noFill/>
          <a:ln w="9525" cap="flat" cmpd="sng">
            <a:solidFill>
              <a:schemeClr val="tx1"/>
            </a:solidFill>
            <a:prstDash val="solid"/>
            <a:round/>
            <a:headEnd type="none" w="lg" len="lg"/>
            <a:tailEnd type="triangle" w="lg" len="lg"/>
          </a:ln>
        </p:spPr>
      </p:cxnSp>
      <p:cxnSp>
        <p:nvCxnSpPr>
          <p:cNvPr id="286" name="Shape 286"/>
          <p:cNvCxnSpPr>
            <a:stCxn id="260" idx="6"/>
            <a:endCxn id="265" idx="2"/>
          </p:cNvCxnSpPr>
          <p:nvPr/>
        </p:nvCxnSpPr>
        <p:spPr>
          <a:xfrm rot="10800000" flipH="1">
            <a:off x="1996109" y="1923176"/>
            <a:ext cx="1230600" cy="272700"/>
          </a:xfrm>
          <a:prstGeom prst="straightConnector1">
            <a:avLst/>
          </a:prstGeom>
          <a:noFill/>
          <a:ln w="9525" cap="flat" cmpd="sng">
            <a:solidFill>
              <a:schemeClr val="tx1"/>
            </a:solidFill>
            <a:prstDash val="solid"/>
            <a:round/>
            <a:headEnd type="none" w="lg" len="lg"/>
            <a:tailEnd type="triangle" w="lg" len="lg"/>
          </a:ln>
        </p:spPr>
      </p:cxnSp>
      <p:cxnSp>
        <p:nvCxnSpPr>
          <p:cNvPr id="287" name="Shape 287"/>
          <p:cNvCxnSpPr>
            <a:stCxn id="260" idx="6"/>
            <a:endCxn id="264" idx="2"/>
          </p:cNvCxnSpPr>
          <p:nvPr/>
        </p:nvCxnSpPr>
        <p:spPr>
          <a:xfrm>
            <a:off x="1996109" y="2195876"/>
            <a:ext cx="1230600" cy="348000"/>
          </a:xfrm>
          <a:prstGeom prst="straightConnector1">
            <a:avLst/>
          </a:prstGeom>
          <a:noFill/>
          <a:ln w="9525" cap="flat" cmpd="sng">
            <a:solidFill>
              <a:schemeClr val="tx1"/>
            </a:solidFill>
            <a:prstDash val="solid"/>
            <a:round/>
            <a:headEnd type="none" w="lg" len="lg"/>
            <a:tailEnd type="triangle" w="lg" len="lg"/>
          </a:ln>
        </p:spPr>
      </p:cxnSp>
      <p:cxnSp>
        <p:nvCxnSpPr>
          <p:cNvPr id="288" name="Shape 288"/>
          <p:cNvCxnSpPr>
            <a:stCxn id="260" idx="6"/>
            <a:endCxn id="263" idx="2"/>
          </p:cNvCxnSpPr>
          <p:nvPr/>
        </p:nvCxnSpPr>
        <p:spPr>
          <a:xfrm>
            <a:off x="1996109" y="2195876"/>
            <a:ext cx="1230600" cy="968700"/>
          </a:xfrm>
          <a:prstGeom prst="straightConnector1">
            <a:avLst/>
          </a:prstGeom>
          <a:noFill/>
          <a:ln w="9525" cap="flat" cmpd="sng">
            <a:solidFill>
              <a:schemeClr val="tx1"/>
            </a:solidFill>
            <a:prstDash val="solid"/>
            <a:round/>
            <a:headEnd type="none" w="lg" len="lg"/>
            <a:tailEnd type="triangle" w="lg" len="lg"/>
          </a:ln>
        </p:spPr>
      </p:cxnSp>
      <p:cxnSp>
        <p:nvCxnSpPr>
          <p:cNvPr id="289" name="Shape 289"/>
          <p:cNvCxnSpPr>
            <a:stCxn id="260" idx="6"/>
            <a:endCxn id="272" idx="2"/>
          </p:cNvCxnSpPr>
          <p:nvPr/>
        </p:nvCxnSpPr>
        <p:spPr>
          <a:xfrm>
            <a:off x="1996109" y="2195876"/>
            <a:ext cx="1230600" cy="1594799"/>
          </a:xfrm>
          <a:prstGeom prst="straightConnector1">
            <a:avLst/>
          </a:prstGeom>
          <a:noFill/>
          <a:ln w="9525" cap="flat" cmpd="sng">
            <a:solidFill>
              <a:schemeClr val="tx1"/>
            </a:solidFill>
            <a:prstDash val="solid"/>
            <a:round/>
            <a:headEnd type="none" w="lg" len="lg"/>
            <a:tailEnd type="triangle" w="lg" len="lg"/>
          </a:ln>
        </p:spPr>
      </p:cxnSp>
      <p:cxnSp>
        <p:nvCxnSpPr>
          <p:cNvPr id="290" name="Shape 290"/>
          <p:cNvCxnSpPr>
            <a:stCxn id="259" idx="6"/>
            <a:endCxn id="266" idx="2"/>
          </p:cNvCxnSpPr>
          <p:nvPr/>
        </p:nvCxnSpPr>
        <p:spPr>
          <a:xfrm rot="10800000" flipH="1">
            <a:off x="1996109" y="1297063"/>
            <a:ext cx="1230600" cy="1519500"/>
          </a:xfrm>
          <a:prstGeom prst="straightConnector1">
            <a:avLst/>
          </a:prstGeom>
          <a:noFill/>
          <a:ln w="9525" cap="flat" cmpd="sng">
            <a:solidFill>
              <a:schemeClr val="tx1"/>
            </a:solidFill>
            <a:prstDash val="solid"/>
            <a:round/>
            <a:headEnd type="none" w="lg" len="lg"/>
            <a:tailEnd type="triangle" w="lg" len="lg"/>
          </a:ln>
        </p:spPr>
      </p:cxnSp>
      <p:cxnSp>
        <p:nvCxnSpPr>
          <p:cNvPr id="291" name="Shape 291"/>
          <p:cNvCxnSpPr>
            <a:stCxn id="259" idx="6"/>
            <a:endCxn id="264" idx="2"/>
          </p:cNvCxnSpPr>
          <p:nvPr/>
        </p:nvCxnSpPr>
        <p:spPr>
          <a:xfrm rot="10800000" flipH="1">
            <a:off x="1996109" y="2543863"/>
            <a:ext cx="1230600" cy="272700"/>
          </a:xfrm>
          <a:prstGeom prst="straightConnector1">
            <a:avLst/>
          </a:prstGeom>
          <a:noFill/>
          <a:ln w="9525" cap="flat" cmpd="sng">
            <a:solidFill>
              <a:schemeClr val="tx1"/>
            </a:solidFill>
            <a:prstDash val="solid"/>
            <a:round/>
            <a:headEnd type="none" w="lg" len="lg"/>
            <a:tailEnd type="triangle" w="lg" len="lg"/>
          </a:ln>
        </p:spPr>
      </p:cxnSp>
      <p:cxnSp>
        <p:nvCxnSpPr>
          <p:cNvPr id="292" name="Shape 292"/>
          <p:cNvCxnSpPr>
            <a:stCxn id="259" idx="6"/>
            <a:endCxn id="263" idx="2"/>
          </p:cNvCxnSpPr>
          <p:nvPr/>
        </p:nvCxnSpPr>
        <p:spPr>
          <a:xfrm>
            <a:off x="1996109" y="2816563"/>
            <a:ext cx="1230600" cy="348000"/>
          </a:xfrm>
          <a:prstGeom prst="straightConnector1">
            <a:avLst/>
          </a:prstGeom>
          <a:noFill/>
          <a:ln w="9525" cap="flat" cmpd="sng">
            <a:solidFill>
              <a:schemeClr val="tx1"/>
            </a:solidFill>
            <a:prstDash val="solid"/>
            <a:round/>
            <a:headEnd type="none" w="lg" len="lg"/>
            <a:tailEnd type="triangle" w="lg" len="lg"/>
          </a:ln>
        </p:spPr>
      </p:cxnSp>
      <p:cxnSp>
        <p:nvCxnSpPr>
          <p:cNvPr id="293" name="Shape 293"/>
          <p:cNvCxnSpPr>
            <a:stCxn id="259" idx="6"/>
            <a:endCxn id="272" idx="2"/>
          </p:cNvCxnSpPr>
          <p:nvPr/>
        </p:nvCxnSpPr>
        <p:spPr>
          <a:xfrm>
            <a:off x="1996109" y="2816563"/>
            <a:ext cx="1230600" cy="974100"/>
          </a:xfrm>
          <a:prstGeom prst="straightConnector1">
            <a:avLst/>
          </a:prstGeom>
          <a:noFill/>
          <a:ln w="9525" cap="flat" cmpd="sng">
            <a:solidFill>
              <a:schemeClr val="tx1"/>
            </a:solidFill>
            <a:prstDash val="solid"/>
            <a:round/>
            <a:headEnd type="none" w="lg" len="lg"/>
            <a:tailEnd type="triangle" w="lg" len="lg"/>
          </a:ln>
        </p:spPr>
      </p:cxnSp>
      <p:cxnSp>
        <p:nvCxnSpPr>
          <p:cNvPr id="294" name="Shape 294"/>
          <p:cNvCxnSpPr>
            <a:stCxn id="258" idx="6"/>
            <a:endCxn id="266" idx="2"/>
          </p:cNvCxnSpPr>
          <p:nvPr/>
        </p:nvCxnSpPr>
        <p:spPr>
          <a:xfrm rot="10800000" flipH="1">
            <a:off x="1996109" y="1296776"/>
            <a:ext cx="1230600" cy="2140500"/>
          </a:xfrm>
          <a:prstGeom prst="straightConnector1">
            <a:avLst/>
          </a:prstGeom>
          <a:noFill/>
          <a:ln w="9525" cap="flat" cmpd="sng">
            <a:solidFill>
              <a:schemeClr val="tx1"/>
            </a:solidFill>
            <a:prstDash val="solid"/>
            <a:round/>
            <a:headEnd type="none" w="lg" len="lg"/>
            <a:tailEnd type="triangle" w="lg" len="lg"/>
          </a:ln>
        </p:spPr>
      </p:cxnSp>
      <p:cxnSp>
        <p:nvCxnSpPr>
          <p:cNvPr id="295" name="Shape 295"/>
          <p:cNvCxnSpPr>
            <a:stCxn id="258" idx="6"/>
            <a:endCxn id="265" idx="2"/>
          </p:cNvCxnSpPr>
          <p:nvPr/>
        </p:nvCxnSpPr>
        <p:spPr>
          <a:xfrm rot="10800000" flipH="1">
            <a:off x="1996109" y="1923176"/>
            <a:ext cx="1230600" cy="1514100"/>
          </a:xfrm>
          <a:prstGeom prst="straightConnector1">
            <a:avLst/>
          </a:prstGeom>
          <a:noFill/>
          <a:ln w="9525" cap="flat" cmpd="sng">
            <a:solidFill>
              <a:schemeClr val="tx1"/>
            </a:solidFill>
            <a:prstDash val="solid"/>
            <a:round/>
            <a:headEnd type="none" w="lg" len="lg"/>
            <a:tailEnd type="triangle" w="lg" len="lg"/>
          </a:ln>
        </p:spPr>
      </p:cxnSp>
      <p:cxnSp>
        <p:nvCxnSpPr>
          <p:cNvPr id="296" name="Shape 296"/>
          <p:cNvCxnSpPr>
            <a:stCxn id="258" idx="6"/>
            <a:endCxn id="263" idx="2"/>
          </p:cNvCxnSpPr>
          <p:nvPr/>
        </p:nvCxnSpPr>
        <p:spPr>
          <a:xfrm rot="10800000" flipH="1">
            <a:off x="1996109" y="3164576"/>
            <a:ext cx="1230600" cy="272700"/>
          </a:xfrm>
          <a:prstGeom prst="straightConnector1">
            <a:avLst/>
          </a:prstGeom>
          <a:noFill/>
          <a:ln w="9525" cap="flat" cmpd="sng">
            <a:solidFill>
              <a:schemeClr val="tx1"/>
            </a:solidFill>
            <a:prstDash val="solid"/>
            <a:round/>
            <a:headEnd type="none" w="lg" len="lg"/>
            <a:tailEnd type="triangle" w="lg" len="lg"/>
          </a:ln>
        </p:spPr>
      </p:cxnSp>
      <p:cxnSp>
        <p:nvCxnSpPr>
          <p:cNvPr id="297" name="Shape 297"/>
          <p:cNvCxnSpPr>
            <a:stCxn id="258" idx="6"/>
            <a:endCxn id="272" idx="2"/>
          </p:cNvCxnSpPr>
          <p:nvPr/>
        </p:nvCxnSpPr>
        <p:spPr>
          <a:xfrm>
            <a:off x="1996109" y="3437276"/>
            <a:ext cx="1230600" cy="353400"/>
          </a:xfrm>
          <a:prstGeom prst="straightConnector1">
            <a:avLst/>
          </a:prstGeom>
          <a:noFill/>
          <a:ln w="9525" cap="flat" cmpd="sng">
            <a:solidFill>
              <a:schemeClr val="tx1"/>
            </a:solidFill>
            <a:prstDash val="solid"/>
            <a:round/>
            <a:headEnd type="none" w="lg" len="lg"/>
            <a:tailEnd type="triangle" w="lg" len="lg"/>
          </a:ln>
        </p:spPr>
      </p:cxnSp>
      <p:cxnSp>
        <p:nvCxnSpPr>
          <p:cNvPr id="298" name="Shape 298"/>
          <p:cNvCxnSpPr>
            <a:stCxn id="261" idx="6"/>
            <a:endCxn id="264" idx="2"/>
          </p:cNvCxnSpPr>
          <p:nvPr/>
        </p:nvCxnSpPr>
        <p:spPr>
          <a:xfrm>
            <a:off x="1996109" y="1569751"/>
            <a:ext cx="1230600" cy="974100"/>
          </a:xfrm>
          <a:prstGeom prst="straightConnector1">
            <a:avLst/>
          </a:prstGeom>
          <a:noFill/>
          <a:ln w="9525" cap="flat" cmpd="sng">
            <a:solidFill>
              <a:schemeClr val="tx1"/>
            </a:solidFill>
            <a:prstDash val="solid"/>
            <a:round/>
            <a:headEnd type="none" w="lg" len="lg"/>
            <a:tailEnd type="triangle" w="lg" len="lg"/>
          </a:ln>
        </p:spPr>
      </p:cxnSp>
      <p:sp>
        <p:nvSpPr>
          <p:cNvPr id="324" name="Shape 324"/>
          <p:cNvSpPr txBox="1"/>
          <p:nvPr/>
        </p:nvSpPr>
        <p:spPr>
          <a:xfrm>
            <a:off x="476109" y="1348701"/>
            <a:ext cx="420600" cy="420600"/>
          </a:xfrm>
          <a:prstGeom prst="rect">
            <a:avLst/>
          </a:prstGeom>
          <a:noFill/>
          <a:ln>
            <a:noFill/>
          </a:ln>
        </p:spPr>
        <p:txBody>
          <a:bodyPr wrap="square" lIns="91425" tIns="91425" rIns="91425" bIns="91425" anchor="t" anchorCtr="0">
            <a:noAutofit/>
          </a:bodyPr>
          <a:lstStyle/>
          <a:p>
            <a:pPr lvl="0">
              <a:spcBef>
                <a:spcPts val="0"/>
              </a:spcBef>
              <a:buNone/>
            </a:pPr>
            <a:r>
              <a:rPr lang="en" sz="1200" i="1" dirty="0">
                <a:solidFill>
                  <a:schemeClr val="tx1"/>
                </a:solidFill>
                <a:latin typeface="Roboto"/>
                <a:ea typeface="Roboto"/>
                <a:cs typeface="Roboto"/>
                <a:sym typeface="Roboto"/>
              </a:rPr>
              <a:t>X1</a:t>
            </a:r>
          </a:p>
        </p:txBody>
      </p:sp>
      <p:sp>
        <p:nvSpPr>
          <p:cNvPr id="325" name="Shape 325"/>
          <p:cNvSpPr txBox="1"/>
          <p:nvPr/>
        </p:nvSpPr>
        <p:spPr>
          <a:xfrm>
            <a:off x="476109" y="1985576"/>
            <a:ext cx="420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dirty="0">
                <a:solidFill>
                  <a:schemeClr val="tx1"/>
                </a:solidFill>
                <a:latin typeface="Roboto"/>
                <a:ea typeface="Roboto"/>
                <a:cs typeface="Roboto"/>
                <a:sym typeface="Roboto"/>
              </a:rPr>
              <a:t>X2</a:t>
            </a:r>
          </a:p>
        </p:txBody>
      </p:sp>
      <p:sp>
        <p:nvSpPr>
          <p:cNvPr id="326" name="Shape 326"/>
          <p:cNvSpPr txBox="1"/>
          <p:nvPr/>
        </p:nvSpPr>
        <p:spPr>
          <a:xfrm>
            <a:off x="476109" y="2626401"/>
            <a:ext cx="420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a:t>
            </a:r>
          </a:p>
        </p:txBody>
      </p:sp>
      <p:sp>
        <p:nvSpPr>
          <p:cNvPr id="327" name="Shape 327"/>
          <p:cNvSpPr txBox="1"/>
          <p:nvPr/>
        </p:nvSpPr>
        <p:spPr>
          <a:xfrm>
            <a:off x="476109" y="3226976"/>
            <a:ext cx="420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Xn</a:t>
            </a:r>
          </a:p>
        </p:txBody>
      </p:sp>
      <p:cxnSp>
        <p:nvCxnSpPr>
          <p:cNvPr id="328" name="Shape 328"/>
          <p:cNvCxnSpPr>
            <a:stCxn id="324" idx="3"/>
            <a:endCxn id="261" idx="2"/>
          </p:cNvCxnSpPr>
          <p:nvPr/>
        </p:nvCxnSpPr>
        <p:spPr>
          <a:xfrm>
            <a:off x="896709" y="1559001"/>
            <a:ext cx="468600" cy="10800"/>
          </a:xfrm>
          <a:prstGeom prst="straightConnector1">
            <a:avLst/>
          </a:prstGeom>
          <a:noFill/>
          <a:ln w="9525" cap="flat" cmpd="sng">
            <a:solidFill>
              <a:schemeClr val="dk2"/>
            </a:solidFill>
            <a:prstDash val="solid"/>
            <a:round/>
            <a:headEnd type="none" w="lg" len="lg"/>
            <a:tailEnd type="triangle" w="lg" len="lg"/>
          </a:ln>
        </p:spPr>
      </p:cxnSp>
      <p:cxnSp>
        <p:nvCxnSpPr>
          <p:cNvPr id="329" name="Shape 329"/>
          <p:cNvCxnSpPr>
            <a:stCxn id="325" idx="3"/>
            <a:endCxn id="260" idx="2"/>
          </p:cNvCxnSpPr>
          <p:nvPr/>
        </p:nvCxnSpPr>
        <p:spPr>
          <a:xfrm>
            <a:off x="896709" y="2195876"/>
            <a:ext cx="468600" cy="0"/>
          </a:xfrm>
          <a:prstGeom prst="straightConnector1">
            <a:avLst/>
          </a:prstGeom>
          <a:noFill/>
          <a:ln w="9525" cap="flat" cmpd="sng">
            <a:solidFill>
              <a:schemeClr val="dk2"/>
            </a:solidFill>
            <a:prstDash val="solid"/>
            <a:round/>
            <a:headEnd type="none" w="lg" len="lg"/>
            <a:tailEnd type="triangle" w="lg" len="lg"/>
          </a:ln>
        </p:spPr>
      </p:cxnSp>
      <p:cxnSp>
        <p:nvCxnSpPr>
          <p:cNvPr id="330" name="Shape 330"/>
          <p:cNvCxnSpPr>
            <a:stCxn id="326" idx="3"/>
            <a:endCxn id="259" idx="2"/>
          </p:cNvCxnSpPr>
          <p:nvPr/>
        </p:nvCxnSpPr>
        <p:spPr>
          <a:xfrm rot="10800000" flipH="1">
            <a:off x="896709" y="2816601"/>
            <a:ext cx="468600" cy="20100"/>
          </a:xfrm>
          <a:prstGeom prst="straightConnector1">
            <a:avLst/>
          </a:prstGeom>
          <a:noFill/>
          <a:ln w="9525" cap="flat" cmpd="sng">
            <a:solidFill>
              <a:schemeClr val="dk2"/>
            </a:solidFill>
            <a:prstDash val="solid"/>
            <a:round/>
            <a:headEnd type="none" w="lg" len="lg"/>
            <a:tailEnd type="triangle" w="lg" len="lg"/>
          </a:ln>
        </p:spPr>
      </p:cxnSp>
      <p:cxnSp>
        <p:nvCxnSpPr>
          <p:cNvPr id="331" name="Shape 331"/>
          <p:cNvCxnSpPr>
            <a:stCxn id="327" idx="3"/>
            <a:endCxn id="258" idx="2"/>
          </p:cNvCxnSpPr>
          <p:nvPr/>
        </p:nvCxnSpPr>
        <p:spPr>
          <a:xfrm>
            <a:off x="896709" y="3437276"/>
            <a:ext cx="468600" cy="0"/>
          </a:xfrm>
          <a:prstGeom prst="straightConnector1">
            <a:avLst/>
          </a:prstGeom>
          <a:noFill/>
          <a:ln w="9525" cap="flat" cmpd="sng">
            <a:solidFill>
              <a:schemeClr val="dk2"/>
            </a:solidFill>
            <a:prstDash val="solid"/>
            <a:round/>
            <a:headEnd type="none" w="lg" len="lg"/>
            <a:tailEnd type="triangle" w="lg" len="lg"/>
          </a:ln>
        </p:spPr>
      </p:cxnSp>
      <p:cxnSp>
        <p:nvCxnSpPr>
          <p:cNvPr id="332" name="Shape 332"/>
          <p:cNvCxnSpPr>
            <a:stCxn id="277" idx="6"/>
            <a:endCxn id="271" idx="2"/>
          </p:cNvCxnSpPr>
          <p:nvPr/>
        </p:nvCxnSpPr>
        <p:spPr>
          <a:xfrm>
            <a:off x="5824209" y="1296926"/>
            <a:ext cx="1620300" cy="425100"/>
          </a:xfrm>
          <a:prstGeom prst="straightConnector1">
            <a:avLst/>
          </a:prstGeom>
          <a:noFill/>
          <a:ln w="9525" cap="flat" cmpd="sng">
            <a:solidFill>
              <a:schemeClr val="tx1"/>
            </a:solidFill>
            <a:prstDash val="solid"/>
            <a:round/>
            <a:headEnd type="none" w="lg" len="lg"/>
            <a:tailEnd type="triangle" w="lg" len="lg"/>
          </a:ln>
        </p:spPr>
      </p:cxnSp>
      <p:cxnSp>
        <p:nvCxnSpPr>
          <p:cNvPr id="333" name="Shape 333"/>
          <p:cNvCxnSpPr>
            <a:stCxn id="277" idx="6"/>
            <a:endCxn id="270" idx="2"/>
          </p:cNvCxnSpPr>
          <p:nvPr/>
        </p:nvCxnSpPr>
        <p:spPr>
          <a:xfrm>
            <a:off x="5824209" y="1296926"/>
            <a:ext cx="1620300" cy="1051500"/>
          </a:xfrm>
          <a:prstGeom prst="straightConnector1">
            <a:avLst/>
          </a:prstGeom>
          <a:noFill/>
          <a:ln w="9525" cap="flat" cmpd="sng">
            <a:solidFill>
              <a:schemeClr val="tx1"/>
            </a:solidFill>
            <a:prstDash val="solid"/>
            <a:round/>
            <a:headEnd type="none" w="lg" len="lg"/>
            <a:tailEnd type="triangle" w="lg" len="lg"/>
          </a:ln>
        </p:spPr>
      </p:cxnSp>
      <p:cxnSp>
        <p:nvCxnSpPr>
          <p:cNvPr id="334" name="Shape 334"/>
          <p:cNvCxnSpPr>
            <a:stCxn id="277" idx="6"/>
            <a:endCxn id="269" idx="2"/>
          </p:cNvCxnSpPr>
          <p:nvPr/>
        </p:nvCxnSpPr>
        <p:spPr>
          <a:xfrm>
            <a:off x="5824209" y="1296926"/>
            <a:ext cx="1620300" cy="1671900"/>
          </a:xfrm>
          <a:prstGeom prst="straightConnector1">
            <a:avLst/>
          </a:prstGeom>
          <a:noFill/>
          <a:ln w="9525" cap="flat" cmpd="sng">
            <a:solidFill>
              <a:schemeClr val="tx1"/>
            </a:solidFill>
            <a:prstDash val="solid"/>
            <a:round/>
            <a:headEnd type="none" w="lg" len="lg"/>
            <a:tailEnd type="triangle" w="lg" len="lg"/>
          </a:ln>
        </p:spPr>
      </p:cxnSp>
      <p:cxnSp>
        <p:nvCxnSpPr>
          <p:cNvPr id="335" name="Shape 335"/>
          <p:cNvCxnSpPr>
            <a:stCxn id="277" idx="6"/>
            <a:endCxn id="268" idx="2"/>
          </p:cNvCxnSpPr>
          <p:nvPr/>
        </p:nvCxnSpPr>
        <p:spPr>
          <a:xfrm>
            <a:off x="5824209" y="1296926"/>
            <a:ext cx="1620300" cy="2292900"/>
          </a:xfrm>
          <a:prstGeom prst="straightConnector1">
            <a:avLst/>
          </a:prstGeom>
          <a:noFill/>
          <a:ln w="9525" cap="flat" cmpd="sng">
            <a:solidFill>
              <a:schemeClr val="tx1"/>
            </a:solidFill>
            <a:prstDash val="solid"/>
            <a:round/>
            <a:headEnd type="none" w="lg" len="lg"/>
            <a:tailEnd type="triangle" w="lg" len="lg"/>
          </a:ln>
        </p:spPr>
      </p:cxnSp>
      <p:cxnSp>
        <p:nvCxnSpPr>
          <p:cNvPr id="336" name="Shape 336"/>
          <p:cNvCxnSpPr>
            <a:stCxn id="276" idx="6"/>
            <a:endCxn id="271" idx="2"/>
          </p:cNvCxnSpPr>
          <p:nvPr/>
        </p:nvCxnSpPr>
        <p:spPr>
          <a:xfrm rot="10800000" flipH="1">
            <a:off x="5824209" y="1722051"/>
            <a:ext cx="1620300" cy="201000"/>
          </a:xfrm>
          <a:prstGeom prst="straightConnector1">
            <a:avLst/>
          </a:prstGeom>
          <a:noFill/>
          <a:ln w="9525" cap="flat" cmpd="sng">
            <a:solidFill>
              <a:schemeClr val="tx1"/>
            </a:solidFill>
            <a:prstDash val="solid"/>
            <a:round/>
            <a:headEnd type="none" w="lg" len="lg"/>
            <a:tailEnd type="triangle" w="lg" len="lg"/>
          </a:ln>
        </p:spPr>
      </p:cxnSp>
      <p:cxnSp>
        <p:nvCxnSpPr>
          <p:cNvPr id="337" name="Shape 337"/>
          <p:cNvCxnSpPr>
            <a:stCxn id="276" idx="6"/>
            <a:endCxn id="270" idx="2"/>
          </p:cNvCxnSpPr>
          <p:nvPr/>
        </p:nvCxnSpPr>
        <p:spPr>
          <a:xfrm>
            <a:off x="5824209" y="1923051"/>
            <a:ext cx="1620300" cy="425100"/>
          </a:xfrm>
          <a:prstGeom prst="straightConnector1">
            <a:avLst/>
          </a:prstGeom>
          <a:noFill/>
          <a:ln w="9525" cap="flat" cmpd="sng">
            <a:solidFill>
              <a:schemeClr val="tx1"/>
            </a:solidFill>
            <a:prstDash val="solid"/>
            <a:round/>
            <a:headEnd type="none" w="lg" len="lg"/>
            <a:tailEnd type="triangle" w="lg" len="lg"/>
          </a:ln>
        </p:spPr>
      </p:cxnSp>
      <p:cxnSp>
        <p:nvCxnSpPr>
          <p:cNvPr id="338" name="Shape 338"/>
          <p:cNvCxnSpPr>
            <a:stCxn id="276" idx="6"/>
            <a:endCxn id="269" idx="2"/>
          </p:cNvCxnSpPr>
          <p:nvPr/>
        </p:nvCxnSpPr>
        <p:spPr>
          <a:xfrm>
            <a:off x="5824209" y="1923051"/>
            <a:ext cx="1620300" cy="1045800"/>
          </a:xfrm>
          <a:prstGeom prst="straightConnector1">
            <a:avLst/>
          </a:prstGeom>
          <a:noFill/>
          <a:ln w="9525" cap="flat" cmpd="sng">
            <a:solidFill>
              <a:schemeClr val="tx1"/>
            </a:solidFill>
            <a:prstDash val="solid"/>
            <a:round/>
            <a:headEnd type="none" w="lg" len="lg"/>
            <a:tailEnd type="triangle" w="lg" len="lg"/>
          </a:ln>
        </p:spPr>
      </p:cxnSp>
      <p:cxnSp>
        <p:nvCxnSpPr>
          <p:cNvPr id="339" name="Shape 339"/>
          <p:cNvCxnSpPr>
            <a:stCxn id="276" idx="6"/>
            <a:endCxn id="268" idx="2"/>
          </p:cNvCxnSpPr>
          <p:nvPr/>
        </p:nvCxnSpPr>
        <p:spPr>
          <a:xfrm>
            <a:off x="5824209" y="1923051"/>
            <a:ext cx="1620300" cy="1666500"/>
          </a:xfrm>
          <a:prstGeom prst="straightConnector1">
            <a:avLst/>
          </a:prstGeom>
          <a:noFill/>
          <a:ln w="9525" cap="flat" cmpd="sng">
            <a:solidFill>
              <a:schemeClr val="tx1"/>
            </a:solidFill>
            <a:prstDash val="solid"/>
            <a:round/>
            <a:headEnd type="none" w="lg" len="lg"/>
            <a:tailEnd type="triangle" w="lg" len="lg"/>
          </a:ln>
        </p:spPr>
      </p:cxnSp>
      <p:cxnSp>
        <p:nvCxnSpPr>
          <p:cNvPr id="340" name="Shape 340"/>
          <p:cNvCxnSpPr>
            <a:stCxn id="275" idx="6"/>
            <a:endCxn id="271" idx="2"/>
          </p:cNvCxnSpPr>
          <p:nvPr/>
        </p:nvCxnSpPr>
        <p:spPr>
          <a:xfrm rot="10800000" flipH="1">
            <a:off x="5824209" y="1722038"/>
            <a:ext cx="1620300" cy="821700"/>
          </a:xfrm>
          <a:prstGeom prst="straightConnector1">
            <a:avLst/>
          </a:prstGeom>
          <a:noFill/>
          <a:ln w="9525" cap="flat" cmpd="sng">
            <a:solidFill>
              <a:schemeClr val="tx1"/>
            </a:solidFill>
            <a:prstDash val="solid"/>
            <a:round/>
            <a:headEnd type="none" w="lg" len="lg"/>
            <a:tailEnd type="triangle" w="lg" len="lg"/>
          </a:ln>
        </p:spPr>
      </p:cxnSp>
      <p:cxnSp>
        <p:nvCxnSpPr>
          <p:cNvPr id="341" name="Shape 341"/>
          <p:cNvCxnSpPr>
            <a:stCxn id="275" idx="6"/>
            <a:endCxn id="270" idx="2"/>
          </p:cNvCxnSpPr>
          <p:nvPr/>
        </p:nvCxnSpPr>
        <p:spPr>
          <a:xfrm rot="10800000" flipH="1">
            <a:off x="5824209" y="2348138"/>
            <a:ext cx="1620300" cy="195600"/>
          </a:xfrm>
          <a:prstGeom prst="straightConnector1">
            <a:avLst/>
          </a:prstGeom>
          <a:noFill/>
          <a:ln w="9525" cap="flat" cmpd="sng">
            <a:solidFill>
              <a:schemeClr val="tx1"/>
            </a:solidFill>
            <a:prstDash val="solid"/>
            <a:round/>
            <a:headEnd type="none" w="lg" len="lg"/>
            <a:tailEnd type="triangle" w="lg" len="lg"/>
          </a:ln>
        </p:spPr>
      </p:cxnSp>
      <p:cxnSp>
        <p:nvCxnSpPr>
          <p:cNvPr id="342" name="Shape 342"/>
          <p:cNvCxnSpPr>
            <a:stCxn id="275" idx="6"/>
            <a:endCxn id="269" idx="2"/>
          </p:cNvCxnSpPr>
          <p:nvPr/>
        </p:nvCxnSpPr>
        <p:spPr>
          <a:xfrm>
            <a:off x="5824209" y="2543738"/>
            <a:ext cx="1620300" cy="425100"/>
          </a:xfrm>
          <a:prstGeom prst="straightConnector1">
            <a:avLst/>
          </a:prstGeom>
          <a:noFill/>
          <a:ln w="9525" cap="flat" cmpd="sng">
            <a:solidFill>
              <a:schemeClr val="tx1"/>
            </a:solidFill>
            <a:prstDash val="solid"/>
            <a:round/>
            <a:headEnd type="none" w="lg" len="lg"/>
            <a:tailEnd type="triangle" w="lg" len="lg"/>
          </a:ln>
        </p:spPr>
      </p:cxnSp>
      <p:cxnSp>
        <p:nvCxnSpPr>
          <p:cNvPr id="343" name="Shape 343"/>
          <p:cNvCxnSpPr>
            <a:stCxn id="275" idx="6"/>
            <a:endCxn id="268" idx="2"/>
          </p:cNvCxnSpPr>
          <p:nvPr/>
        </p:nvCxnSpPr>
        <p:spPr>
          <a:xfrm>
            <a:off x="5824209" y="2543738"/>
            <a:ext cx="1620300" cy="1045800"/>
          </a:xfrm>
          <a:prstGeom prst="straightConnector1">
            <a:avLst/>
          </a:prstGeom>
          <a:noFill/>
          <a:ln w="9525" cap="flat" cmpd="sng">
            <a:solidFill>
              <a:schemeClr val="tx1"/>
            </a:solidFill>
            <a:prstDash val="solid"/>
            <a:round/>
            <a:headEnd type="none" w="lg" len="lg"/>
            <a:tailEnd type="triangle" w="lg" len="lg"/>
          </a:ln>
        </p:spPr>
      </p:cxnSp>
      <p:cxnSp>
        <p:nvCxnSpPr>
          <p:cNvPr id="344" name="Shape 344"/>
          <p:cNvCxnSpPr>
            <a:endCxn id="271" idx="2"/>
          </p:cNvCxnSpPr>
          <p:nvPr/>
        </p:nvCxnSpPr>
        <p:spPr>
          <a:xfrm rot="10800000" flipH="1">
            <a:off x="5824184" y="1722151"/>
            <a:ext cx="1620300" cy="1442400"/>
          </a:xfrm>
          <a:prstGeom prst="straightConnector1">
            <a:avLst/>
          </a:prstGeom>
          <a:noFill/>
          <a:ln w="9525" cap="flat" cmpd="sng">
            <a:solidFill>
              <a:schemeClr val="tx1"/>
            </a:solidFill>
            <a:prstDash val="solid"/>
            <a:round/>
            <a:headEnd type="none" w="lg" len="lg"/>
            <a:tailEnd type="triangle" w="lg" len="lg"/>
          </a:ln>
        </p:spPr>
      </p:cxnSp>
      <p:cxnSp>
        <p:nvCxnSpPr>
          <p:cNvPr id="345" name="Shape 345"/>
          <p:cNvCxnSpPr>
            <a:stCxn id="274" idx="6"/>
            <a:endCxn id="270" idx="2"/>
          </p:cNvCxnSpPr>
          <p:nvPr/>
        </p:nvCxnSpPr>
        <p:spPr>
          <a:xfrm rot="10800000" flipH="1">
            <a:off x="5824209" y="2348151"/>
            <a:ext cx="1620300" cy="816300"/>
          </a:xfrm>
          <a:prstGeom prst="straightConnector1">
            <a:avLst/>
          </a:prstGeom>
          <a:noFill/>
          <a:ln w="9525" cap="flat" cmpd="sng">
            <a:solidFill>
              <a:schemeClr val="tx1"/>
            </a:solidFill>
            <a:prstDash val="solid"/>
            <a:round/>
            <a:headEnd type="none" w="lg" len="lg"/>
            <a:tailEnd type="triangle" w="lg" len="lg"/>
          </a:ln>
        </p:spPr>
      </p:cxnSp>
      <p:cxnSp>
        <p:nvCxnSpPr>
          <p:cNvPr id="346" name="Shape 346"/>
          <p:cNvCxnSpPr>
            <a:stCxn id="274" idx="6"/>
            <a:endCxn id="269" idx="2"/>
          </p:cNvCxnSpPr>
          <p:nvPr/>
        </p:nvCxnSpPr>
        <p:spPr>
          <a:xfrm rot="10800000" flipH="1">
            <a:off x="5824209" y="2968851"/>
            <a:ext cx="1620300" cy="195600"/>
          </a:xfrm>
          <a:prstGeom prst="straightConnector1">
            <a:avLst/>
          </a:prstGeom>
          <a:noFill/>
          <a:ln w="9525" cap="flat" cmpd="sng">
            <a:solidFill>
              <a:schemeClr val="tx1"/>
            </a:solidFill>
            <a:prstDash val="solid"/>
            <a:round/>
            <a:headEnd type="none" w="lg" len="lg"/>
            <a:tailEnd type="triangle" w="lg" len="lg"/>
          </a:ln>
        </p:spPr>
      </p:cxnSp>
      <p:cxnSp>
        <p:nvCxnSpPr>
          <p:cNvPr id="347" name="Shape 347"/>
          <p:cNvCxnSpPr>
            <a:stCxn id="274" idx="6"/>
            <a:endCxn id="268" idx="2"/>
          </p:cNvCxnSpPr>
          <p:nvPr/>
        </p:nvCxnSpPr>
        <p:spPr>
          <a:xfrm>
            <a:off x="5824209" y="3164451"/>
            <a:ext cx="1620300" cy="425100"/>
          </a:xfrm>
          <a:prstGeom prst="straightConnector1">
            <a:avLst/>
          </a:prstGeom>
          <a:noFill/>
          <a:ln w="9525" cap="flat" cmpd="sng">
            <a:solidFill>
              <a:schemeClr val="tx1"/>
            </a:solidFill>
            <a:prstDash val="solid"/>
            <a:round/>
            <a:headEnd type="none" w="lg" len="lg"/>
            <a:tailEnd type="triangle" w="lg" len="lg"/>
          </a:ln>
        </p:spPr>
      </p:cxnSp>
      <p:cxnSp>
        <p:nvCxnSpPr>
          <p:cNvPr id="348" name="Shape 348"/>
          <p:cNvCxnSpPr>
            <a:stCxn id="278" idx="6"/>
            <a:endCxn id="271" idx="2"/>
          </p:cNvCxnSpPr>
          <p:nvPr/>
        </p:nvCxnSpPr>
        <p:spPr>
          <a:xfrm rot="10800000" flipH="1">
            <a:off x="5824209" y="1722076"/>
            <a:ext cx="1620300" cy="2068500"/>
          </a:xfrm>
          <a:prstGeom prst="straightConnector1">
            <a:avLst/>
          </a:prstGeom>
          <a:noFill/>
          <a:ln w="9525" cap="flat" cmpd="sng">
            <a:solidFill>
              <a:schemeClr val="tx1"/>
            </a:solidFill>
            <a:prstDash val="solid"/>
            <a:round/>
            <a:headEnd type="none" w="lg" len="lg"/>
            <a:tailEnd type="triangle" w="lg" len="lg"/>
          </a:ln>
        </p:spPr>
      </p:cxnSp>
      <p:cxnSp>
        <p:nvCxnSpPr>
          <p:cNvPr id="349" name="Shape 349"/>
          <p:cNvCxnSpPr>
            <a:stCxn id="278" idx="6"/>
            <a:endCxn id="270" idx="2"/>
          </p:cNvCxnSpPr>
          <p:nvPr/>
        </p:nvCxnSpPr>
        <p:spPr>
          <a:xfrm rot="10800000" flipH="1">
            <a:off x="5824209" y="2348176"/>
            <a:ext cx="1620300" cy="1442400"/>
          </a:xfrm>
          <a:prstGeom prst="straightConnector1">
            <a:avLst/>
          </a:prstGeom>
          <a:noFill/>
          <a:ln w="9525" cap="flat" cmpd="sng">
            <a:solidFill>
              <a:schemeClr val="tx1"/>
            </a:solidFill>
            <a:prstDash val="solid"/>
            <a:round/>
            <a:headEnd type="none" w="lg" len="lg"/>
            <a:tailEnd type="triangle" w="lg" len="lg"/>
          </a:ln>
        </p:spPr>
      </p:cxnSp>
      <p:cxnSp>
        <p:nvCxnSpPr>
          <p:cNvPr id="350" name="Shape 350"/>
          <p:cNvCxnSpPr>
            <a:stCxn id="278" idx="6"/>
            <a:endCxn id="269" idx="2"/>
          </p:cNvCxnSpPr>
          <p:nvPr/>
        </p:nvCxnSpPr>
        <p:spPr>
          <a:xfrm rot="10800000" flipH="1">
            <a:off x="5824209" y="2968876"/>
            <a:ext cx="1620300" cy="821700"/>
          </a:xfrm>
          <a:prstGeom prst="straightConnector1">
            <a:avLst/>
          </a:prstGeom>
          <a:noFill/>
          <a:ln w="9525" cap="flat" cmpd="sng">
            <a:solidFill>
              <a:schemeClr val="tx1"/>
            </a:solidFill>
            <a:prstDash val="solid"/>
            <a:round/>
            <a:headEnd type="none" w="lg" len="lg"/>
            <a:tailEnd type="triangle" w="lg" len="lg"/>
          </a:ln>
        </p:spPr>
      </p:cxnSp>
      <p:cxnSp>
        <p:nvCxnSpPr>
          <p:cNvPr id="351" name="Shape 351"/>
          <p:cNvCxnSpPr>
            <a:stCxn id="278" idx="6"/>
            <a:endCxn id="268" idx="2"/>
          </p:cNvCxnSpPr>
          <p:nvPr/>
        </p:nvCxnSpPr>
        <p:spPr>
          <a:xfrm rot="10800000" flipH="1">
            <a:off x="5824209" y="3589576"/>
            <a:ext cx="1620300" cy="201000"/>
          </a:xfrm>
          <a:prstGeom prst="straightConnector1">
            <a:avLst/>
          </a:prstGeom>
          <a:noFill/>
          <a:ln w="9525" cap="flat" cmpd="sng">
            <a:solidFill>
              <a:schemeClr val="tx1"/>
            </a:solidFill>
            <a:prstDash val="solid"/>
            <a:round/>
            <a:headEnd type="none" w="lg" len="lg"/>
            <a:tailEnd type="triangle" w="lg" len="lg"/>
          </a:ln>
        </p:spPr>
      </p:cxnSp>
      <p:grpSp>
        <p:nvGrpSpPr>
          <p:cNvPr id="5" name="Group 4"/>
          <p:cNvGrpSpPr/>
          <p:nvPr/>
        </p:nvGrpSpPr>
        <p:grpSpPr>
          <a:xfrm>
            <a:off x="1260059" y="1185601"/>
            <a:ext cx="841200" cy="2619600"/>
            <a:chOff x="1260059" y="1185601"/>
            <a:chExt cx="841200" cy="2619600"/>
          </a:xfrm>
        </p:grpSpPr>
        <p:sp>
          <p:nvSpPr>
            <p:cNvPr id="257" name="Shape 257"/>
            <p:cNvSpPr/>
            <p:nvPr/>
          </p:nvSpPr>
          <p:spPr>
            <a:xfrm>
              <a:off x="1260059" y="1185601"/>
              <a:ext cx="841200" cy="2619600"/>
            </a:xfrm>
            <a:prstGeom prst="rect">
              <a:avLst/>
            </a:prstGeom>
            <a:solidFill>
              <a:srgbClr val="DD7E6B"/>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58" name="Shape 258"/>
            <p:cNvSpPr/>
            <p:nvPr/>
          </p:nvSpPr>
          <p:spPr>
            <a:xfrm>
              <a:off x="1365209" y="31269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59" name="Shape 259"/>
            <p:cNvSpPr/>
            <p:nvPr/>
          </p:nvSpPr>
          <p:spPr>
            <a:xfrm>
              <a:off x="1365209" y="2506213"/>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0" name="Shape 260"/>
            <p:cNvSpPr/>
            <p:nvPr/>
          </p:nvSpPr>
          <p:spPr>
            <a:xfrm>
              <a:off x="1365209" y="18855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1" name="Shape 261"/>
            <p:cNvSpPr/>
            <p:nvPr/>
          </p:nvSpPr>
          <p:spPr>
            <a:xfrm>
              <a:off x="1365209" y="12594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352" name="Shape 352"/>
            <p:cNvSpPr txBox="1"/>
            <p:nvPr/>
          </p:nvSpPr>
          <p:spPr>
            <a:xfrm>
              <a:off x="1446409" y="1359451"/>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W1</a:t>
              </a:r>
              <a:r>
                <a:rPr lang="en" sz="1200" i="1" baseline="-25000">
                  <a:solidFill>
                    <a:schemeClr val="tx1"/>
                  </a:solidFill>
                  <a:latin typeface="Roboto"/>
                  <a:ea typeface="Roboto"/>
                  <a:cs typeface="Roboto"/>
                  <a:sym typeface="Roboto"/>
                </a:rPr>
                <a:t>J</a:t>
              </a:r>
            </a:p>
          </p:txBody>
        </p:sp>
        <p:sp>
          <p:nvSpPr>
            <p:cNvPr id="353" name="Shape 353"/>
            <p:cNvSpPr txBox="1"/>
            <p:nvPr/>
          </p:nvSpPr>
          <p:spPr>
            <a:xfrm>
              <a:off x="1446409" y="2023101"/>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W2</a:t>
              </a:r>
              <a:r>
                <a:rPr lang="en" sz="1200" i="1" baseline="-25000">
                  <a:solidFill>
                    <a:schemeClr val="tx1"/>
                  </a:solidFill>
                  <a:latin typeface="Roboto"/>
                  <a:ea typeface="Roboto"/>
                  <a:cs typeface="Roboto"/>
                  <a:sym typeface="Roboto"/>
                </a:rPr>
                <a:t>J</a:t>
              </a:r>
            </a:p>
          </p:txBody>
        </p:sp>
        <p:sp>
          <p:nvSpPr>
            <p:cNvPr id="354" name="Shape 354"/>
            <p:cNvSpPr txBox="1"/>
            <p:nvPr/>
          </p:nvSpPr>
          <p:spPr>
            <a:xfrm>
              <a:off x="1446409" y="2606276"/>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W3</a:t>
              </a:r>
              <a:r>
                <a:rPr lang="en" sz="1200" i="1" baseline="-25000">
                  <a:solidFill>
                    <a:schemeClr val="tx1"/>
                  </a:solidFill>
                  <a:latin typeface="Roboto"/>
                  <a:ea typeface="Roboto"/>
                  <a:cs typeface="Roboto"/>
                  <a:sym typeface="Roboto"/>
                </a:rPr>
                <a:t>J</a:t>
              </a:r>
            </a:p>
          </p:txBody>
        </p:sp>
        <p:sp>
          <p:nvSpPr>
            <p:cNvPr id="355" name="Shape 355"/>
            <p:cNvSpPr txBox="1"/>
            <p:nvPr/>
          </p:nvSpPr>
          <p:spPr>
            <a:xfrm>
              <a:off x="1446409" y="3327026"/>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W4</a:t>
              </a:r>
              <a:r>
                <a:rPr lang="en" sz="1200" i="1" baseline="-25000">
                  <a:solidFill>
                    <a:schemeClr val="tx1"/>
                  </a:solidFill>
                  <a:latin typeface="Roboto"/>
                  <a:ea typeface="Roboto"/>
                  <a:cs typeface="Roboto"/>
                  <a:sym typeface="Roboto"/>
                </a:rPr>
                <a:t>J</a:t>
              </a:r>
            </a:p>
          </p:txBody>
        </p:sp>
      </p:grpSp>
      <p:sp>
        <p:nvSpPr>
          <p:cNvPr id="356" name="Shape 356"/>
          <p:cNvSpPr txBox="1"/>
          <p:nvPr/>
        </p:nvSpPr>
        <p:spPr>
          <a:xfrm>
            <a:off x="1098959" y="3900026"/>
            <a:ext cx="1163400" cy="312300"/>
          </a:xfrm>
          <a:prstGeom prst="rect">
            <a:avLst/>
          </a:prstGeom>
          <a:noFill/>
          <a:ln>
            <a:noFill/>
          </a:ln>
        </p:spPr>
        <p:txBody>
          <a:bodyPr wrap="square" lIns="91425" tIns="91425" rIns="91425" bIns="91425" anchor="ctr" anchorCtr="0">
            <a:noAutofit/>
          </a:bodyPr>
          <a:lstStyle/>
          <a:p>
            <a:pPr lvl="0" algn="ctr">
              <a:spcBef>
                <a:spcPts val="0"/>
              </a:spcBef>
              <a:buNone/>
            </a:pPr>
            <a:r>
              <a:rPr lang="en" i="1">
                <a:solidFill>
                  <a:schemeClr val="tx1"/>
                </a:solidFill>
                <a:latin typeface="Roboto"/>
                <a:ea typeface="Roboto"/>
                <a:cs typeface="Roboto"/>
                <a:sym typeface="Roboto"/>
              </a:rPr>
              <a:t>Input Layer</a:t>
            </a:r>
          </a:p>
        </p:txBody>
      </p:sp>
      <p:grpSp>
        <p:nvGrpSpPr>
          <p:cNvPr id="6" name="Group 5"/>
          <p:cNvGrpSpPr/>
          <p:nvPr/>
        </p:nvGrpSpPr>
        <p:grpSpPr>
          <a:xfrm>
            <a:off x="3121534" y="908876"/>
            <a:ext cx="2807825" cy="3269725"/>
            <a:chOff x="3121534" y="908876"/>
            <a:chExt cx="2807825" cy="3269725"/>
          </a:xfrm>
        </p:grpSpPr>
        <p:sp>
          <p:nvSpPr>
            <p:cNvPr id="262" name="Shape 262"/>
            <p:cNvSpPr/>
            <p:nvPr/>
          </p:nvSpPr>
          <p:spPr>
            <a:xfrm>
              <a:off x="3121534" y="908901"/>
              <a:ext cx="841200" cy="3269700"/>
            </a:xfrm>
            <a:prstGeom prst="rect">
              <a:avLst/>
            </a:prstGeom>
            <a:solidFill>
              <a:srgbClr val="A4C2F4"/>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3" name="Shape 263"/>
            <p:cNvSpPr/>
            <p:nvPr/>
          </p:nvSpPr>
          <p:spPr>
            <a:xfrm>
              <a:off x="3226684" y="28541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4" name="Shape 264"/>
            <p:cNvSpPr/>
            <p:nvPr/>
          </p:nvSpPr>
          <p:spPr>
            <a:xfrm>
              <a:off x="3226684" y="2233388"/>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5" name="Shape 265"/>
            <p:cNvSpPr/>
            <p:nvPr/>
          </p:nvSpPr>
          <p:spPr>
            <a:xfrm>
              <a:off x="3226684" y="16127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6" name="Shape 266"/>
            <p:cNvSpPr/>
            <p:nvPr/>
          </p:nvSpPr>
          <p:spPr>
            <a:xfrm>
              <a:off x="3226684" y="98657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2" name="Shape 272"/>
            <p:cNvSpPr/>
            <p:nvPr/>
          </p:nvSpPr>
          <p:spPr>
            <a:xfrm>
              <a:off x="3226684" y="34802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3" name="Shape 273"/>
            <p:cNvSpPr/>
            <p:nvPr/>
          </p:nvSpPr>
          <p:spPr>
            <a:xfrm>
              <a:off x="5088159" y="908876"/>
              <a:ext cx="841200" cy="3269700"/>
            </a:xfrm>
            <a:prstGeom prst="rect">
              <a:avLst/>
            </a:prstGeom>
            <a:solidFill>
              <a:srgbClr val="A4C2F4"/>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4" name="Shape 274"/>
            <p:cNvSpPr/>
            <p:nvPr/>
          </p:nvSpPr>
          <p:spPr>
            <a:xfrm>
              <a:off x="5193309" y="28541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5" name="Shape 275"/>
            <p:cNvSpPr/>
            <p:nvPr/>
          </p:nvSpPr>
          <p:spPr>
            <a:xfrm>
              <a:off x="5193309" y="2233388"/>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6" name="Shape 276"/>
            <p:cNvSpPr/>
            <p:nvPr/>
          </p:nvSpPr>
          <p:spPr>
            <a:xfrm>
              <a:off x="5193309" y="16127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7" name="Shape 277"/>
            <p:cNvSpPr/>
            <p:nvPr/>
          </p:nvSpPr>
          <p:spPr>
            <a:xfrm>
              <a:off x="5193309" y="98657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8" name="Shape 278"/>
            <p:cNvSpPr/>
            <p:nvPr/>
          </p:nvSpPr>
          <p:spPr>
            <a:xfrm>
              <a:off x="5193309" y="34802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cxnSp>
          <p:nvCxnSpPr>
            <p:cNvPr id="299" name="Shape 299"/>
            <p:cNvCxnSpPr>
              <a:stCxn id="266" idx="6"/>
              <a:endCxn id="277" idx="2"/>
            </p:cNvCxnSpPr>
            <p:nvPr/>
          </p:nvCxnSpPr>
          <p:spPr>
            <a:xfrm>
              <a:off x="3857584" y="1296926"/>
              <a:ext cx="1335600" cy="0"/>
            </a:xfrm>
            <a:prstGeom prst="straightConnector1">
              <a:avLst/>
            </a:prstGeom>
            <a:noFill/>
            <a:ln w="9525" cap="flat" cmpd="sng">
              <a:solidFill>
                <a:schemeClr val="tx1"/>
              </a:solidFill>
              <a:prstDash val="solid"/>
              <a:round/>
              <a:headEnd type="none" w="lg" len="lg"/>
              <a:tailEnd type="triangle" w="lg" len="lg"/>
            </a:ln>
          </p:spPr>
        </p:cxnSp>
        <p:cxnSp>
          <p:nvCxnSpPr>
            <p:cNvPr id="300" name="Shape 300"/>
            <p:cNvCxnSpPr>
              <a:stCxn id="266" idx="6"/>
              <a:endCxn id="276" idx="2"/>
            </p:cNvCxnSpPr>
            <p:nvPr/>
          </p:nvCxnSpPr>
          <p:spPr>
            <a:xfrm>
              <a:off x="3857584" y="1296926"/>
              <a:ext cx="1335600" cy="626100"/>
            </a:xfrm>
            <a:prstGeom prst="straightConnector1">
              <a:avLst/>
            </a:prstGeom>
            <a:noFill/>
            <a:ln w="9525" cap="flat" cmpd="sng">
              <a:solidFill>
                <a:schemeClr val="tx1"/>
              </a:solidFill>
              <a:prstDash val="solid"/>
              <a:round/>
              <a:headEnd type="none" w="lg" len="lg"/>
              <a:tailEnd type="triangle" w="lg" len="lg"/>
            </a:ln>
          </p:spPr>
        </p:cxnSp>
        <p:cxnSp>
          <p:nvCxnSpPr>
            <p:cNvPr id="301" name="Shape 301"/>
            <p:cNvCxnSpPr>
              <a:stCxn id="266" idx="6"/>
              <a:endCxn id="275" idx="2"/>
            </p:cNvCxnSpPr>
            <p:nvPr/>
          </p:nvCxnSpPr>
          <p:spPr>
            <a:xfrm>
              <a:off x="3857584" y="1296926"/>
              <a:ext cx="1335600" cy="1246800"/>
            </a:xfrm>
            <a:prstGeom prst="straightConnector1">
              <a:avLst/>
            </a:prstGeom>
            <a:noFill/>
            <a:ln w="9525" cap="flat" cmpd="sng">
              <a:solidFill>
                <a:schemeClr val="tx1"/>
              </a:solidFill>
              <a:prstDash val="solid"/>
              <a:round/>
              <a:headEnd type="none" w="lg" len="lg"/>
              <a:tailEnd type="triangle" w="lg" len="lg"/>
            </a:ln>
          </p:spPr>
        </p:cxnSp>
        <p:cxnSp>
          <p:nvCxnSpPr>
            <p:cNvPr id="302" name="Shape 302"/>
            <p:cNvCxnSpPr>
              <a:stCxn id="266" idx="6"/>
              <a:endCxn id="274" idx="2"/>
            </p:cNvCxnSpPr>
            <p:nvPr/>
          </p:nvCxnSpPr>
          <p:spPr>
            <a:xfrm>
              <a:off x="3857584" y="1296926"/>
              <a:ext cx="1335600" cy="1867500"/>
            </a:xfrm>
            <a:prstGeom prst="straightConnector1">
              <a:avLst/>
            </a:prstGeom>
            <a:noFill/>
            <a:ln w="9525" cap="flat" cmpd="sng">
              <a:solidFill>
                <a:schemeClr val="tx1"/>
              </a:solidFill>
              <a:prstDash val="solid"/>
              <a:round/>
              <a:headEnd type="none" w="lg" len="lg"/>
              <a:tailEnd type="triangle" w="lg" len="lg"/>
            </a:ln>
          </p:spPr>
        </p:cxnSp>
        <p:cxnSp>
          <p:nvCxnSpPr>
            <p:cNvPr id="303" name="Shape 303"/>
            <p:cNvCxnSpPr>
              <a:stCxn id="266" idx="6"/>
              <a:endCxn id="278" idx="2"/>
            </p:cNvCxnSpPr>
            <p:nvPr/>
          </p:nvCxnSpPr>
          <p:spPr>
            <a:xfrm>
              <a:off x="3857584" y="1296926"/>
              <a:ext cx="1335600" cy="2493600"/>
            </a:xfrm>
            <a:prstGeom prst="straightConnector1">
              <a:avLst/>
            </a:prstGeom>
            <a:noFill/>
            <a:ln w="9525" cap="flat" cmpd="sng">
              <a:solidFill>
                <a:schemeClr val="tx1"/>
              </a:solidFill>
              <a:prstDash val="solid"/>
              <a:round/>
              <a:headEnd type="none" w="lg" len="lg"/>
              <a:tailEnd type="triangle" w="lg" len="lg"/>
            </a:ln>
          </p:spPr>
        </p:cxnSp>
        <p:cxnSp>
          <p:nvCxnSpPr>
            <p:cNvPr id="304" name="Shape 304"/>
            <p:cNvCxnSpPr>
              <a:stCxn id="265" idx="6"/>
              <a:endCxn id="277" idx="2"/>
            </p:cNvCxnSpPr>
            <p:nvPr/>
          </p:nvCxnSpPr>
          <p:spPr>
            <a:xfrm rot="10800000" flipH="1">
              <a:off x="3857584" y="1296951"/>
              <a:ext cx="1335600" cy="626100"/>
            </a:xfrm>
            <a:prstGeom prst="straightConnector1">
              <a:avLst/>
            </a:prstGeom>
            <a:noFill/>
            <a:ln w="9525" cap="flat" cmpd="sng">
              <a:solidFill>
                <a:schemeClr val="tx1"/>
              </a:solidFill>
              <a:prstDash val="solid"/>
              <a:round/>
              <a:headEnd type="none" w="lg" len="lg"/>
              <a:tailEnd type="triangle" w="lg" len="lg"/>
            </a:ln>
          </p:spPr>
        </p:cxnSp>
        <p:cxnSp>
          <p:nvCxnSpPr>
            <p:cNvPr id="305" name="Shape 305"/>
            <p:cNvCxnSpPr>
              <a:stCxn id="265" idx="6"/>
              <a:endCxn id="276" idx="2"/>
            </p:cNvCxnSpPr>
            <p:nvPr/>
          </p:nvCxnSpPr>
          <p:spPr>
            <a:xfrm>
              <a:off x="3857584" y="1923051"/>
              <a:ext cx="1335600" cy="0"/>
            </a:xfrm>
            <a:prstGeom prst="straightConnector1">
              <a:avLst/>
            </a:prstGeom>
            <a:noFill/>
            <a:ln w="9525" cap="flat" cmpd="sng">
              <a:solidFill>
                <a:schemeClr val="tx1"/>
              </a:solidFill>
              <a:prstDash val="solid"/>
              <a:round/>
              <a:headEnd type="none" w="lg" len="lg"/>
              <a:tailEnd type="triangle" w="lg" len="lg"/>
            </a:ln>
          </p:spPr>
        </p:cxnSp>
        <p:cxnSp>
          <p:nvCxnSpPr>
            <p:cNvPr id="306" name="Shape 306"/>
            <p:cNvCxnSpPr>
              <a:stCxn id="265" idx="6"/>
              <a:endCxn id="275" idx="2"/>
            </p:cNvCxnSpPr>
            <p:nvPr/>
          </p:nvCxnSpPr>
          <p:spPr>
            <a:xfrm>
              <a:off x="3857584" y="1923051"/>
              <a:ext cx="1335600" cy="620700"/>
            </a:xfrm>
            <a:prstGeom prst="straightConnector1">
              <a:avLst/>
            </a:prstGeom>
            <a:noFill/>
            <a:ln w="9525" cap="flat" cmpd="sng">
              <a:solidFill>
                <a:schemeClr val="tx1"/>
              </a:solidFill>
              <a:prstDash val="solid"/>
              <a:round/>
              <a:headEnd type="none" w="lg" len="lg"/>
              <a:tailEnd type="triangle" w="lg" len="lg"/>
            </a:ln>
          </p:spPr>
        </p:cxnSp>
        <p:cxnSp>
          <p:nvCxnSpPr>
            <p:cNvPr id="307" name="Shape 307"/>
            <p:cNvCxnSpPr>
              <a:stCxn id="265" idx="6"/>
              <a:endCxn id="274" idx="2"/>
            </p:cNvCxnSpPr>
            <p:nvPr/>
          </p:nvCxnSpPr>
          <p:spPr>
            <a:xfrm>
              <a:off x="3857584" y="1923051"/>
              <a:ext cx="1335600" cy="1241400"/>
            </a:xfrm>
            <a:prstGeom prst="straightConnector1">
              <a:avLst/>
            </a:prstGeom>
            <a:noFill/>
            <a:ln w="9525" cap="flat" cmpd="sng">
              <a:solidFill>
                <a:schemeClr val="tx1"/>
              </a:solidFill>
              <a:prstDash val="solid"/>
              <a:round/>
              <a:headEnd type="none" w="lg" len="lg"/>
              <a:tailEnd type="triangle" w="lg" len="lg"/>
            </a:ln>
          </p:spPr>
        </p:cxnSp>
        <p:cxnSp>
          <p:nvCxnSpPr>
            <p:cNvPr id="308" name="Shape 308"/>
            <p:cNvCxnSpPr>
              <a:stCxn id="265" idx="6"/>
              <a:endCxn id="278" idx="2"/>
            </p:cNvCxnSpPr>
            <p:nvPr/>
          </p:nvCxnSpPr>
          <p:spPr>
            <a:xfrm>
              <a:off x="3857584" y="1923051"/>
              <a:ext cx="1335600" cy="1867500"/>
            </a:xfrm>
            <a:prstGeom prst="straightConnector1">
              <a:avLst/>
            </a:prstGeom>
            <a:noFill/>
            <a:ln w="9525" cap="flat" cmpd="sng">
              <a:solidFill>
                <a:schemeClr val="tx1"/>
              </a:solidFill>
              <a:prstDash val="solid"/>
              <a:round/>
              <a:headEnd type="none" w="lg" len="lg"/>
              <a:tailEnd type="triangle" w="lg" len="lg"/>
            </a:ln>
          </p:spPr>
        </p:cxnSp>
        <p:cxnSp>
          <p:nvCxnSpPr>
            <p:cNvPr id="309" name="Shape 309"/>
            <p:cNvCxnSpPr>
              <a:stCxn id="264" idx="6"/>
              <a:endCxn id="277" idx="2"/>
            </p:cNvCxnSpPr>
            <p:nvPr/>
          </p:nvCxnSpPr>
          <p:spPr>
            <a:xfrm rot="10800000" flipH="1">
              <a:off x="3857584" y="1296938"/>
              <a:ext cx="1335600" cy="1246800"/>
            </a:xfrm>
            <a:prstGeom prst="straightConnector1">
              <a:avLst/>
            </a:prstGeom>
            <a:noFill/>
            <a:ln w="9525" cap="flat" cmpd="sng">
              <a:solidFill>
                <a:schemeClr val="tx1"/>
              </a:solidFill>
              <a:prstDash val="solid"/>
              <a:round/>
              <a:headEnd type="none" w="lg" len="lg"/>
              <a:tailEnd type="triangle" w="lg" len="lg"/>
            </a:ln>
          </p:spPr>
        </p:cxnSp>
        <p:cxnSp>
          <p:nvCxnSpPr>
            <p:cNvPr id="310" name="Shape 310"/>
            <p:cNvCxnSpPr>
              <a:stCxn id="264" idx="6"/>
              <a:endCxn id="276" idx="2"/>
            </p:cNvCxnSpPr>
            <p:nvPr/>
          </p:nvCxnSpPr>
          <p:spPr>
            <a:xfrm rot="10800000" flipH="1">
              <a:off x="3857584" y="1923038"/>
              <a:ext cx="1335600" cy="620700"/>
            </a:xfrm>
            <a:prstGeom prst="straightConnector1">
              <a:avLst/>
            </a:prstGeom>
            <a:noFill/>
            <a:ln w="9525" cap="flat" cmpd="sng">
              <a:solidFill>
                <a:schemeClr val="tx1"/>
              </a:solidFill>
              <a:prstDash val="solid"/>
              <a:round/>
              <a:headEnd type="none" w="lg" len="lg"/>
              <a:tailEnd type="triangle" w="lg" len="lg"/>
            </a:ln>
          </p:spPr>
        </p:cxnSp>
        <p:cxnSp>
          <p:nvCxnSpPr>
            <p:cNvPr id="311" name="Shape 311"/>
            <p:cNvCxnSpPr>
              <a:stCxn id="264" idx="6"/>
              <a:endCxn id="275" idx="2"/>
            </p:cNvCxnSpPr>
            <p:nvPr/>
          </p:nvCxnSpPr>
          <p:spPr>
            <a:xfrm>
              <a:off x="3857584" y="2543738"/>
              <a:ext cx="1335600" cy="0"/>
            </a:xfrm>
            <a:prstGeom prst="straightConnector1">
              <a:avLst/>
            </a:prstGeom>
            <a:noFill/>
            <a:ln w="9525" cap="flat" cmpd="sng">
              <a:solidFill>
                <a:schemeClr val="tx1"/>
              </a:solidFill>
              <a:prstDash val="solid"/>
              <a:round/>
              <a:headEnd type="none" w="lg" len="lg"/>
              <a:tailEnd type="triangle" w="lg" len="lg"/>
            </a:ln>
          </p:spPr>
        </p:cxnSp>
        <p:cxnSp>
          <p:nvCxnSpPr>
            <p:cNvPr id="312" name="Shape 312"/>
            <p:cNvCxnSpPr>
              <a:stCxn id="264" idx="6"/>
              <a:endCxn id="274" idx="2"/>
            </p:cNvCxnSpPr>
            <p:nvPr/>
          </p:nvCxnSpPr>
          <p:spPr>
            <a:xfrm>
              <a:off x="3857584" y="2543738"/>
              <a:ext cx="1335600" cy="620700"/>
            </a:xfrm>
            <a:prstGeom prst="straightConnector1">
              <a:avLst/>
            </a:prstGeom>
            <a:noFill/>
            <a:ln w="9525" cap="flat" cmpd="sng">
              <a:solidFill>
                <a:schemeClr val="tx1"/>
              </a:solidFill>
              <a:prstDash val="solid"/>
              <a:round/>
              <a:headEnd type="none" w="lg" len="lg"/>
              <a:tailEnd type="triangle" w="lg" len="lg"/>
            </a:ln>
          </p:spPr>
        </p:cxnSp>
        <p:cxnSp>
          <p:nvCxnSpPr>
            <p:cNvPr id="313" name="Shape 313"/>
            <p:cNvCxnSpPr>
              <a:stCxn id="264" idx="6"/>
              <a:endCxn id="278" idx="2"/>
            </p:cNvCxnSpPr>
            <p:nvPr/>
          </p:nvCxnSpPr>
          <p:spPr>
            <a:xfrm>
              <a:off x="3857584" y="2543738"/>
              <a:ext cx="1335600" cy="1246800"/>
            </a:xfrm>
            <a:prstGeom prst="straightConnector1">
              <a:avLst/>
            </a:prstGeom>
            <a:noFill/>
            <a:ln w="9525" cap="flat" cmpd="sng">
              <a:solidFill>
                <a:schemeClr val="tx1"/>
              </a:solidFill>
              <a:prstDash val="solid"/>
              <a:round/>
              <a:headEnd type="none" w="lg" len="lg"/>
              <a:tailEnd type="triangle" w="lg" len="lg"/>
            </a:ln>
          </p:spPr>
        </p:cxnSp>
        <p:cxnSp>
          <p:nvCxnSpPr>
            <p:cNvPr id="314" name="Shape 314"/>
            <p:cNvCxnSpPr>
              <a:stCxn id="263" idx="6"/>
              <a:endCxn id="277" idx="2"/>
            </p:cNvCxnSpPr>
            <p:nvPr/>
          </p:nvCxnSpPr>
          <p:spPr>
            <a:xfrm rot="10800000" flipH="1">
              <a:off x="3857584" y="1296951"/>
              <a:ext cx="1335600" cy="1867500"/>
            </a:xfrm>
            <a:prstGeom prst="straightConnector1">
              <a:avLst/>
            </a:prstGeom>
            <a:noFill/>
            <a:ln w="9525" cap="flat" cmpd="sng">
              <a:solidFill>
                <a:schemeClr val="tx1"/>
              </a:solidFill>
              <a:prstDash val="solid"/>
              <a:round/>
              <a:headEnd type="none" w="lg" len="lg"/>
              <a:tailEnd type="triangle" w="lg" len="lg"/>
            </a:ln>
          </p:spPr>
        </p:cxnSp>
        <p:cxnSp>
          <p:nvCxnSpPr>
            <p:cNvPr id="315" name="Shape 315"/>
            <p:cNvCxnSpPr>
              <a:stCxn id="263" idx="6"/>
              <a:endCxn id="276" idx="2"/>
            </p:cNvCxnSpPr>
            <p:nvPr/>
          </p:nvCxnSpPr>
          <p:spPr>
            <a:xfrm rot="10800000" flipH="1">
              <a:off x="3857584" y="1923051"/>
              <a:ext cx="1335600" cy="1241400"/>
            </a:xfrm>
            <a:prstGeom prst="straightConnector1">
              <a:avLst/>
            </a:prstGeom>
            <a:noFill/>
            <a:ln w="9525" cap="flat" cmpd="sng">
              <a:solidFill>
                <a:schemeClr val="tx1"/>
              </a:solidFill>
              <a:prstDash val="solid"/>
              <a:round/>
              <a:headEnd type="none" w="lg" len="lg"/>
              <a:tailEnd type="triangle" w="lg" len="lg"/>
            </a:ln>
          </p:spPr>
        </p:cxnSp>
        <p:cxnSp>
          <p:nvCxnSpPr>
            <p:cNvPr id="316" name="Shape 316"/>
            <p:cNvCxnSpPr>
              <a:stCxn id="263" idx="6"/>
              <a:endCxn id="275" idx="2"/>
            </p:cNvCxnSpPr>
            <p:nvPr/>
          </p:nvCxnSpPr>
          <p:spPr>
            <a:xfrm rot="10800000" flipH="1">
              <a:off x="3857584" y="2543751"/>
              <a:ext cx="1335600" cy="620700"/>
            </a:xfrm>
            <a:prstGeom prst="straightConnector1">
              <a:avLst/>
            </a:prstGeom>
            <a:noFill/>
            <a:ln w="9525" cap="flat" cmpd="sng">
              <a:solidFill>
                <a:schemeClr val="tx1"/>
              </a:solidFill>
              <a:prstDash val="solid"/>
              <a:round/>
              <a:headEnd type="none" w="lg" len="lg"/>
              <a:tailEnd type="triangle" w="lg" len="lg"/>
            </a:ln>
          </p:spPr>
        </p:cxnSp>
        <p:cxnSp>
          <p:nvCxnSpPr>
            <p:cNvPr id="317" name="Shape 317"/>
            <p:cNvCxnSpPr>
              <a:stCxn id="263" idx="6"/>
              <a:endCxn id="274" idx="2"/>
            </p:cNvCxnSpPr>
            <p:nvPr/>
          </p:nvCxnSpPr>
          <p:spPr>
            <a:xfrm>
              <a:off x="3857584" y="3164451"/>
              <a:ext cx="1335600" cy="0"/>
            </a:xfrm>
            <a:prstGeom prst="straightConnector1">
              <a:avLst/>
            </a:prstGeom>
            <a:noFill/>
            <a:ln w="9525" cap="flat" cmpd="sng">
              <a:solidFill>
                <a:schemeClr val="tx1"/>
              </a:solidFill>
              <a:prstDash val="solid"/>
              <a:round/>
              <a:headEnd type="none" w="lg" len="lg"/>
              <a:tailEnd type="triangle" w="lg" len="lg"/>
            </a:ln>
          </p:spPr>
        </p:cxnSp>
        <p:cxnSp>
          <p:nvCxnSpPr>
            <p:cNvPr id="318" name="Shape 318"/>
            <p:cNvCxnSpPr>
              <a:stCxn id="263" idx="6"/>
              <a:endCxn id="278" idx="2"/>
            </p:cNvCxnSpPr>
            <p:nvPr/>
          </p:nvCxnSpPr>
          <p:spPr>
            <a:xfrm>
              <a:off x="3857584" y="3164451"/>
              <a:ext cx="1335600" cy="626100"/>
            </a:xfrm>
            <a:prstGeom prst="straightConnector1">
              <a:avLst/>
            </a:prstGeom>
            <a:noFill/>
            <a:ln w="9525" cap="flat" cmpd="sng">
              <a:solidFill>
                <a:schemeClr val="tx1"/>
              </a:solidFill>
              <a:prstDash val="solid"/>
              <a:round/>
              <a:headEnd type="none" w="lg" len="lg"/>
              <a:tailEnd type="triangle" w="lg" len="lg"/>
            </a:ln>
          </p:spPr>
        </p:cxnSp>
        <p:cxnSp>
          <p:nvCxnSpPr>
            <p:cNvPr id="319" name="Shape 319"/>
            <p:cNvCxnSpPr>
              <a:stCxn id="272" idx="6"/>
              <a:endCxn id="277" idx="2"/>
            </p:cNvCxnSpPr>
            <p:nvPr/>
          </p:nvCxnSpPr>
          <p:spPr>
            <a:xfrm rot="10800000" flipH="1">
              <a:off x="3857584" y="1296976"/>
              <a:ext cx="1335600" cy="2493600"/>
            </a:xfrm>
            <a:prstGeom prst="straightConnector1">
              <a:avLst/>
            </a:prstGeom>
            <a:noFill/>
            <a:ln w="9525" cap="flat" cmpd="sng">
              <a:solidFill>
                <a:schemeClr val="tx1"/>
              </a:solidFill>
              <a:prstDash val="solid"/>
              <a:round/>
              <a:headEnd type="none" w="lg" len="lg"/>
              <a:tailEnd type="triangle" w="lg" len="lg"/>
            </a:ln>
          </p:spPr>
        </p:cxnSp>
        <p:cxnSp>
          <p:nvCxnSpPr>
            <p:cNvPr id="320" name="Shape 320"/>
            <p:cNvCxnSpPr>
              <a:stCxn id="272" idx="6"/>
              <a:endCxn id="276" idx="2"/>
            </p:cNvCxnSpPr>
            <p:nvPr/>
          </p:nvCxnSpPr>
          <p:spPr>
            <a:xfrm rot="10800000" flipH="1">
              <a:off x="3857584" y="1923076"/>
              <a:ext cx="1335600" cy="1867500"/>
            </a:xfrm>
            <a:prstGeom prst="straightConnector1">
              <a:avLst/>
            </a:prstGeom>
            <a:noFill/>
            <a:ln w="9525" cap="flat" cmpd="sng">
              <a:solidFill>
                <a:schemeClr val="tx1"/>
              </a:solidFill>
              <a:prstDash val="solid"/>
              <a:round/>
              <a:headEnd type="none" w="lg" len="lg"/>
              <a:tailEnd type="triangle" w="lg" len="lg"/>
            </a:ln>
          </p:spPr>
        </p:cxnSp>
        <p:cxnSp>
          <p:nvCxnSpPr>
            <p:cNvPr id="321" name="Shape 321"/>
            <p:cNvCxnSpPr>
              <a:stCxn id="272" idx="6"/>
              <a:endCxn id="275" idx="2"/>
            </p:cNvCxnSpPr>
            <p:nvPr/>
          </p:nvCxnSpPr>
          <p:spPr>
            <a:xfrm rot="10800000" flipH="1">
              <a:off x="3857584" y="2543776"/>
              <a:ext cx="1335600" cy="1246800"/>
            </a:xfrm>
            <a:prstGeom prst="straightConnector1">
              <a:avLst/>
            </a:prstGeom>
            <a:noFill/>
            <a:ln w="9525" cap="flat" cmpd="sng">
              <a:solidFill>
                <a:schemeClr val="tx1"/>
              </a:solidFill>
              <a:prstDash val="solid"/>
              <a:round/>
              <a:headEnd type="none" w="lg" len="lg"/>
              <a:tailEnd type="triangle" w="lg" len="lg"/>
            </a:ln>
          </p:spPr>
        </p:cxnSp>
        <p:cxnSp>
          <p:nvCxnSpPr>
            <p:cNvPr id="322" name="Shape 322"/>
            <p:cNvCxnSpPr>
              <a:stCxn id="272" idx="6"/>
              <a:endCxn id="274" idx="2"/>
            </p:cNvCxnSpPr>
            <p:nvPr/>
          </p:nvCxnSpPr>
          <p:spPr>
            <a:xfrm rot="10800000" flipH="1">
              <a:off x="3857584" y="3164476"/>
              <a:ext cx="1335600" cy="626100"/>
            </a:xfrm>
            <a:prstGeom prst="straightConnector1">
              <a:avLst/>
            </a:prstGeom>
            <a:noFill/>
            <a:ln w="9525" cap="flat" cmpd="sng">
              <a:solidFill>
                <a:schemeClr val="tx1"/>
              </a:solidFill>
              <a:prstDash val="solid"/>
              <a:round/>
              <a:headEnd type="none" w="lg" len="lg"/>
              <a:tailEnd type="triangle" w="lg" len="lg"/>
            </a:ln>
          </p:spPr>
        </p:cxnSp>
        <p:cxnSp>
          <p:nvCxnSpPr>
            <p:cNvPr id="323" name="Shape 323"/>
            <p:cNvCxnSpPr>
              <a:stCxn id="272" idx="6"/>
              <a:endCxn id="278" idx="2"/>
            </p:cNvCxnSpPr>
            <p:nvPr/>
          </p:nvCxnSpPr>
          <p:spPr>
            <a:xfrm>
              <a:off x="3857584" y="3790576"/>
              <a:ext cx="1335600" cy="0"/>
            </a:xfrm>
            <a:prstGeom prst="straightConnector1">
              <a:avLst/>
            </a:prstGeom>
            <a:noFill/>
            <a:ln w="9525" cap="flat" cmpd="sng">
              <a:solidFill>
                <a:schemeClr val="tx1"/>
              </a:solidFill>
              <a:prstDash val="solid"/>
              <a:round/>
              <a:headEnd type="none" w="lg" len="lg"/>
              <a:tailEnd type="triangle" w="lg" len="lg"/>
            </a:ln>
          </p:spPr>
        </p:cxnSp>
        <p:sp>
          <p:nvSpPr>
            <p:cNvPr id="357" name="Shape 357"/>
            <p:cNvSpPr txBox="1"/>
            <p:nvPr/>
          </p:nvSpPr>
          <p:spPr>
            <a:xfrm>
              <a:off x="3943746" y="3828076"/>
              <a:ext cx="1163400" cy="312300"/>
            </a:xfrm>
            <a:prstGeom prst="rect">
              <a:avLst/>
            </a:prstGeom>
            <a:noFill/>
            <a:ln>
              <a:solidFill>
                <a:schemeClr val="tx1"/>
              </a:solidFill>
            </a:ln>
          </p:spPr>
          <p:txBody>
            <a:bodyPr wrap="square" lIns="91425" tIns="91425" rIns="91425" bIns="91425" anchor="ctr" anchorCtr="0">
              <a:noAutofit/>
            </a:bodyPr>
            <a:lstStyle/>
            <a:p>
              <a:pPr lvl="0" algn="ctr" rtl="0">
                <a:spcBef>
                  <a:spcPts val="0"/>
                </a:spcBef>
                <a:buNone/>
              </a:pPr>
              <a:r>
                <a:rPr lang="en" i="1" dirty="0">
                  <a:solidFill>
                    <a:schemeClr val="tx1"/>
                  </a:solidFill>
                  <a:latin typeface="Roboto"/>
                  <a:ea typeface="Roboto"/>
                  <a:cs typeface="Roboto"/>
                  <a:sym typeface="Roboto"/>
                </a:rPr>
                <a:t>Hidden Layers</a:t>
              </a:r>
            </a:p>
          </p:txBody>
        </p:sp>
      </p:grpSp>
      <p:sp>
        <p:nvSpPr>
          <p:cNvPr id="358" name="Shape 358"/>
          <p:cNvSpPr txBox="1"/>
          <p:nvPr/>
        </p:nvSpPr>
        <p:spPr>
          <a:xfrm>
            <a:off x="7092134" y="3998676"/>
            <a:ext cx="1335600" cy="312300"/>
          </a:xfrm>
          <a:prstGeom prst="rect">
            <a:avLst/>
          </a:prstGeom>
          <a:noFill/>
          <a:ln>
            <a:noFill/>
          </a:ln>
        </p:spPr>
        <p:txBody>
          <a:bodyPr wrap="square" lIns="91425" tIns="91425" rIns="91425" bIns="91425" anchor="ctr" anchorCtr="0">
            <a:noAutofit/>
          </a:bodyPr>
          <a:lstStyle/>
          <a:p>
            <a:pPr lvl="0" algn="ctr" rtl="0">
              <a:spcBef>
                <a:spcPts val="0"/>
              </a:spcBef>
              <a:buNone/>
            </a:pPr>
            <a:r>
              <a:rPr lang="en" i="1" dirty="0">
                <a:solidFill>
                  <a:schemeClr val="tx1"/>
                </a:solidFill>
                <a:latin typeface="Roboto"/>
                <a:ea typeface="Roboto"/>
                <a:cs typeface="Roboto"/>
                <a:sym typeface="Roboto"/>
              </a:rPr>
              <a:t>Output Layer</a:t>
            </a:r>
          </a:p>
        </p:txBody>
      </p:sp>
      <p:grpSp>
        <p:nvGrpSpPr>
          <p:cNvPr id="7" name="Group 6"/>
          <p:cNvGrpSpPr/>
          <p:nvPr/>
        </p:nvGrpSpPr>
        <p:grpSpPr>
          <a:xfrm>
            <a:off x="7339334" y="1338001"/>
            <a:ext cx="841200" cy="2619600"/>
            <a:chOff x="7339334" y="1338001"/>
            <a:chExt cx="841200" cy="2619600"/>
          </a:xfrm>
        </p:grpSpPr>
        <p:sp>
          <p:nvSpPr>
            <p:cNvPr id="267" name="Shape 267"/>
            <p:cNvSpPr/>
            <p:nvPr/>
          </p:nvSpPr>
          <p:spPr>
            <a:xfrm>
              <a:off x="7339334" y="1338001"/>
              <a:ext cx="841200" cy="2619600"/>
            </a:xfrm>
            <a:prstGeom prst="rect">
              <a:avLst/>
            </a:prstGeom>
            <a:solidFill>
              <a:srgbClr val="B6D7A8"/>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8" name="Shape 268"/>
            <p:cNvSpPr/>
            <p:nvPr/>
          </p:nvSpPr>
          <p:spPr>
            <a:xfrm>
              <a:off x="7444484" y="32793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69" name="Shape 269"/>
            <p:cNvSpPr/>
            <p:nvPr/>
          </p:nvSpPr>
          <p:spPr>
            <a:xfrm>
              <a:off x="7444484" y="2658613"/>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0" name="Shape 270"/>
            <p:cNvSpPr/>
            <p:nvPr/>
          </p:nvSpPr>
          <p:spPr>
            <a:xfrm>
              <a:off x="7444484" y="2037926"/>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271" name="Shape 271"/>
            <p:cNvSpPr/>
            <p:nvPr/>
          </p:nvSpPr>
          <p:spPr>
            <a:xfrm>
              <a:off x="7444484" y="1411801"/>
              <a:ext cx="630900" cy="620700"/>
            </a:xfrm>
            <a:prstGeom prst="ellipse">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chemeClr val="tx1"/>
                </a:solidFill>
              </a:endParaRPr>
            </a:p>
          </p:txBody>
        </p:sp>
        <p:sp>
          <p:nvSpPr>
            <p:cNvPr id="359" name="Shape 359"/>
            <p:cNvSpPr txBox="1"/>
            <p:nvPr/>
          </p:nvSpPr>
          <p:spPr>
            <a:xfrm>
              <a:off x="7525634" y="1536151"/>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O1</a:t>
              </a:r>
            </a:p>
          </p:txBody>
        </p:sp>
        <p:sp>
          <p:nvSpPr>
            <p:cNvPr id="360" name="Shape 360"/>
            <p:cNvSpPr txBox="1"/>
            <p:nvPr/>
          </p:nvSpPr>
          <p:spPr>
            <a:xfrm>
              <a:off x="7525634" y="2159576"/>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O2</a:t>
              </a:r>
            </a:p>
          </p:txBody>
        </p:sp>
        <p:sp>
          <p:nvSpPr>
            <p:cNvPr id="361" name="Shape 361"/>
            <p:cNvSpPr txBox="1"/>
            <p:nvPr/>
          </p:nvSpPr>
          <p:spPr>
            <a:xfrm>
              <a:off x="7525634" y="2758676"/>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O3</a:t>
              </a:r>
            </a:p>
          </p:txBody>
        </p:sp>
        <p:sp>
          <p:nvSpPr>
            <p:cNvPr id="362" name="Shape 362"/>
            <p:cNvSpPr txBox="1"/>
            <p:nvPr/>
          </p:nvSpPr>
          <p:spPr>
            <a:xfrm>
              <a:off x="7525634" y="3382088"/>
              <a:ext cx="468600" cy="420600"/>
            </a:xfrm>
            <a:prstGeom prst="rect">
              <a:avLst/>
            </a:prstGeom>
            <a:noFill/>
            <a:ln>
              <a:noFill/>
            </a:ln>
          </p:spPr>
          <p:txBody>
            <a:bodyPr wrap="square" lIns="91425" tIns="91425" rIns="91425" bIns="91425" anchor="t" anchorCtr="0">
              <a:noAutofit/>
            </a:bodyPr>
            <a:lstStyle/>
            <a:p>
              <a:pPr lvl="0" rtl="0">
                <a:spcBef>
                  <a:spcPts val="0"/>
                </a:spcBef>
                <a:buNone/>
              </a:pPr>
              <a:r>
                <a:rPr lang="en" sz="1200" i="1">
                  <a:solidFill>
                    <a:schemeClr val="tx1"/>
                  </a:solidFill>
                  <a:latin typeface="Roboto"/>
                  <a:ea typeface="Roboto"/>
                  <a:cs typeface="Roboto"/>
                  <a:sym typeface="Roboto"/>
                </a:rPr>
                <a:t>O4</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3.xml><?xml version="1.0" encoding="utf-8"?>
<a:theme xmlns:a="http://schemas.openxmlformats.org/drawingml/2006/main" name="3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8261</TotalTime>
  <Words>1709</Words>
  <Application>Microsoft Office PowerPoint</Application>
  <PresentationFormat>On-screen Show (16:9)</PresentationFormat>
  <Paragraphs>214</Paragraphs>
  <Slides>22</Slides>
  <Notes>22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Intel Clear Pro</vt:lpstr>
      <vt:lpstr>Wingdings</vt:lpstr>
      <vt:lpstr>Arial</vt:lpstr>
      <vt:lpstr>Roboto</vt:lpstr>
      <vt:lpstr>Calibri</vt:lpstr>
      <vt:lpstr>Intel Clear Light</vt:lpstr>
      <vt:lpstr>Intel Clear</vt:lpstr>
      <vt:lpstr>material</vt:lpstr>
      <vt:lpstr>2_Intel 20150715</vt:lpstr>
      <vt:lpstr>3_Intel 20150715</vt:lpstr>
      <vt:lpstr>PowerPoint Presentation</vt:lpstr>
      <vt:lpstr>Legal Notices and Disclaimers</vt:lpstr>
      <vt:lpstr>PowerPoint Presentation</vt:lpstr>
      <vt:lpstr>The Next 10 Years and Automation</vt:lpstr>
      <vt:lpstr>Intel® IoT Platform – What is Close Loop Management?</vt:lpstr>
      <vt:lpstr>What and Why?</vt:lpstr>
      <vt:lpstr>Approaches to Automation Systems</vt:lpstr>
      <vt:lpstr>Approaches to Automation Systems</vt:lpstr>
      <vt:lpstr>Artificial Neural Networks</vt:lpstr>
      <vt:lpstr>Distributed Control System</vt:lpstr>
      <vt:lpstr>Intel Offers Software and Documentation for Machine Learning</vt:lpstr>
      <vt:lpstr>Creating a Rule Based System</vt:lpstr>
      <vt:lpstr>Deployment of Automation Engine</vt:lpstr>
      <vt:lpstr>Requirements of Automation Engine</vt:lpstr>
      <vt:lpstr>What is a Trigger?</vt:lpstr>
      <vt:lpstr>Device Triggers Actions</vt:lpstr>
      <vt:lpstr>Creating a Connection to the MQTT Broker</vt:lpstr>
      <vt:lpstr>The Context Object</vt:lpstr>
      <vt:lpstr>Rules Engines</vt:lpstr>
      <vt:lpstr>Condition Functions</vt:lpstr>
      <vt:lpstr>Example MQTT Trigger Function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keywords>CTPClassification=CTP_PUBLIC:VisualMarkings=, CTPClassification=CTP_NT</cp:keywords>
  <cp:lastModifiedBy>Holmlund, Daniel W</cp:lastModifiedBy>
  <cp:revision>17</cp:revision>
  <cp:lastPrinted>2017-10-19T22:34:49Z</cp:lastPrinted>
  <dcterms:modified xsi:type="dcterms:W3CDTF">2018-09-06T19:34:13Z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39511113-fc75-4b68-8269-491d3da384bd</vt:lpwstr>
  </property>
  <property fmtid="{D5CDD505-2E9C-101B-9397-08002B2CF9AE}" pid="3" name="CTP_TimeStamp">
    <vt:lpwstr>2018-09-06 19:34:11Z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