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85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3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45C6A2-A490-4F17-81CF-0AA65EE86701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089D1-A211-49AD-81F1-89F6D44D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7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CFC7DD0-3DB7-FC0B-FB12-94E573CA8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934" y="1266958"/>
            <a:ext cx="3485145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University of Wisconsin - Madison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1E4CA-20C4-692B-B217-F2ED05CE6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Han Yu Foong</a:t>
            </a:r>
          </a:p>
        </p:txBody>
      </p:sp>
    </p:spTree>
    <p:extLst>
      <p:ext uri="{BB962C8B-B14F-4D97-AF65-F5344CB8AC3E}">
        <p14:creationId xmlns:p14="http://schemas.microsoft.com/office/powerpoint/2010/main" val="23868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164-5EC5-96E0-7CF1-8C01C8C9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4167-A94C-0D27-FC01-FB552332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  <a:p>
            <a:pPr lvl="1"/>
            <a:r>
              <a:rPr lang="en-US" dirty="0"/>
              <a:t>Clinical Decision Making and Pattern Recognition in Health Care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Risk analysis system of Diabetic patients</a:t>
            </a:r>
          </a:p>
          <a:p>
            <a:r>
              <a:rPr lang="en-US" dirty="0"/>
              <a:t>Proof of Concept</a:t>
            </a:r>
          </a:p>
          <a:p>
            <a:pPr lvl="1"/>
            <a:r>
              <a:rPr lang="en-US" dirty="0"/>
              <a:t>Create a classification system to find potential risk in patients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library and a deep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87121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F747-9EA1-1C45-0C05-CE89E796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E0EE-93B3-10B1-6D08-3913BB5B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decision making and pattern recognition is used in areas including</a:t>
            </a:r>
          </a:p>
          <a:p>
            <a:pPr lvl="1"/>
            <a:r>
              <a:rPr lang="en-US" dirty="0"/>
              <a:t>Flagging risk for </a:t>
            </a:r>
            <a:r>
              <a:rPr lang="en-US"/>
              <a:t>heart disease</a:t>
            </a:r>
            <a:endParaRPr lang="en-US" dirty="0"/>
          </a:p>
          <a:p>
            <a:pPr lvl="1"/>
            <a:r>
              <a:rPr lang="en-US" dirty="0"/>
              <a:t>Capturing MRI images in radiology</a:t>
            </a:r>
          </a:p>
          <a:p>
            <a:pPr lvl="1"/>
            <a:r>
              <a:rPr lang="en-US" dirty="0"/>
              <a:t>Monitoring blood sugar levels</a:t>
            </a:r>
          </a:p>
          <a:p>
            <a:r>
              <a:rPr lang="en-US" dirty="0"/>
              <a:t>Examples uses numerical and image data</a:t>
            </a:r>
          </a:p>
        </p:txBody>
      </p:sp>
    </p:spTree>
    <p:extLst>
      <p:ext uri="{BB962C8B-B14F-4D97-AF65-F5344CB8AC3E}">
        <p14:creationId xmlns:p14="http://schemas.microsoft.com/office/powerpoint/2010/main" val="36417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F747-9EA1-1C45-0C05-CE89E796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opportunities and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E0EE-93B3-10B1-6D08-3913BB5B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  <a:p>
            <a:pPr lvl="1"/>
            <a:r>
              <a:rPr lang="en-US" dirty="0"/>
              <a:t>Classification is used as diagnostic support for radiology through selective tests made by the algorithm.</a:t>
            </a:r>
          </a:p>
          <a:p>
            <a:pPr lvl="1"/>
            <a:r>
              <a:rPr lang="en-US" dirty="0"/>
              <a:t>Classification has reduced use of MRI and CT scans through image ordering for appropriate tests.</a:t>
            </a:r>
          </a:p>
          <a:p>
            <a:pPr lvl="1"/>
            <a:r>
              <a:rPr lang="en-US" dirty="0"/>
              <a:t>93% accuracy in tumor grading and recurrence estimation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Making a classification alert system cause 95% redundant alerts for healthcare providers</a:t>
            </a:r>
          </a:p>
          <a:p>
            <a:pPr lvl="1"/>
            <a:r>
              <a:rPr lang="en-US" dirty="0"/>
              <a:t>Over-reliance on classification algorithm to identify mistakes in healthcare orders.</a:t>
            </a:r>
          </a:p>
        </p:txBody>
      </p:sp>
    </p:spTree>
    <p:extLst>
      <p:ext uri="{BB962C8B-B14F-4D97-AF65-F5344CB8AC3E}">
        <p14:creationId xmlns:p14="http://schemas.microsoft.com/office/powerpoint/2010/main" val="118156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F747-9EA1-1C45-0C05-CE89E796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opportunities and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E0EE-93B3-10B1-6D08-3913BB5B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  <a:p>
            <a:pPr lvl="1"/>
            <a:r>
              <a:rPr lang="en-US" dirty="0"/>
              <a:t>Classification is used as diagnostic support for radiology through selective tests made by the algorithm.</a:t>
            </a:r>
          </a:p>
          <a:p>
            <a:pPr lvl="1"/>
            <a:r>
              <a:rPr lang="en-US" dirty="0"/>
              <a:t>Classification has reduced use of MRI and CT scans through image ordering for appropriate tests.</a:t>
            </a:r>
          </a:p>
          <a:p>
            <a:pPr lvl="1"/>
            <a:r>
              <a:rPr lang="en-US" dirty="0"/>
              <a:t>93% accuracy in tumor grading and recurrence estimation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Making a classification alert system cause 95% redundant alerts for healthcare providers</a:t>
            </a:r>
          </a:p>
          <a:p>
            <a:pPr lvl="1"/>
            <a:r>
              <a:rPr lang="en-US" dirty="0"/>
              <a:t>Over-reliance on classification algorithm to identify mistakes in healthcare orders.</a:t>
            </a:r>
          </a:p>
        </p:txBody>
      </p:sp>
    </p:spTree>
    <p:extLst>
      <p:ext uri="{BB962C8B-B14F-4D97-AF65-F5344CB8AC3E}">
        <p14:creationId xmlns:p14="http://schemas.microsoft.com/office/powerpoint/2010/main" val="200534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E4E8-AF45-8DE8-24F2-2073DC6D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strategic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ECA-0375-FA59-97A7-651032A0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automated risk analysis system to determine risk in patients.</a:t>
            </a:r>
          </a:p>
          <a:p>
            <a:r>
              <a:rPr lang="en-US" dirty="0"/>
              <a:t>Type 2 Diabetic patients are monitored through skin sensors to determine blood sugar levels(</a:t>
            </a:r>
            <a:r>
              <a:rPr lang="en-US" dirty="0" err="1"/>
              <a:t>Saltman</a:t>
            </a:r>
            <a:r>
              <a:rPr lang="en-US" dirty="0"/>
              <a:t>, 2022)</a:t>
            </a:r>
          </a:p>
          <a:p>
            <a:pPr lvl="1"/>
            <a:r>
              <a:rPr lang="en-US" dirty="0"/>
              <a:t>numerical data to check blood sugar</a:t>
            </a:r>
          </a:p>
          <a:p>
            <a:r>
              <a:rPr lang="en-US" dirty="0"/>
              <a:t>What about extended numerical data such as</a:t>
            </a:r>
          </a:p>
          <a:p>
            <a:pPr lvl="1"/>
            <a:r>
              <a:rPr lang="en-US" dirty="0"/>
              <a:t>Measured Glucose levels</a:t>
            </a:r>
          </a:p>
          <a:p>
            <a:pPr lvl="1"/>
            <a:r>
              <a:rPr lang="en-US" dirty="0"/>
              <a:t>Measured blood pressure</a:t>
            </a:r>
          </a:p>
          <a:p>
            <a:pPr lvl="1"/>
            <a:r>
              <a:rPr lang="en-US" dirty="0"/>
              <a:t>Insulin</a:t>
            </a:r>
          </a:p>
          <a:p>
            <a:pPr lvl="1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45481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8E16-BF14-15D3-D185-D81AEA45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366" y="286432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3219097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285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Han Yu Foong</vt:lpstr>
      <vt:lpstr>Overview</vt:lpstr>
      <vt:lpstr>Report - analysis</vt:lpstr>
      <vt:lpstr>Report – opportunities and threats</vt:lpstr>
      <vt:lpstr>Report – opportunities and threats</vt:lpstr>
      <vt:lpstr>Report – strategic investment</vt:lpstr>
      <vt:lpstr>Proof of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YU FOONG</dc:creator>
  <cp:lastModifiedBy>HAN YU FOONG</cp:lastModifiedBy>
  <cp:revision>1</cp:revision>
  <dcterms:created xsi:type="dcterms:W3CDTF">2024-09-01T21:13:39Z</dcterms:created>
  <dcterms:modified xsi:type="dcterms:W3CDTF">2024-09-01T22:01:51Z</dcterms:modified>
</cp:coreProperties>
</file>