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4" r:id="rId3"/>
    <p:sldId id="298" r:id="rId4"/>
    <p:sldId id="299" r:id="rId5"/>
    <p:sldId id="30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518DF-7396-4E6F-8A61-E912E0C49778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5242C-4623-4050-B9CC-4B2D6CC10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8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8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5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5D83-742F-4097-AED9-22D4CD791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6F738-1CB3-4AC9-992B-C0D929170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FF541-45CD-4DFB-92C5-6052D2D3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AFE3D-A9B6-4B88-B8B0-808D8122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CFEF4-5135-4C6D-80EE-8513A1B5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5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14F33-BE3A-4F68-BA5B-E10065F2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926D2-6A14-44AE-BD7E-28C94A311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C1DEF-A8CF-4414-AFBC-0EFF0607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F01C8-05D8-4EA7-AFC2-E7BD7E4E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82FA0-B1DF-4F83-9146-9782C69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0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12014D-E3EF-43D1-B7F4-6E34C465E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B4F5C-756A-4C1A-8131-996F0A08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03667-CCA4-4283-B4C5-6B4FB210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8B8C7-C74B-4987-931C-241EB71D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5529F-394A-4615-8652-CE16A69B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6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图片占位符 27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67151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924996"/>
            <a:ext cx="10850563" cy="558799"/>
          </a:xfrm>
        </p:spPr>
        <p:txBody>
          <a:bodyPr anchor="ctr">
            <a:norm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4126588"/>
            <a:ext cx="10850563" cy="767764"/>
          </a:xfrm>
        </p:spPr>
        <p:txBody>
          <a:bodyPr anchor="b">
            <a:normAutofit/>
          </a:bodyPr>
          <a:lstStyle>
            <a:lvl1pPr algn="l">
              <a:defRPr sz="3200" b="1" spc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3840418"/>
            <a:ext cx="12192000" cy="142302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8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2E0DB-ACE4-48F3-AA71-05255AA5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44264-34FF-4F2E-8C54-BE38863F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943B5-F44E-4F42-881E-9E8E8411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16DAB-89DA-46CC-B81E-6DAE5F6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74E0B-E020-48EB-80C8-A18F42F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4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4EC9D-56CC-4973-9314-667F55F9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46EC0-2D6B-4EAD-B56B-E5B1D05B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DB904-81ED-4282-820B-231CDF61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41DF3-C1E4-42FD-9E52-4A31BC8B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1A5CC-599E-4F81-8939-123E2BB4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7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1B669-6FF7-4A26-9B64-5D5F89CE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E1BF8-10C6-4A6F-B394-B79D3206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BB2EE3-B6F7-4ECC-B906-80826D593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F3220-5CAA-49DD-B9A6-14C80ECF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E672D-AB87-40F6-A695-939B1B9F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943B4-9AEB-47AB-99EA-E80429DC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9C9A-7A57-4F8B-94A2-1A34B85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42D1-CFF1-4421-9C70-3589C0CC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CBB09-1193-488C-ACBC-5AE714791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4B4A79-84EF-4319-A83B-B945C10EA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BE051-DC52-4A3C-971D-507CCE65F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2C8F1-F95F-4377-ADAC-E1F1AB50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8EDF78-5377-4430-B458-ACAF6CBF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DE2C3E-DF11-459D-A8B2-F54B9CD2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9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D4EFA-B1F3-45EF-8DD7-84955DDB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842BA8-E9F0-45CF-AD73-3CECE08E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E1E099-B5EE-4593-8AAC-5388D81F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B11BE3-9207-447D-9DBF-00119C0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77108-321D-4554-9AB2-39E798ED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94BCA-EF48-4806-93BA-C29F24ED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7BB8F-0612-4834-94D0-99AC83B7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8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B7C3-7DB5-4BEE-B3D8-3D933F7B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AF580-AB64-4AF0-BDE9-BECE4C8D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9CECB8-8554-44CF-B545-2F0D45447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AE473-4820-4548-BCA2-315DE23D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C4850-D799-4E94-8036-0963FFC1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F795D-E0CD-4CE2-B80B-FE428F8E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F73C-28A2-45DB-A9C6-D764B300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A6B562-A1CA-4975-B374-2EC0EDB7D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9CF857-E9AC-4405-B6AE-D3D57A590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41462-A792-4529-9D5D-14DC18DB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FE1E8-6708-44FF-87B5-389D08A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EF12F-39D1-4182-A5BB-542FC146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8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0862-2163-404A-A930-464DAB25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FA0EE-5B1B-430E-8C82-A45D3995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A2148-2F98-4118-87B4-8091AD6EB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1A8D-A745-4D3E-930A-1EA7E953C48D}" type="datetimeFigureOut">
              <a:rPr lang="zh-CN" altLang="en-US" smtClean="0"/>
              <a:t>2020-08-18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232FB-FDDC-442C-9660-DD7708F16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5CF83-61F2-4403-A6F6-7BC79AD1F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21A2-46AC-4CE6-804E-BA5DA733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1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-5715" y="687070"/>
            <a:ext cx="12201525" cy="33286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" y="300990"/>
            <a:ext cx="1511935" cy="11506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9925" y="4156710"/>
            <a:ext cx="672592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8.18 weekly report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925" y="4925060"/>
            <a:ext cx="5090795" cy="326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5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A0F4A04-837E-4EFC-AA6E-0DBC9B97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8492" y="857247"/>
            <a:ext cx="6858000" cy="51435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ea788740-32dc-412a-8e46-f9a4f416b8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6435" y="162560"/>
            <a:ext cx="6786885" cy="6695443"/>
            <a:chOff x="-1" y="162560"/>
            <a:chExt cx="6786885" cy="6695443"/>
          </a:xfrm>
        </p:grpSpPr>
        <p:sp>
          <p:nvSpPr>
            <p:cNvPr id="18" name="ï$1îḑé"/>
            <p:cNvSpPr/>
            <p:nvPr/>
          </p:nvSpPr>
          <p:spPr>
            <a:xfrm>
              <a:off x="2458721" y="162560"/>
              <a:ext cx="4328163" cy="6695442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1íḑè"/>
            <p:cNvSpPr/>
            <p:nvPr/>
          </p:nvSpPr>
          <p:spPr>
            <a:xfrm>
              <a:off x="-1" y="6039001"/>
              <a:ext cx="6786881" cy="81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87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4" name="íṡļiďè"/>
            <p:cNvSpPr txBox="1"/>
            <p:nvPr/>
          </p:nvSpPr>
          <p:spPr bwMode="auto">
            <a:xfrm>
              <a:off x="1623679" y="1824833"/>
              <a:ext cx="452853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核心板</a:t>
              </a:r>
              <a:endParaRPr lang="en-US" altLang="zh-CN" sz="2000" b="1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5470" y="34369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硬件工作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16602" y="2400784"/>
            <a:ext cx="4267835" cy="2742715"/>
          </a:xfrm>
        </p:spPr>
        <p:txBody>
          <a:bodyPr/>
          <a:lstStyle/>
          <a:p>
            <a:pPr marL="457200" lvl="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CN" altLang="en-US" sz="1800" dirty="0"/>
              <a:t>设计、投板完成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CN" altLang="en-US" sz="1800" dirty="0"/>
              <a:t>制作中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CN" altLang="en-US" sz="1800" dirty="0"/>
              <a:t>和上位机的通信协议确定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CN" altLang="en-US" sz="1800" dirty="0"/>
              <a:t>代码编写中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CN" altLang="en-US" sz="18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在焊接的过程中出现了技术性问题，片子坏了，进度需要延期</a:t>
            </a:r>
            <a:endParaRPr lang="en-US" altLang="zh-CN" sz="18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后续工作：</a:t>
            </a:r>
            <a:endParaRPr lang="en-US" altLang="zh-CN" sz="18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dirty="0">
                <a:sym typeface="+mn-ea"/>
              </a:rPr>
              <a:t>写完代码</a:t>
            </a:r>
            <a:endParaRPr lang="en-US" altLang="zh-CN" sz="1800" dirty="0">
              <a:sym typeface="+mn-ea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dirty="0">
                <a:sym typeface="+mn-ea"/>
              </a:rPr>
              <a:t>整个无人机联调（包括云台、核心板、电源模块、功放）</a:t>
            </a:r>
            <a:endParaRPr lang="en-US" altLang="zh-CN" sz="1800" dirty="0">
              <a:sym typeface="+mn-ea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5133392" y="0"/>
            <a:ext cx="1325880" cy="1143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V="1">
            <a:off x="5133392" y="1143000"/>
            <a:ext cx="1325880" cy="1143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5796332" y="0"/>
            <a:ext cx="1325880" cy="1143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795311" y="1143000"/>
            <a:ext cx="1325880" cy="1143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等腰三角形 38"/>
          <p:cNvSpPr/>
          <p:nvPr/>
        </p:nvSpPr>
        <p:spPr>
          <a:xfrm flipV="1">
            <a:off x="5796332" y="2286000"/>
            <a:ext cx="1325880" cy="1143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6458251" y="2286000"/>
            <a:ext cx="1325880" cy="1143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等腰三角形 41"/>
          <p:cNvSpPr/>
          <p:nvPr/>
        </p:nvSpPr>
        <p:spPr>
          <a:xfrm flipV="1">
            <a:off x="6458251" y="3429000"/>
            <a:ext cx="1325880" cy="1143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5794801" y="3429000"/>
            <a:ext cx="1325880" cy="1143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等腰三角形 43"/>
          <p:cNvSpPr/>
          <p:nvPr/>
        </p:nvSpPr>
        <p:spPr>
          <a:xfrm flipV="1">
            <a:off x="5794801" y="4571999"/>
            <a:ext cx="1325880" cy="1143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5130330" y="4571999"/>
            <a:ext cx="1325880" cy="1143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等腰三角形 45"/>
          <p:cNvSpPr/>
          <p:nvPr/>
        </p:nvSpPr>
        <p:spPr>
          <a:xfrm flipV="1">
            <a:off x="5133391" y="5714999"/>
            <a:ext cx="1325880" cy="114300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等腰三角形 46"/>
          <p:cNvSpPr/>
          <p:nvPr/>
        </p:nvSpPr>
        <p:spPr>
          <a:xfrm>
            <a:off x="4468921" y="5714999"/>
            <a:ext cx="1325880" cy="114300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等腰三角形 50"/>
          <p:cNvSpPr/>
          <p:nvPr/>
        </p:nvSpPr>
        <p:spPr>
          <a:xfrm rot="16200000" flipV="1">
            <a:off x="3792037" y="2834003"/>
            <a:ext cx="3863340" cy="11899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DC4F59-EF93-4E36-8157-E456F430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4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5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235441" y="2158147"/>
            <a:ext cx="302992" cy="237848"/>
            <a:chOff x="5348288" y="5818188"/>
            <a:chExt cx="1587500" cy="1246187"/>
          </a:xfrm>
        </p:grpSpPr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31373" y="3670315"/>
            <a:ext cx="302992" cy="237848"/>
            <a:chOff x="8366125" y="5818188"/>
            <a:chExt cx="1587500" cy="1246187"/>
          </a:xfrm>
        </p:grpSpPr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8366125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8366125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299 w 507"/>
                <a:gd name="T15" fmla="*/ 54 h 304"/>
                <a:gd name="T16" fmla="*/ 432 w 507"/>
                <a:gd name="T17" fmla="*/ 54 h 304"/>
                <a:gd name="T18" fmla="*/ 432 w 507"/>
                <a:gd name="T19" fmla="*/ 184 h 304"/>
                <a:gd name="T20" fmla="*/ 299 w 507"/>
                <a:gd name="T21" fmla="*/ 184 h 304"/>
                <a:gd name="T22" fmla="*/ 299 w 507"/>
                <a:gd name="T23" fmla="*/ 54 h 304"/>
                <a:gd name="T24" fmla="*/ 75 w 507"/>
                <a:gd name="T25" fmla="*/ 54 h 304"/>
                <a:gd name="T26" fmla="*/ 259 w 507"/>
                <a:gd name="T27" fmla="*/ 54 h 304"/>
                <a:gd name="T28" fmla="*/ 259 w 507"/>
                <a:gd name="T29" fmla="*/ 75 h 304"/>
                <a:gd name="T30" fmla="*/ 75 w 507"/>
                <a:gd name="T31" fmla="*/ 75 h 304"/>
                <a:gd name="T32" fmla="*/ 75 w 507"/>
                <a:gd name="T33" fmla="*/ 54 h 304"/>
                <a:gd name="T34" fmla="*/ 75 w 507"/>
                <a:gd name="T35" fmla="*/ 109 h 304"/>
                <a:gd name="T36" fmla="*/ 259 w 507"/>
                <a:gd name="T37" fmla="*/ 109 h 304"/>
                <a:gd name="T38" fmla="*/ 259 w 507"/>
                <a:gd name="T39" fmla="*/ 130 h 304"/>
                <a:gd name="T40" fmla="*/ 75 w 507"/>
                <a:gd name="T41" fmla="*/ 130 h 304"/>
                <a:gd name="T42" fmla="*/ 75 w 507"/>
                <a:gd name="T43" fmla="*/ 109 h 304"/>
                <a:gd name="T44" fmla="*/ 75 w 507"/>
                <a:gd name="T45" fmla="*/ 163 h 304"/>
                <a:gd name="T46" fmla="*/ 259 w 507"/>
                <a:gd name="T47" fmla="*/ 163 h 304"/>
                <a:gd name="T48" fmla="*/ 259 w 507"/>
                <a:gd name="T49" fmla="*/ 184 h 304"/>
                <a:gd name="T50" fmla="*/ 75 w 507"/>
                <a:gd name="T51" fmla="*/ 184 h 304"/>
                <a:gd name="T52" fmla="*/ 75 w 507"/>
                <a:gd name="T53" fmla="*/ 163 h 304"/>
                <a:gd name="T54" fmla="*/ 75 w 507"/>
                <a:gd name="T55" fmla="*/ 217 h 304"/>
                <a:gd name="T56" fmla="*/ 432 w 507"/>
                <a:gd name="T57" fmla="*/ 217 h 304"/>
                <a:gd name="T58" fmla="*/ 432 w 507"/>
                <a:gd name="T59" fmla="*/ 238 h 304"/>
                <a:gd name="T60" fmla="*/ 75 w 507"/>
                <a:gd name="T61" fmla="*/ 238 h 304"/>
                <a:gd name="T62" fmla="*/ 75 w 507"/>
                <a:gd name="T63" fmla="*/ 21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299" y="54"/>
                  </a:moveTo>
                  <a:cubicBezTo>
                    <a:pt x="432" y="54"/>
                    <a:pt x="432" y="54"/>
                    <a:pt x="432" y="5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299" y="184"/>
                    <a:pt x="299" y="184"/>
                    <a:pt x="299" y="184"/>
                  </a:cubicBezTo>
                  <a:lnTo>
                    <a:pt x="299" y="54"/>
                  </a:lnTo>
                  <a:close/>
                  <a:moveTo>
                    <a:pt x="75" y="54"/>
                  </a:moveTo>
                  <a:cubicBezTo>
                    <a:pt x="259" y="54"/>
                    <a:pt x="259" y="54"/>
                    <a:pt x="259" y="54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75" y="54"/>
                  </a:lnTo>
                  <a:close/>
                  <a:moveTo>
                    <a:pt x="75" y="109"/>
                  </a:moveTo>
                  <a:cubicBezTo>
                    <a:pt x="259" y="109"/>
                    <a:pt x="259" y="109"/>
                    <a:pt x="259" y="109"/>
                  </a:cubicBezTo>
                  <a:cubicBezTo>
                    <a:pt x="259" y="130"/>
                    <a:pt x="259" y="130"/>
                    <a:pt x="259" y="130"/>
                  </a:cubicBezTo>
                  <a:cubicBezTo>
                    <a:pt x="75" y="130"/>
                    <a:pt x="75" y="130"/>
                    <a:pt x="75" y="130"/>
                  </a:cubicBezTo>
                  <a:lnTo>
                    <a:pt x="75" y="109"/>
                  </a:lnTo>
                  <a:close/>
                  <a:moveTo>
                    <a:pt x="75" y="163"/>
                  </a:moveTo>
                  <a:cubicBezTo>
                    <a:pt x="259" y="163"/>
                    <a:pt x="259" y="163"/>
                    <a:pt x="259" y="16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75" y="184"/>
                    <a:pt x="75" y="184"/>
                    <a:pt x="75" y="184"/>
                  </a:cubicBezTo>
                  <a:lnTo>
                    <a:pt x="75" y="163"/>
                  </a:lnTo>
                  <a:close/>
                  <a:moveTo>
                    <a:pt x="75" y="217"/>
                  </a:moveTo>
                  <a:cubicBezTo>
                    <a:pt x="432" y="217"/>
                    <a:pt x="432" y="217"/>
                    <a:pt x="432" y="217"/>
                  </a:cubicBezTo>
                  <a:cubicBezTo>
                    <a:pt x="432" y="238"/>
                    <a:pt x="432" y="238"/>
                    <a:pt x="432" y="238"/>
                  </a:cubicBezTo>
                  <a:cubicBezTo>
                    <a:pt x="75" y="238"/>
                    <a:pt x="75" y="238"/>
                    <a:pt x="75" y="238"/>
                  </a:cubicBezTo>
                  <a:lnTo>
                    <a:pt x="75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235441" y="5218487"/>
            <a:ext cx="302992" cy="237848"/>
            <a:chOff x="11385550" y="5818188"/>
            <a:chExt cx="1587500" cy="1246187"/>
          </a:xfrm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11385550" y="5818188"/>
              <a:ext cx="1587500" cy="263525"/>
            </a:xfrm>
            <a:custGeom>
              <a:avLst/>
              <a:gdLst>
                <a:gd name="T0" fmla="*/ 470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0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1 w 507"/>
                <a:gd name="T21" fmla="*/ 46 h 84"/>
                <a:gd name="T22" fmla="*/ 49 w 507"/>
                <a:gd name="T23" fmla="*/ 59 h 84"/>
                <a:gd name="T24" fmla="*/ 99 w 507"/>
                <a:gd name="T25" fmla="*/ 59 h 84"/>
                <a:gd name="T26" fmla="*/ 87 w 507"/>
                <a:gd name="T27" fmla="*/ 46 h 84"/>
                <a:gd name="T28" fmla="*/ 99 w 507"/>
                <a:gd name="T29" fmla="*/ 33 h 84"/>
                <a:gd name="T30" fmla="*/ 112 w 507"/>
                <a:gd name="T31" fmla="*/ 46 h 84"/>
                <a:gd name="T32" fmla="*/ 99 w 507"/>
                <a:gd name="T33" fmla="*/ 59 h 84"/>
                <a:gd name="T34" fmla="*/ 150 w 507"/>
                <a:gd name="T35" fmla="*/ 59 h 84"/>
                <a:gd name="T36" fmla="*/ 137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0" y="0"/>
                    <a:pt x="470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1" y="39"/>
                    <a:pt x="61" y="46"/>
                  </a:cubicBezTo>
                  <a:cubicBezTo>
                    <a:pt x="61" y="53"/>
                    <a:pt x="56" y="59"/>
                    <a:pt x="49" y="59"/>
                  </a:cubicBezTo>
                  <a:close/>
                  <a:moveTo>
                    <a:pt x="99" y="59"/>
                  </a:moveTo>
                  <a:cubicBezTo>
                    <a:pt x="92" y="59"/>
                    <a:pt x="87" y="53"/>
                    <a:pt x="87" y="46"/>
                  </a:cubicBezTo>
                  <a:cubicBezTo>
                    <a:pt x="87" y="39"/>
                    <a:pt x="92" y="33"/>
                    <a:pt x="99" y="33"/>
                  </a:cubicBezTo>
                  <a:cubicBezTo>
                    <a:pt x="106" y="33"/>
                    <a:pt x="112" y="39"/>
                    <a:pt x="112" y="46"/>
                  </a:cubicBezTo>
                  <a:cubicBezTo>
                    <a:pt x="112" y="53"/>
                    <a:pt x="106" y="59"/>
                    <a:pt x="99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7" y="53"/>
                    <a:pt x="137" y="46"/>
                  </a:cubicBezTo>
                  <a:cubicBezTo>
                    <a:pt x="137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auto">
            <a:xfrm>
              <a:off x="113855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0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61 w 507"/>
                <a:gd name="T15" fmla="*/ 136 h 304"/>
                <a:gd name="T16" fmla="*/ 166 w 507"/>
                <a:gd name="T17" fmla="*/ 131 h 304"/>
                <a:gd name="T18" fmla="*/ 169 w 507"/>
                <a:gd name="T19" fmla="*/ 131 h 304"/>
                <a:gd name="T20" fmla="*/ 179 w 507"/>
                <a:gd name="T21" fmla="*/ 108 h 304"/>
                <a:gd name="T22" fmla="*/ 177 w 507"/>
                <a:gd name="T23" fmla="*/ 106 h 304"/>
                <a:gd name="T24" fmla="*/ 177 w 507"/>
                <a:gd name="T25" fmla="*/ 98 h 304"/>
                <a:gd name="T26" fmla="*/ 200 w 507"/>
                <a:gd name="T27" fmla="*/ 75 h 304"/>
                <a:gd name="T28" fmla="*/ 207 w 507"/>
                <a:gd name="T29" fmla="*/ 75 h 304"/>
                <a:gd name="T30" fmla="*/ 209 w 507"/>
                <a:gd name="T31" fmla="*/ 77 h 304"/>
                <a:gd name="T32" fmla="*/ 232 w 507"/>
                <a:gd name="T33" fmla="*/ 68 h 304"/>
                <a:gd name="T34" fmla="*/ 232 w 507"/>
                <a:gd name="T35" fmla="*/ 65 h 304"/>
                <a:gd name="T36" fmla="*/ 237 w 507"/>
                <a:gd name="T37" fmla="*/ 60 h 304"/>
                <a:gd name="T38" fmla="*/ 269 w 507"/>
                <a:gd name="T39" fmla="*/ 60 h 304"/>
                <a:gd name="T40" fmla="*/ 275 w 507"/>
                <a:gd name="T41" fmla="*/ 65 h 304"/>
                <a:gd name="T42" fmla="*/ 275 w 507"/>
                <a:gd name="T43" fmla="*/ 68 h 304"/>
                <a:gd name="T44" fmla="*/ 297 w 507"/>
                <a:gd name="T45" fmla="*/ 77 h 304"/>
                <a:gd name="T46" fmla="*/ 299 w 507"/>
                <a:gd name="T47" fmla="*/ 75 h 304"/>
                <a:gd name="T48" fmla="*/ 307 w 507"/>
                <a:gd name="T49" fmla="*/ 75 h 304"/>
                <a:gd name="T50" fmla="*/ 330 w 507"/>
                <a:gd name="T51" fmla="*/ 98 h 304"/>
                <a:gd name="T52" fmla="*/ 330 w 507"/>
                <a:gd name="T53" fmla="*/ 106 h 304"/>
                <a:gd name="T54" fmla="*/ 328 w 507"/>
                <a:gd name="T55" fmla="*/ 108 h 304"/>
                <a:gd name="T56" fmla="*/ 337 w 507"/>
                <a:gd name="T57" fmla="*/ 131 h 304"/>
                <a:gd name="T58" fmla="*/ 340 w 507"/>
                <a:gd name="T59" fmla="*/ 131 h 304"/>
                <a:gd name="T60" fmla="*/ 345 w 507"/>
                <a:gd name="T61" fmla="*/ 136 h 304"/>
                <a:gd name="T62" fmla="*/ 345 w 507"/>
                <a:gd name="T63" fmla="*/ 168 h 304"/>
                <a:gd name="T64" fmla="*/ 340 w 507"/>
                <a:gd name="T65" fmla="*/ 173 h 304"/>
                <a:gd name="T66" fmla="*/ 337 w 507"/>
                <a:gd name="T67" fmla="*/ 173 h 304"/>
                <a:gd name="T68" fmla="*/ 328 w 507"/>
                <a:gd name="T69" fmla="*/ 196 h 304"/>
                <a:gd name="T70" fmla="*/ 330 w 507"/>
                <a:gd name="T71" fmla="*/ 198 h 304"/>
                <a:gd name="T72" fmla="*/ 330 w 507"/>
                <a:gd name="T73" fmla="*/ 206 h 304"/>
                <a:gd name="T74" fmla="*/ 307 w 507"/>
                <a:gd name="T75" fmla="*/ 229 h 304"/>
                <a:gd name="T76" fmla="*/ 299 w 507"/>
                <a:gd name="T77" fmla="*/ 229 h 304"/>
                <a:gd name="T78" fmla="*/ 297 w 507"/>
                <a:gd name="T79" fmla="*/ 226 h 304"/>
                <a:gd name="T80" fmla="*/ 275 w 507"/>
                <a:gd name="T81" fmla="*/ 236 h 304"/>
                <a:gd name="T82" fmla="*/ 275 w 507"/>
                <a:gd name="T83" fmla="*/ 239 h 304"/>
                <a:gd name="T84" fmla="*/ 269 w 507"/>
                <a:gd name="T85" fmla="*/ 244 h 304"/>
                <a:gd name="T86" fmla="*/ 237 w 507"/>
                <a:gd name="T87" fmla="*/ 244 h 304"/>
                <a:gd name="T88" fmla="*/ 232 w 507"/>
                <a:gd name="T89" fmla="*/ 239 h 304"/>
                <a:gd name="T90" fmla="*/ 232 w 507"/>
                <a:gd name="T91" fmla="*/ 236 h 304"/>
                <a:gd name="T92" fmla="*/ 209 w 507"/>
                <a:gd name="T93" fmla="*/ 226 h 304"/>
                <a:gd name="T94" fmla="*/ 207 w 507"/>
                <a:gd name="T95" fmla="*/ 229 h 304"/>
                <a:gd name="T96" fmla="*/ 200 w 507"/>
                <a:gd name="T97" fmla="*/ 229 h 304"/>
                <a:gd name="T98" fmla="*/ 177 w 507"/>
                <a:gd name="T99" fmla="*/ 206 h 304"/>
                <a:gd name="T100" fmla="*/ 177 w 507"/>
                <a:gd name="T101" fmla="*/ 198 h 304"/>
                <a:gd name="T102" fmla="*/ 179 w 507"/>
                <a:gd name="T103" fmla="*/ 196 h 304"/>
                <a:gd name="T104" fmla="*/ 169 w 507"/>
                <a:gd name="T105" fmla="*/ 173 h 304"/>
                <a:gd name="T106" fmla="*/ 166 w 507"/>
                <a:gd name="T107" fmla="*/ 173 h 304"/>
                <a:gd name="T108" fmla="*/ 161 w 507"/>
                <a:gd name="T109" fmla="*/ 168 h 304"/>
                <a:gd name="T110" fmla="*/ 161 w 507"/>
                <a:gd name="T111" fmla="*/ 13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0" y="304"/>
                    <a:pt x="470" y="304"/>
                    <a:pt x="470" y="304"/>
                  </a:cubicBezTo>
                  <a:cubicBezTo>
                    <a:pt x="490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61" y="136"/>
                  </a:moveTo>
                  <a:cubicBezTo>
                    <a:pt x="161" y="133"/>
                    <a:pt x="163" y="131"/>
                    <a:pt x="166" y="131"/>
                  </a:cubicBezTo>
                  <a:cubicBezTo>
                    <a:pt x="169" y="131"/>
                    <a:pt x="169" y="131"/>
                    <a:pt x="169" y="131"/>
                  </a:cubicBezTo>
                  <a:cubicBezTo>
                    <a:pt x="171" y="122"/>
                    <a:pt x="175" y="115"/>
                    <a:pt x="179" y="108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5" y="104"/>
                    <a:pt x="175" y="100"/>
                    <a:pt x="177" y="98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2" y="73"/>
                    <a:pt x="205" y="73"/>
                    <a:pt x="207" y="75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6" y="73"/>
                    <a:pt x="224" y="70"/>
                    <a:pt x="232" y="68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62"/>
                    <a:pt x="234" y="60"/>
                    <a:pt x="237" y="60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72" y="60"/>
                    <a:pt x="275" y="62"/>
                    <a:pt x="275" y="65"/>
                  </a:cubicBezTo>
                  <a:cubicBezTo>
                    <a:pt x="275" y="68"/>
                    <a:pt x="275" y="68"/>
                    <a:pt x="275" y="68"/>
                  </a:cubicBezTo>
                  <a:cubicBezTo>
                    <a:pt x="283" y="70"/>
                    <a:pt x="290" y="73"/>
                    <a:pt x="297" y="77"/>
                  </a:cubicBezTo>
                  <a:cubicBezTo>
                    <a:pt x="299" y="75"/>
                    <a:pt x="299" y="75"/>
                    <a:pt x="299" y="75"/>
                  </a:cubicBezTo>
                  <a:cubicBezTo>
                    <a:pt x="301" y="73"/>
                    <a:pt x="305" y="73"/>
                    <a:pt x="307" y="75"/>
                  </a:cubicBezTo>
                  <a:cubicBezTo>
                    <a:pt x="330" y="98"/>
                    <a:pt x="330" y="98"/>
                    <a:pt x="330" y="98"/>
                  </a:cubicBezTo>
                  <a:cubicBezTo>
                    <a:pt x="332" y="100"/>
                    <a:pt x="332" y="104"/>
                    <a:pt x="330" y="106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2" y="115"/>
                    <a:pt x="335" y="122"/>
                    <a:pt x="337" y="131"/>
                  </a:cubicBezTo>
                  <a:cubicBezTo>
                    <a:pt x="340" y="131"/>
                    <a:pt x="340" y="131"/>
                    <a:pt x="340" y="131"/>
                  </a:cubicBezTo>
                  <a:cubicBezTo>
                    <a:pt x="343" y="131"/>
                    <a:pt x="345" y="133"/>
                    <a:pt x="345" y="136"/>
                  </a:cubicBezTo>
                  <a:cubicBezTo>
                    <a:pt x="345" y="168"/>
                    <a:pt x="345" y="168"/>
                    <a:pt x="345" y="168"/>
                  </a:cubicBezTo>
                  <a:cubicBezTo>
                    <a:pt x="345" y="171"/>
                    <a:pt x="343" y="173"/>
                    <a:pt x="340" y="173"/>
                  </a:cubicBezTo>
                  <a:cubicBezTo>
                    <a:pt x="337" y="173"/>
                    <a:pt x="337" y="173"/>
                    <a:pt x="337" y="173"/>
                  </a:cubicBezTo>
                  <a:cubicBezTo>
                    <a:pt x="335" y="182"/>
                    <a:pt x="332" y="189"/>
                    <a:pt x="328" y="196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2" y="200"/>
                    <a:pt x="332" y="204"/>
                    <a:pt x="330" y="206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5" y="231"/>
                    <a:pt x="301" y="231"/>
                    <a:pt x="299" y="229"/>
                  </a:cubicBezTo>
                  <a:cubicBezTo>
                    <a:pt x="297" y="226"/>
                    <a:pt x="297" y="226"/>
                    <a:pt x="297" y="226"/>
                  </a:cubicBezTo>
                  <a:cubicBezTo>
                    <a:pt x="290" y="231"/>
                    <a:pt x="283" y="234"/>
                    <a:pt x="275" y="236"/>
                  </a:cubicBezTo>
                  <a:cubicBezTo>
                    <a:pt x="275" y="239"/>
                    <a:pt x="275" y="239"/>
                    <a:pt x="275" y="239"/>
                  </a:cubicBezTo>
                  <a:cubicBezTo>
                    <a:pt x="275" y="242"/>
                    <a:pt x="272" y="244"/>
                    <a:pt x="269" y="244"/>
                  </a:cubicBezTo>
                  <a:cubicBezTo>
                    <a:pt x="237" y="244"/>
                    <a:pt x="237" y="244"/>
                    <a:pt x="237" y="244"/>
                  </a:cubicBezTo>
                  <a:cubicBezTo>
                    <a:pt x="234" y="244"/>
                    <a:pt x="232" y="242"/>
                    <a:pt x="232" y="239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24" y="234"/>
                    <a:pt x="216" y="231"/>
                    <a:pt x="209" y="226"/>
                  </a:cubicBezTo>
                  <a:cubicBezTo>
                    <a:pt x="207" y="229"/>
                    <a:pt x="207" y="229"/>
                    <a:pt x="207" y="229"/>
                  </a:cubicBezTo>
                  <a:cubicBezTo>
                    <a:pt x="205" y="231"/>
                    <a:pt x="202" y="231"/>
                    <a:pt x="200" y="229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4"/>
                    <a:pt x="175" y="200"/>
                    <a:pt x="177" y="198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75" y="189"/>
                    <a:pt x="171" y="182"/>
                    <a:pt x="169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3" y="173"/>
                    <a:pt x="161" y="171"/>
                    <a:pt x="161" y="168"/>
                  </a:cubicBezTo>
                  <a:lnTo>
                    <a:pt x="161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12049125" y="6453188"/>
              <a:ext cx="261937" cy="260350"/>
            </a:xfrm>
            <a:custGeom>
              <a:avLst/>
              <a:gdLst>
                <a:gd name="T0" fmla="*/ 42 w 84"/>
                <a:gd name="T1" fmla="*/ 83 h 83"/>
                <a:gd name="T2" fmla="*/ 84 w 84"/>
                <a:gd name="T3" fmla="*/ 42 h 83"/>
                <a:gd name="T4" fmla="*/ 42 w 84"/>
                <a:gd name="T5" fmla="*/ 0 h 83"/>
                <a:gd name="T6" fmla="*/ 0 w 84"/>
                <a:gd name="T7" fmla="*/ 42 h 83"/>
                <a:gd name="T8" fmla="*/ 42 w 84"/>
                <a:gd name="T9" fmla="*/ 83 h 83"/>
                <a:gd name="T10" fmla="*/ 42 w 84"/>
                <a:gd name="T11" fmla="*/ 31 h 83"/>
                <a:gd name="T12" fmla="*/ 53 w 84"/>
                <a:gd name="T13" fmla="*/ 42 h 83"/>
                <a:gd name="T14" fmla="*/ 42 w 84"/>
                <a:gd name="T15" fmla="*/ 53 h 83"/>
                <a:gd name="T16" fmla="*/ 31 w 84"/>
                <a:gd name="T17" fmla="*/ 42 h 83"/>
                <a:gd name="T18" fmla="*/ 42 w 84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42" y="83"/>
                  </a:moveTo>
                  <a:cubicBezTo>
                    <a:pt x="65" y="83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lose/>
                  <a:moveTo>
                    <a:pt x="42" y="31"/>
                  </a:moveTo>
                  <a:cubicBezTo>
                    <a:pt x="48" y="31"/>
                    <a:pt x="53" y="36"/>
                    <a:pt x="53" y="42"/>
                  </a:cubicBezTo>
                  <a:cubicBezTo>
                    <a:pt x="53" y="48"/>
                    <a:pt x="48" y="53"/>
                    <a:pt x="42" y="53"/>
                  </a:cubicBezTo>
                  <a:cubicBezTo>
                    <a:pt x="36" y="53"/>
                    <a:pt x="31" y="48"/>
                    <a:pt x="31" y="42"/>
                  </a:cubicBezTo>
                  <a:cubicBezTo>
                    <a:pt x="31" y="36"/>
                    <a:pt x="36" y="31"/>
                    <a:pt x="4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06645" y="2158147"/>
            <a:ext cx="302992" cy="237848"/>
            <a:chOff x="14400213" y="5818188"/>
            <a:chExt cx="1587500" cy="1246187"/>
          </a:xfrm>
        </p:grpSpPr>
        <p:sp>
          <p:nvSpPr>
            <p:cNvPr id="71" name="Freeform 18"/>
            <p:cNvSpPr>
              <a:spLocks noEditPoints="1"/>
            </p:cNvSpPr>
            <p:nvPr/>
          </p:nvSpPr>
          <p:spPr bwMode="auto">
            <a:xfrm>
              <a:off x="14400213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7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7" y="53"/>
                    <a:pt x="37" y="46"/>
                  </a:cubicBezTo>
                  <a:cubicBezTo>
                    <a:pt x="37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14400213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315 w 507"/>
                <a:gd name="T15" fmla="*/ 163 h 304"/>
                <a:gd name="T16" fmla="*/ 374 w 507"/>
                <a:gd name="T17" fmla="*/ 163 h 304"/>
                <a:gd name="T18" fmla="*/ 374 w 507"/>
                <a:gd name="T19" fmla="*/ 257 h 304"/>
                <a:gd name="T20" fmla="*/ 315 w 507"/>
                <a:gd name="T21" fmla="*/ 257 h 304"/>
                <a:gd name="T22" fmla="*/ 315 w 507"/>
                <a:gd name="T23" fmla="*/ 163 h 304"/>
                <a:gd name="T24" fmla="*/ 224 w 507"/>
                <a:gd name="T25" fmla="*/ 122 h 304"/>
                <a:gd name="T26" fmla="*/ 283 w 507"/>
                <a:gd name="T27" fmla="*/ 122 h 304"/>
                <a:gd name="T28" fmla="*/ 283 w 507"/>
                <a:gd name="T29" fmla="*/ 257 h 304"/>
                <a:gd name="T30" fmla="*/ 224 w 507"/>
                <a:gd name="T31" fmla="*/ 257 h 304"/>
                <a:gd name="T32" fmla="*/ 224 w 507"/>
                <a:gd name="T33" fmla="*/ 122 h 304"/>
                <a:gd name="T34" fmla="*/ 133 w 507"/>
                <a:gd name="T35" fmla="*/ 62 h 304"/>
                <a:gd name="T36" fmla="*/ 192 w 507"/>
                <a:gd name="T37" fmla="*/ 62 h 304"/>
                <a:gd name="T38" fmla="*/ 192 w 507"/>
                <a:gd name="T39" fmla="*/ 257 h 304"/>
                <a:gd name="T40" fmla="*/ 133 w 507"/>
                <a:gd name="T41" fmla="*/ 257 h 304"/>
                <a:gd name="T42" fmla="*/ 133 w 507"/>
                <a:gd name="T43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315" y="163"/>
                  </a:moveTo>
                  <a:cubicBezTo>
                    <a:pt x="374" y="163"/>
                    <a:pt x="374" y="163"/>
                    <a:pt x="374" y="163"/>
                  </a:cubicBezTo>
                  <a:cubicBezTo>
                    <a:pt x="374" y="257"/>
                    <a:pt x="374" y="257"/>
                    <a:pt x="374" y="257"/>
                  </a:cubicBezTo>
                  <a:cubicBezTo>
                    <a:pt x="315" y="257"/>
                    <a:pt x="315" y="257"/>
                    <a:pt x="315" y="257"/>
                  </a:cubicBezTo>
                  <a:lnTo>
                    <a:pt x="315" y="163"/>
                  </a:lnTo>
                  <a:close/>
                  <a:moveTo>
                    <a:pt x="224" y="122"/>
                  </a:moveTo>
                  <a:cubicBezTo>
                    <a:pt x="283" y="122"/>
                    <a:pt x="283" y="122"/>
                    <a:pt x="283" y="122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24" y="257"/>
                    <a:pt x="224" y="257"/>
                    <a:pt x="224" y="257"/>
                  </a:cubicBezTo>
                  <a:lnTo>
                    <a:pt x="224" y="122"/>
                  </a:lnTo>
                  <a:close/>
                  <a:moveTo>
                    <a:pt x="133" y="62"/>
                  </a:moveTo>
                  <a:cubicBezTo>
                    <a:pt x="192" y="62"/>
                    <a:pt x="192" y="62"/>
                    <a:pt x="192" y="62"/>
                  </a:cubicBezTo>
                  <a:cubicBezTo>
                    <a:pt x="192" y="257"/>
                    <a:pt x="192" y="257"/>
                    <a:pt x="192" y="257"/>
                  </a:cubicBezTo>
                  <a:cubicBezTo>
                    <a:pt x="133" y="257"/>
                    <a:pt x="133" y="257"/>
                    <a:pt x="133" y="257"/>
                  </a:cubicBezTo>
                  <a:lnTo>
                    <a:pt x="13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06645" y="5218487"/>
            <a:ext cx="302992" cy="237848"/>
            <a:chOff x="5348288" y="5818188"/>
            <a:chExt cx="1587500" cy="1246187"/>
          </a:xfrm>
        </p:grpSpPr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</p:grpSp>
      <p:sp>
        <p:nvSpPr>
          <p:cNvPr id="12" name="iSḻïḋè"/>
          <p:cNvSpPr/>
          <p:nvPr/>
        </p:nvSpPr>
        <p:spPr>
          <a:xfrm>
            <a:off x="1675897" y="1337584"/>
            <a:ext cx="7853692" cy="4766055"/>
          </a:xfrm>
          <a:prstGeom prst="rect">
            <a:avLst/>
          </a:prstGeom>
        </p:spPr>
        <p:txBody>
          <a:bodyPr wrap="square" lIns="90000" tIns="46800" rIns="90000" bIns="46800" anchor="ctr" anchorCtr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Intel</a:t>
            </a:r>
            <a:r>
              <a:rPr lang="zh-CN" altLang="en-US" sz="2000" b="1" dirty="0"/>
              <a:t>平台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完成环境的安装以及测试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系统：</a:t>
            </a:r>
            <a:r>
              <a:rPr lang="en-US" altLang="zh-CN" dirty="0"/>
              <a:t>Ubuntu 16.04 LTS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OpenVino</a:t>
            </a:r>
            <a:r>
              <a:rPr lang="zh-CN" altLang="en-US" dirty="0"/>
              <a:t>安装以及</a:t>
            </a:r>
            <a:r>
              <a:rPr lang="en-US" altLang="zh-CN" dirty="0"/>
              <a:t>HDDL</a:t>
            </a:r>
            <a:r>
              <a:rPr lang="zh-CN" altLang="en-US" dirty="0"/>
              <a:t>的驱动配置（可以成功使用</a:t>
            </a:r>
            <a:r>
              <a:rPr lang="en-US" altLang="zh-CN" dirty="0"/>
              <a:t>HDDL</a:t>
            </a:r>
            <a:r>
              <a:rPr lang="zh-CN" altLang="en-US" dirty="0"/>
              <a:t>运行</a:t>
            </a:r>
            <a:r>
              <a:rPr lang="en-US" altLang="zh-CN" dirty="0"/>
              <a:t>demo</a:t>
            </a:r>
            <a:r>
              <a:rPr lang="zh-CN" altLang="en-US" dirty="0"/>
              <a:t>程序）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定点降落算法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以前的算法发现有一些问题，光照会对识别结果造成影响，这周主要在修改识别算法，已经完成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完成无人机位姿估计的程序部分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确定和下位机的通信协议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接下来就是建立</a:t>
            </a:r>
            <a:r>
              <a:rPr lang="en-US" altLang="zh-CN" dirty="0"/>
              <a:t>PID</a:t>
            </a:r>
            <a:r>
              <a:rPr lang="zh-CN" altLang="en-US" dirty="0"/>
              <a:t>控制算法，通过上位机控制无人机飞行和着陆</a:t>
            </a:r>
            <a:endParaRPr lang="en-US" altLang="zh-CN" dirty="0"/>
          </a:p>
        </p:txBody>
      </p:sp>
      <p:sp>
        <p:nvSpPr>
          <p:cNvPr id="22" name="标题 3"/>
          <p:cNvSpPr>
            <a:spLocks noGrp="1"/>
          </p:cNvSpPr>
          <p:nvPr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软件工作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04027C4-2CCC-4E92-9DDD-947B3C12E3A3}"/>
              </a:ext>
            </a:extLst>
          </p:cNvPr>
          <p:cNvSpPr/>
          <p:nvPr/>
        </p:nvSpPr>
        <p:spPr>
          <a:xfrm>
            <a:off x="954662" y="1570708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/>
              <a:t>1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4DA1FBF-78AA-49A8-BB1C-198CE7AD53C2}"/>
              </a:ext>
            </a:extLst>
          </p:cNvPr>
          <p:cNvSpPr/>
          <p:nvPr/>
        </p:nvSpPr>
        <p:spPr>
          <a:xfrm>
            <a:off x="954662" y="3526839"/>
            <a:ext cx="488142" cy="488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65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969 -3.7037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7" grpId="0" bldLvl="0" animBg="1"/>
      <p:bldP spid="47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66784" y="2703143"/>
            <a:ext cx="1566230" cy="2069082"/>
            <a:chOff x="6280" y="5821"/>
            <a:chExt cx="2133" cy="2817"/>
          </a:xfrm>
        </p:grpSpPr>
        <p:sp>
          <p:nvSpPr>
            <p:cNvPr id="6" name="椭圆 5"/>
            <p:cNvSpPr/>
            <p:nvPr/>
          </p:nvSpPr>
          <p:spPr>
            <a:xfrm>
              <a:off x="6583" y="5821"/>
              <a:ext cx="1829" cy="1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椭圆 6"/>
            <p:cNvSpPr/>
            <p:nvPr/>
          </p:nvSpPr>
          <p:spPr>
            <a:xfrm>
              <a:off x="6280" y="8032"/>
              <a:ext cx="606" cy="6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AFC4CB-585E-40E2-97E1-4B8C90DDB7EF}"/>
              </a:ext>
            </a:extLst>
          </p:cNvPr>
          <p:cNvGrpSpPr/>
          <p:nvPr/>
        </p:nvGrpSpPr>
        <p:grpSpPr>
          <a:xfrm>
            <a:off x="2788580" y="939372"/>
            <a:ext cx="8337878" cy="5918627"/>
            <a:chOff x="2964850" y="1367805"/>
            <a:chExt cx="8337878" cy="5918627"/>
          </a:xfrm>
        </p:grpSpPr>
        <p:sp>
          <p:nvSpPr>
            <p:cNvPr id="12" name="椭圆 11"/>
            <p:cNvSpPr/>
            <p:nvPr/>
          </p:nvSpPr>
          <p:spPr>
            <a:xfrm>
              <a:off x="2964850" y="5056070"/>
              <a:ext cx="488142" cy="48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/>
                <a:t>4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27CF76F-8B25-4BDD-AA6A-14AE5646AD54}"/>
                </a:ext>
              </a:extLst>
            </p:cNvPr>
            <p:cNvGrpSpPr/>
            <p:nvPr/>
          </p:nvGrpSpPr>
          <p:grpSpPr>
            <a:xfrm>
              <a:off x="2964850" y="1367805"/>
              <a:ext cx="8337878" cy="5918627"/>
              <a:chOff x="2964850" y="1367805"/>
              <a:chExt cx="8337878" cy="591862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964850" y="2215003"/>
                <a:ext cx="488142" cy="4881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dirty="0"/>
                  <a:t>1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964850" y="3143611"/>
                <a:ext cx="488142" cy="4881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dirty="0"/>
                  <a:t>2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964850" y="4088093"/>
                <a:ext cx="488142" cy="4881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dirty="0"/>
                  <a:t>3</a:t>
                </a:r>
              </a:p>
            </p:txBody>
          </p:sp>
          <p:sp>
            <p:nvSpPr>
              <p:cNvPr id="28" name="iSḻïḋè"/>
              <p:cNvSpPr/>
              <p:nvPr/>
            </p:nvSpPr>
            <p:spPr>
              <a:xfrm>
                <a:off x="3776230" y="1367805"/>
                <a:ext cx="7526498" cy="5918627"/>
              </a:xfrm>
              <a:prstGeom prst="rect">
                <a:avLst/>
              </a:prstGeom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/>
                  <a:t>工作：</a:t>
                </a:r>
                <a:r>
                  <a:rPr lang="zh-CN" altLang="en-US" dirty="0"/>
                  <a:t>实现由识别无口罩人脸，到提取特征，到喊话的联调。写了聚类函数，实现对多帧图像提取一个最终的特征信息。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/>
                  <a:t>问题</a:t>
                </a:r>
                <a:r>
                  <a:rPr lang="zh-CN" altLang="en-US" dirty="0"/>
                  <a:t>：实现过程中发现特征提取算法鲁棒性较不好，受到光照、人脸相对于镜头角度的影响较大。算法最终效果视实际情况而定。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/>
                  <a:t>解决办法</a:t>
                </a:r>
                <a:r>
                  <a:rPr lang="zh-CN" altLang="en-US" dirty="0"/>
                  <a:t>：考虑设计一个备用方案，不预测年龄，预测性别、衣服颜色、眼镜，来应对鲁棒性不好的问题。  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/>
                  <a:t>后期工作：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设计一个衣服颜色识别函数。测试算法鲁棒性。</a:t>
                </a:r>
                <a:endParaRPr lang="en-US" altLang="zh-CN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设计一个微信小程序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采用</a:t>
                </a:r>
                <a:r>
                  <a:rPr lang="en-US" altLang="zh-CN" dirty="0"/>
                  <a:t>Qt</a:t>
                </a:r>
                <a:r>
                  <a:rPr lang="zh-CN" altLang="en-US" dirty="0"/>
                  <a:t>框架，实现以下功能：实时图传，一键返航，电量显示，飞行状态显示，</a:t>
                </a:r>
                <a:r>
                  <a:rPr lang="en-US" altLang="zh-CN" dirty="0"/>
                  <a:t>GPS</a:t>
                </a:r>
                <a:r>
                  <a:rPr lang="zh-CN" altLang="en-US" dirty="0"/>
                  <a:t>位置</a:t>
                </a:r>
                <a:endParaRPr lang="en-US" altLang="zh-CN" dirty="0"/>
              </a:p>
            </p:txBody>
          </p:sp>
        </p:grpSp>
      </p:grpSp>
      <p:sp>
        <p:nvSpPr>
          <p:cNvPr id="52" name="标题 3"/>
          <p:cNvSpPr>
            <a:spLocks noGrp="1"/>
          </p:cNvSpPr>
          <p:nvPr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软件工作</a:t>
            </a:r>
          </a:p>
        </p:txBody>
      </p:sp>
    </p:spTree>
    <p:extLst>
      <p:ext uri="{BB962C8B-B14F-4D97-AF65-F5344CB8AC3E}">
        <p14:creationId xmlns:p14="http://schemas.microsoft.com/office/powerpoint/2010/main" val="125485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-5715" y="687070"/>
            <a:ext cx="12201525" cy="332867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64845" y="4101188"/>
            <a:ext cx="10850563" cy="767764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Thanks</a:t>
            </a:r>
            <a:endParaRPr lang="zh-CN" altLang="en-US" sz="4400" b="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" y="300990"/>
            <a:ext cx="1511935" cy="1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1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788740-32dc-412a-8e46-f9a4f416b89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312</Words>
  <Application>Microsoft Office PowerPoint</Application>
  <PresentationFormat>宽屏</PresentationFormat>
  <Paragraphs>47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Century Gothic</vt:lpstr>
      <vt:lpstr>Office 主题​​</vt:lpstr>
      <vt:lpstr>PowerPoint 演示文稿</vt:lpstr>
      <vt:lpstr>硬件工作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7</cp:revision>
  <dcterms:created xsi:type="dcterms:W3CDTF">2020-08-18T06:51:54Z</dcterms:created>
  <dcterms:modified xsi:type="dcterms:W3CDTF">2020-08-18T07:30:58Z</dcterms:modified>
</cp:coreProperties>
</file>