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4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2" r:id="rId3"/>
    <p:sldId id="289" r:id="rId4"/>
    <p:sldId id="276" r:id="rId5"/>
    <p:sldId id="272" r:id="rId6"/>
    <p:sldId id="258" r:id="rId7"/>
    <p:sldId id="277" r:id="rId8"/>
    <p:sldId id="284" r:id="rId9"/>
    <p:sldId id="288" r:id="rId10"/>
    <p:sldId id="293" r:id="rId11"/>
    <p:sldId id="273" r:id="rId12"/>
    <p:sldId id="292" r:id="rId13"/>
    <p:sldId id="294" r:id="rId14"/>
    <p:sldId id="287" r:id="rId15"/>
    <p:sldId id="280" r:id="rId16"/>
    <p:sldId id="283" r:id="rId17"/>
    <p:sldId id="274" r:id="rId18"/>
    <p:sldId id="281" r:id="rId19"/>
    <p:sldId id="286" r:id="rId20"/>
    <p:sldId id="297" r:id="rId21"/>
    <p:sldId id="298" r:id="rId22"/>
    <p:sldId id="299" r:id="rId23"/>
    <p:sldId id="275" r:id="rId24"/>
    <p:sldId id="296" r:id="rId25"/>
    <p:sldId id="279" r:id="rId26"/>
    <p:sldId id="285" r:id="rId27"/>
    <p:sldId id="290" r:id="rId28"/>
    <p:sldId id="291" r:id="rId29"/>
    <p:sldId id="295" r:id="rId30"/>
    <p:sldId id="300" r:id="rId31"/>
    <p:sldId id="261" r:id="rId32"/>
    <p:sldId id="326" r:id="rId33"/>
    <p:sldId id="259" r:id="rId34"/>
    <p:sldId id="264" r:id="rId35"/>
    <p:sldId id="325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>
        <p:scale>
          <a:sx n="73" d="100"/>
          <a:sy n="73" d="100"/>
        </p:scale>
        <p:origin x="1123" y="3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江榕煜，佟星宇，陈映李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杯</a:t>
            </a:r>
            <a:r>
              <a:rPr lang="en-US" altLang="zh-CN" dirty="0"/>
              <a:t>5</a:t>
            </a:r>
            <a:r>
              <a:rPr lang="zh-CN" altLang="en-US" dirty="0"/>
              <a:t>组工作内容汇报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自动降落软件设计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8A194-2169-45A9-89EC-6908EFC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77368" y="1256408"/>
            <a:ext cx="7543120" cy="4751584"/>
            <a:chOff x="3977368" y="1256408"/>
            <a:chExt cx="7543120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停机坪设计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83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完成停机坪图像设计，使用“回”字型的均匀方格提升识别算法的鲁棒性。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</a:rPr>
                <a:t>停机坪图像识别，完成识别算法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PIXHAWK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仿真环境搭建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正在尝试搭建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PIXHAWK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仿真环境，模拟无人机的降落控制过程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无人机控制算法设计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82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接下来进行无人机位姿推算和降落算法的设计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4EB917E-6288-4134-AEA2-3D8507EC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1" y="3524494"/>
            <a:ext cx="4505204" cy="29312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69FF75-B19D-480D-A0B1-6AF1C3E4D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3" y="1181100"/>
            <a:ext cx="2095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识别算法联调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10599" y="1713817"/>
            <a:ext cx="2282133" cy="3836766"/>
            <a:chOff x="7663813" y="1722268"/>
            <a:chExt cx="2282133" cy="3836766"/>
          </a:xfrm>
        </p:grpSpPr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/>
                <a:t>配置所有的算法运行环境，将算法进行联调组合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完成识别算法的联调</a:t>
              </a:r>
              <a:endParaRPr lang="en-US" altLang="zh-CN" sz="1800" b="1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055CECD-17B1-4B71-937E-47D9E62B0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0" y="1850603"/>
            <a:ext cx="7103275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硬件工作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5192043"/>
            <a:chOff x="761253" y="1040531"/>
            <a:chExt cx="10780336" cy="5192043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ṧ1ïḓè">
              <a:extLst>
                <a:ext uri="{FF2B5EF4-FFF2-40B4-BE49-F238E27FC236}">
                  <a16:creationId xmlns:a16="http://schemas.microsoft.com/office/drawing/2014/main" id="{D068C72F-94AF-4EAD-B28F-191B62ADC3FB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28" name="ïṩ1ídè">
                <a:extLst>
                  <a:ext uri="{FF2B5EF4-FFF2-40B4-BE49-F238E27FC236}">
                    <a16:creationId xmlns:a16="http://schemas.microsoft.com/office/drawing/2014/main" id="{585E46B0-A6FA-449D-89A9-3A91211956F7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ļïḋê">
                <a:extLst>
                  <a:ext uri="{FF2B5EF4-FFF2-40B4-BE49-F238E27FC236}">
                    <a16:creationId xmlns:a16="http://schemas.microsoft.com/office/drawing/2014/main" id="{2F44F445-ABB4-4D67-ACB9-78952E0C41DD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B7CA7D-C548-4213-91D5-5E7136F8FE28}"/>
                </a:ext>
              </a:extLst>
            </p:cNvPr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3937F9-524D-47A7-B56C-DE83C51625F4}"/>
                </a:ext>
              </a:extLst>
            </p:cNvPr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3267075" y="1501310"/>
              <a:ext cx="3305193" cy="183631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>
              <a:off x="3267075" y="3337621"/>
              <a:ext cx="3305193" cy="18192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825859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120740"/>
              <a:ext cx="4128914" cy="1464849"/>
              <a:chOff x="7412675" y="1120740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/>
                  <a:t>已经完成供电模块的设计和制作，可以输出</a:t>
                </a:r>
                <a:r>
                  <a:rPr lang="en-US" altLang="zh-CN" sz="1050" dirty="0"/>
                  <a:t>200W</a:t>
                </a:r>
                <a:r>
                  <a:rPr lang="zh-CN" altLang="en-US" sz="1050" dirty="0"/>
                  <a:t>功率</a:t>
                </a:r>
                <a:endParaRPr lang="en-US" altLang="zh-CN" sz="1050" dirty="0"/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1"/>
                    </a:solidFill>
                  </a:rPr>
                  <a:t>供电模块</a:t>
                </a:r>
                <a:endParaRPr lang="en-US" altLang="zh-CN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iṣļïďê">
              <a:extLst>
                <a:ext uri="{FF2B5EF4-FFF2-40B4-BE49-F238E27FC236}">
                  <a16:creationId xmlns:a16="http://schemas.microsoft.com/office/drawing/2014/main" id="{31C0A4F3-2A90-46E1-AB8A-0F0C3153730D}"/>
                </a:ext>
              </a:extLst>
            </p:cNvPr>
            <p:cNvGrpSpPr/>
            <p:nvPr/>
          </p:nvGrpSpPr>
          <p:grpSpPr>
            <a:xfrm>
              <a:off x="7412675" y="2976332"/>
              <a:ext cx="4128914" cy="1464849"/>
              <a:chOff x="7412675" y="1120740"/>
              <a:chExt cx="4128914" cy="1464849"/>
            </a:xfrm>
          </p:grpSpPr>
          <p:sp>
            <p:nvSpPr>
              <p:cNvPr id="22" name="î$ḻíďé">
                <a:extLst>
                  <a:ext uri="{FF2B5EF4-FFF2-40B4-BE49-F238E27FC236}">
                    <a16:creationId xmlns:a16="http://schemas.microsoft.com/office/drawing/2014/main" id="{298ABF2D-C2D2-4298-AD4F-8E80C1685513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/>
                  <a:t>已经完成</a:t>
                </a:r>
                <a:r>
                  <a:rPr lang="en-US" altLang="zh-CN" sz="1050" dirty="0"/>
                  <a:t>10W</a:t>
                </a:r>
                <a:r>
                  <a:rPr lang="zh-CN" altLang="en-US" sz="1050" dirty="0"/>
                  <a:t>的大功率功放模块制作，测试通过可以正常工作</a:t>
                </a:r>
                <a:endParaRPr lang="en-US" altLang="zh-CN" sz="1050" dirty="0"/>
              </a:p>
            </p:txBody>
          </p:sp>
          <p:sp>
            <p:nvSpPr>
              <p:cNvPr id="23" name="îş1îḋe">
                <a:extLst>
                  <a:ext uri="{FF2B5EF4-FFF2-40B4-BE49-F238E27FC236}">
                    <a16:creationId xmlns:a16="http://schemas.microsoft.com/office/drawing/2014/main" id="{47C22C3D-BA98-4095-9982-BD9D21270326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</a:rPr>
                  <a:t>功放模块</a:t>
                </a:r>
                <a:endParaRPr lang="en-US" altLang="zh-CN" sz="14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767725"/>
              <a:ext cx="4128914" cy="1464849"/>
              <a:chOff x="7412675" y="1120740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50" dirty="0"/>
                  <a:t>正在联调测试</a:t>
                </a:r>
                <a:endParaRPr lang="en-US" altLang="zh-CN" sz="1050" dirty="0"/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无线充电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8" name="肘形连接符 201">
              <a:extLst>
                <a:ext uri="{FF2B5EF4-FFF2-40B4-BE49-F238E27FC236}">
                  <a16:creationId xmlns:a16="http://schemas.microsoft.com/office/drawing/2014/main" id="{DA00C8C6-4B42-4100-A912-24AE9BD0A680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3267075" y="3329085"/>
              <a:ext cx="3305193" cy="8536"/>
            </a:xfrm>
            <a:prstGeom prst="bentConnector3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569667" y="2988915"/>
              <a:ext cx="697408" cy="69741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dirty="0"/>
                <a:t>Text</a:t>
              </a:r>
            </a:p>
          </p:txBody>
        </p:sp>
      </p:grpSp>
      <p:pic>
        <p:nvPicPr>
          <p:cNvPr id="113" name="图片 112">
            <a:extLst>
              <a:ext uri="{FF2B5EF4-FFF2-40B4-BE49-F238E27FC236}">
                <a16:creationId xmlns:a16="http://schemas.microsoft.com/office/drawing/2014/main" id="{FBA1DC06-6573-4DF3-AF86-59F626039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030153"/>
            <a:ext cx="3875150" cy="2906362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A848FC39-3C3C-4F3C-9648-57E9BD9A9C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9" y="3344315"/>
            <a:ext cx="3879553" cy="29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130</TotalTime>
  <Words>2492</Words>
  <Application>Microsoft Office PowerPoint</Application>
  <PresentationFormat>宽屏</PresentationFormat>
  <Paragraphs>426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Impact</vt:lpstr>
      <vt:lpstr>主题5</vt:lpstr>
      <vt:lpstr>Intel杯5组工作内容汇报</vt:lpstr>
      <vt:lpstr>自动降落软件设计</vt:lpstr>
      <vt:lpstr>识别算法联调</vt:lpstr>
      <vt:lpstr>硬件工作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江 榕煜</cp:lastModifiedBy>
  <cp:revision>37</cp:revision>
  <cp:lastPrinted>2018-02-05T16:00:00Z</cp:lastPrinted>
  <dcterms:created xsi:type="dcterms:W3CDTF">2018-02-05T16:00:00Z</dcterms:created>
  <dcterms:modified xsi:type="dcterms:W3CDTF">2020-08-03T09:25:45Z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