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6" r:id="rId5"/>
    <p:sldMasterId id="2147483721" r:id="rId6"/>
  </p:sldMasterIdLst>
  <p:notesMasterIdLst>
    <p:notesMasterId r:id="rId31"/>
  </p:notesMasterIdLst>
  <p:handoutMasterIdLst>
    <p:handoutMasterId r:id="rId32"/>
  </p:handoutMasterIdLst>
  <p:sldIdLst>
    <p:sldId id="317" r:id="rId7"/>
    <p:sldId id="359" r:id="rId8"/>
    <p:sldId id="283" r:id="rId9"/>
    <p:sldId id="360" r:id="rId10"/>
    <p:sldId id="361" r:id="rId11"/>
    <p:sldId id="364" r:id="rId12"/>
    <p:sldId id="365" r:id="rId13"/>
    <p:sldId id="340" r:id="rId14"/>
    <p:sldId id="330" r:id="rId15"/>
    <p:sldId id="331" r:id="rId16"/>
    <p:sldId id="351" r:id="rId17"/>
    <p:sldId id="352" r:id="rId18"/>
    <p:sldId id="353" r:id="rId19"/>
    <p:sldId id="355" r:id="rId20"/>
    <p:sldId id="347" r:id="rId21"/>
    <p:sldId id="354" r:id="rId22"/>
    <p:sldId id="356" r:id="rId23"/>
    <p:sldId id="368" r:id="rId24"/>
    <p:sldId id="362" r:id="rId25"/>
    <p:sldId id="363" r:id="rId26"/>
    <p:sldId id="369" r:id="rId27"/>
    <p:sldId id="277" r:id="rId28"/>
    <p:sldId id="366" r:id="rId29"/>
    <p:sldId id="367" r:id="rId30"/>
  </p:sldIdLst>
  <p:sldSz cx="9144000" cy="6858000" type="screen4x3"/>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2">
          <p15:clr>
            <a:srgbClr val="A4A3A4"/>
          </p15:clr>
        </p15:guide>
        <p15:guide id="2" orient="horz" pos="2357">
          <p15:clr>
            <a:srgbClr val="A4A3A4"/>
          </p15:clr>
        </p15:guide>
        <p15:guide id="3" orient="horz" pos="430">
          <p15:clr>
            <a:srgbClr val="A4A3A4"/>
          </p15:clr>
        </p15:guide>
        <p15:guide id="4" orient="horz" pos="4151">
          <p15:clr>
            <a:srgbClr val="A4A3A4"/>
          </p15:clr>
        </p15:guide>
        <p15:guide id="5" orient="horz" pos="3643">
          <p15:clr>
            <a:srgbClr val="A4A3A4"/>
          </p15:clr>
        </p15:guide>
        <p15:guide id="6" orient="horz" pos="2464">
          <p15:clr>
            <a:srgbClr val="A4A3A4"/>
          </p15:clr>
        </p15:guide>
        <p15:guide id="7" pos="5470">
          <p15:clr>
            <a:srgbClr val="A4A3A4"/>
          </p15:clr>
        </p15:guide>
        <p15:guide id="8" pos="1300">
          <p15:clr>
            <a:srgbClr val="A4A3A4"/>
          </p15:clr>
        </p15:guide>
        <p15:guide id="9" pos="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vor Cooper" initials="T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1C5"/>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7880" autoAdjust="0"/>
    <p:restoredTop sz="70935" autoAdjust="0"/>
  </p:normalViewPr>
  <p:slideViewPr>
    <p:cSldViewPr snapToGrid="0">
      <p:cViewPr varScale="1">
        <p:scale>
          <a:sx n="64" d="100"/>
          <a:sy n="64" d="100"/>
        </p:scale>
        <p:origin x="-2904" y="-102"/>
      </p:cViewPr>
      <p:guideLst>
        <p:guide orient="horz" pos="2162"/>
        <p:guide orient="horz" pos="2357"/>
        <p:guide orient="horz" pos="430"/>
        <p:guide orient="horz" pos="4151"/>
        <p:guide orient="horz" pos="3643"/>
        <p:guide orient="horz" pos="2464"/>
        <p:guide pos="5470"/>
        <p:guide pos="1300"/>
        <p:guide pos="287"/>
      </p:guideLst>
    </p:cSldViewPr>
  </p:slideViewPr>
  <p:outlineViewPr>
    <p:cViewPr>
      <p:scale>
        <a:sx n="33" d="100"/>
        <a:sy n="33" d="100"/>
      </p:scale>
      <p:origin x="48" y="7352"/>
    </p:cViewPr>
  </p:outlineViewPr>
  <p:notesTextViewPr>
    <p:cViewPr>
      <p:scale>
        <a:sx n="100" d="100"/>
        <a:sy n="100" d="100"/>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5/6/2015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Intel Confidential test 2</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Intel Confidential test 2</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sldNum="0"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a:t>
            </a:r>
            <a:r>
              <a:rPr lang="en-GB" baseline="0" dirty="0" smtClean="0"/>
              <a:t> is very heavily committed to the development of the Internet of Things, through development of our silicon &amp; software products. </a:t>
            </a:r>
          </a:p>
          <a:p>
            <a:endParaRPr lang="en-GB" baseline="0" dirty="0" smtClean="0"/>
          </a:p>
          <a:p>
            <a:r>
              <a:rPr lang="en-GB" baseline="0" dirty="0" smtClean="0"/>
              <a:t>One of the foundation stones of this capability from the HW point of view are the Edison &amp; Galileo development boards, they are based on our embedded silicon system on a chip processors. </a:t>
            </a:r>
          </a:p>
          <a:p>
            <a:endParaRPr lang="en-GB" baseline="0" dirty="0" smtClean="0"/>
          </a:p>
          <a:p>
            <a:r>
              <a:rPr lang="en-GB" baseline="0" dirty="0" smtClean="0"/>
              <a:t>As you can see from our vision we are centrally focused on getting devices to connect &amp; communicate. </a:t>
            </a:r>
            <a:endParaRPr lang="en-GB" dirty="0"/>
          </a:p>
        </p:txBody>
      </p:sp>
      <p:sp>
        <p:nvSpPr>
          <p:cNvPr id="4" name="Footer Placeholder 3"/>
          <p:cNvSpPr>
            <a:spLocks noGrp="1"/>
          </p:cNvSpPr>
          <p:nvPr>
            <p:ph type="ftr" sz="quarter" idx="10"/>
          </p:nvPr>
        </p:nvSpPr>
        <p:spPr/>
        <p:txBody>
          <a:bodyPr/>
          <a:lstStyle/>
          <a:p>
            <a:r>
              <a:rPr lang="en-US" smtClean="0"/>
              <a:t>Intel Confidential test 2</a:t>
            </a:r>
            <a:endParaRPr lang="en-US"/>
          </a:p>
        </p:txBody>
      </p:sp>
    </p:spTree>
    <p:extLst>
      <p:ext uri="{BB962C8B-B14F-4D97-AF65-F5344CB8AC3E}">
        <p14:creationId xmlns:p14="http://schemas.microsoft.com/office/powerpoint/2010/main" val="181695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64" name="Shape 4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78" name="Shape 5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579" name="Shape 5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XDK </a:t>
            </a:r>
            <a:r>
              <a:rPr lang="en-GB" dirty="0" err="1" smtClean="0"/>
              <a:t>IoT</a:t>
            </a:r>
            <a:r>
              <a:rPr lang="en-GB" dirty="0" smtClean="0"/>
              <a:t> Edition simplifies </a:t>
            </a:r>
            <a:r>
              <a:rPr lang="en-GB" dirty="0" err="1" smtClean="0"/>
              <a:t>IoT</a:t>
            </a:r>
            <a:r>
              <a:rPr lang="en-GB" dirty="0" smtClean="0"/>
              <a:t> app development from design, test, to deployment on Intel Edison and Intel Galileo boards, and enables accompanying companion apps to interact with </a:t>
            </a:r>
            <a:r>
              <a:rPr lang="en-GB" dirty="0" err="1" smtClean="0"/>
              <a:t>IoT</a:t>
            </a:r>
            <a:r>
              <a:rPr lang="en-GB" dirty="0" smtClean="0"/>
              <a:t> devices in new ways. With Intel XDK </a:t>
            </a:r>
            <a:r>
              <a:rPr lang="en-GB" dirty="0" err="1" smtClean="0"/>
              <a:t>IoT</a:t>
            </a:r>
            <a:r>
              <a:rPr lang="en-GB" dirty="0" smtClean="0"/>
              <a:t> Edition’s advanced capabilities Makers get an integrated </a:t>
            </a:r>
            <a:r>
              <a:rPr lang="en-GB" dirty="0" err="1" smtClean="0"/>
              <a:t>IoT</a:t>
            </a:r>
            <a:r>
              <a:rPr lang="en-GB" dirty="0" smtClean="0"/>
              <a:t> development approach to:  Create, run, and debug </a:t>
            </a:r>
            <a:r>
              <a:rPr lang="en-GB" dirty="0" err="1" smtClean="0"/>
              <a:t>IoT</a:t>
            </a:r>
            <a:r>
              <a:rPr lang="en-GB" dirty="0" smtClean="0"/>
              <a:t> applications using Node.js* on Intel Edison and Intel Galileo Boards  Design HTML5 companion apps to interact with </a:t>
            </a:r>
            <a:r>
              <a:rPr lang="en-GB" dirty="0" err="1" smtClean="0"/>
              <a:t>IoT</a:t>
            </a:r>
            <a:r>
              <a:rPr lang="en-GB" dirty="0" smtClean="0"/>
              <a:t> devices from phones, tablets, PCs, or through cloud services This dual capability helps Makers speed time to a complete solution to reach millions of devices in new markets, from home automation, connected devices, transportation, to smart appliances, and more. </a:t>
            </a:r>
          </a:p>
          <a:p>
            <a:endParaRPr lang="en-GB" dirty="0" smtClean="0"/>
          </a:p>
          <a:p>
            <a:r>
              <a:rPr lang="en-GB" dirty="0" smtClean="0"/>
              <a:t>Integrated create, debug, and run tools for JavaScript* on-board application development • Enables easy on-board app development and deployment for many </a:t>
            </a:r>
            <a:r>
              <a:rPr lang="en-GB" dirty="0" err="1" smtClean="0"/>
              <a:t>IoT</a:t>
            </a:r>
            <a:r>
              <a:rPr lang="en-GB" dirty="0" smtClean="0"/>
              <a:t> devices • Utilizes Node.js* to define </a:t>
            </a:r>
            <a:r>
              <a:rPr lang="en-GB" dirty="0" err="1" smtClean="0"/>
              <a:t>behavior</a:t>
            </a:r>
            <a:r>
              <a:rPr lang="en-GB" dirty="0" smtClean="0"/>
              <a:t> of </a:t>
            </a:r>
            <a:r>
              <a:rPr lang="en-GB" dirty="0" err="1" smtClean="0"/>
              <a:t>IoT</a:t>
            </a:r>
            <a:r>
              <a:rPr lang="en-GB" dirty="0" smtClean="0"/>
              <a:t> device • Deploy, run, debug on </a:t>
            </a:r>
            <a:r>
              <a:rPr lang="en-GB" dirty="0" err="1" smtClean="0"/>
              <a:t>IoT</a:t>
            </a:r>
            <a:r>
              <a:rPr lang="en-GB" dirty="0" smtClean="0"/>
              <a:t> device with Node.js* • Quick start samples and templates for </a:t>
            </a:r>
            <a:r>
              <a:rPr lang="en-GB" dirty="0" err="1" smtClean="0"/>
              <a:t>IoT</a:t>
            </a:r>
            <a:r>
              <a:rPr lang="en-GB" dirty="0" smtClean="0"/>
              <a:t> • Integration with cloud, web services, and sensors through JavaScript* APIs • Secured SSH tunnel daemon support with user password or key-based authentication • SSH and Serial terminal connection support </a:t>
            </a:r>
            <a:endParaRPr lang="en-GB" dirty="0"/>
          </a:p>
        </p:txBody>
      </p:sp>
      <p:sp>
        <p:nvSpPr>
          <p:cNvPr id="4" name="Footer Placeholder 3"/>
          <p:cNvSpPr>
            <a:spLocks noGrp="1"/>
          </p:cNvSpPr>
          <p:nvPr>
            <p:ph type="ftr" sz="quarter" idx="10"/>
          </p:nvPr>
        </p:nvSpPr>
        <p:spPr/>
        <p:txBody>
          <a:bodyPr/>
          <a:lstStyle/>
          <a:p>
            <a:r>
              <a:rPr lang="en-US" smtClean="0"/>
              <a:t>Intel Confidential test 2</a:t>
            </a:r>
            <a:endParaRPr lang="en-US"/>
          </a:p>
        </p:txBody>
      </p:sp>
    </p:spTree>
    <p:extLst>
      <p:ext uri="{BB962C8B-B14F-4D97-AF65-F5344CB8AC3E}">
        <p14:creationId xmlns:p14="http://schemas.microsoft.com/office/powerpoint/2010/main" val="41017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Node-RED is a tool for wiring together hardware devices, APIs and online services in new and interesting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Node-RED provides a browser-based flow editor that makes it easy to wire together flows using the wide range nodes in the palette. Flows can be then deployed to the runtime in a single-click.</a:t>
            </a:r>
          </a:p>
          <a:p>
            <a:r>
              <a:rPr lang="en-GB" sz="1200" b="0" i="0" kern="1200" dirty="0" smtClean="0">
                <a:solidFill>
                  <a:schemeClr val="tx1"/>
                </a:solidFill>
                <a:effectLst/>
                <a:latin typeface="+mn-lt"/>
                <a:ea typeface="+mn-ea"/>
                <a:cs typeface="+mn-cs"/>
              </a:rPr>
              <a:t>JavaScript functions can be created within the editor using the a rich text editor.</a:t>
            </a:r>
          </a:p>
          <a:p>
            <a:r>
              <a:rPr lang="en-GB" sz="1200" b="0" i="0" kern="1200" dirty="0" smtClean="0">
                <a:solidFill>
                  <a:schemeClr val="tx1"/>
                </a:solidFill>
                <a:effectLst/>
                <a:latin typeface="+mn-lt"/>
                <a:ea typeface="+mn-ea"/>
                <a:cs typeface="+mn-cs"/>
              </a:rPr>
              <a:t>A built-in library allows you to save useful functions, templates or flows for re-use.</a:t>
            </a:r>
          </a:p>
          <a:p>
            <a:endParaRPr lang="en-GB" dirty="0" smtClean="0"/>
          </a:p>
          <a:p>
            <a:r>
              <a:rPr lang="en-GB" sz="1200" b="0" i="0" kern="1200" dirty="0" smtClean="0">
                <a:solidFill>
                  <a:schemeClr val="tx1"/>
                </a:solidFill>
                <a:effectLst/>
                <a:latin typeface="+mn-lt"/>
                <a:ea typeface="+mn-ea"/>
                <a:cs typeface="+mn-cs"/>
              </a:rPr>
              <a:t>The light-weight runtime is built on Node.js, taking full advantage of its event-driven, non-blocking model. This makes it ideal to run at the edge of the network on low-cost hardware</a:t>
            </a:r>
            <a:endParaRPr lang="en-GB" dirty="0"/>
          </a:p>
        </p:txBody>
      </p:sp>
      <p:sp>
        <p:nvSpPr>
          <p:cNvPr id="4" name="Footer Placeholder 3"/>
          <p:cNvSpPr>
            <a:spLocks noGrp="1"/>
          </p:cNvSpPr>
          <p:nvPr>
            <p:ph type="ftr" sz="quarter" idx="10"/>
          </p:nvPr>
        </p:nvSpPr>
        <p:spPr/>
        <p:txBody>
          <a:bodyPr/>
          <a:lstStyle/>
          <a:p>
            <a:r>
              <a:rPr lang="en-US" smtClean="0"/>
              <a:t>Intel Confidential test 2</a:t>
            </a:r>
            <a:endParaRPr lang="en-US"/>
          </a:p>
        </p:txBody>
      </p:sp>
    </p:spTree>
    <p:extLst>
      <p:ext uri="{BB962C8B-B14F-4D97-AF65-F5344CB8AC3E}">
        <p14:creationId xmlns:p14="http://schemas.microsoft.com/office/powerpoint/2010/main" val="89062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smtClean="0">
                <a:solidFill>
                  <a:schemeClr val="tx1"/>
                </a:solidFill>
                <a:effectLst/>
                <a:latin typeface="+mn-lt"/>
                <a:ea typeface="+mn-ea"/>
                <a:cs typeface="+mn-cs"/>
              </a:rPr>
              <a:t>Wyliodrin</a:t>
            </a:r>
            <a:r>
              <a:rPr lang="en-GB" sz="1200" b="0" i="0" kern="1200" dirty="0" smtClean="0">
                <a:solidFill>
                  <a:schemeClr val="tx1"/>
                </a:solidFill>
                <a:effectLst/>
                <a:latin typeface="+mn-lt"/>
                <a:ea typeface="+mn-ea"/>
                <a:cs typeface="+mn-cs"/>
              </a:rPr>
              <a:t> is a service that allows you to visually create applications for your board and control it directly from the browser.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With the </a:t>
            </a:r>
            <a:r>
              <a:rPr lang="en-GB" sz="1200" b="0" i="0" kern="1200" dirty="0" err="1" smtClean="0">
                <a:solidFill>
                  <a:schemeClr val="tx1"/>
                </a:solidFill>
                <a:effectLst/>
                <a:latin typeface="+mn-lt"/>
                <a:ea typeface="+mn-ea"/>
                <a:cs typeface="+mn-cs"/>
              </a:rPr>
              <a:t>Wyliodrin</a:t>
            </a:r>
            <a:r>
              <a:rPr lang="en-GB" sz="1200" b="0" i="0" kern="1200" dirty="0" smtClean="0">
                <a:solidFill>
                  <a:schemeClr val="tx1"/>
                </a:solidFill>
                <a:effectLst/>
                <a:latin typeface="+mn-lt"/>
                <a:ea typeface="+mn-ea"/>
                <a:cs typeface="+mn-cs"/>
              </a:rPr>
              <a:t> service you can create applications for your board without having to:</a:t>
            </a:r>
          </a:p>
          <a:p>
            <a:r>
              <a:rPr lang="en-GB" sz="1200" b="0" i="0" kern="1200" dirty="0" smtClean="0">
                <a:solidFill>
                  <a:schemeClr val="tx1"/>
                </a:solidFill>
                <a:effectLst/>
                <a:latin typeface="+mn-lt"/>
                <a:ea typeface="+mn-ea"/>
                <a:cs typeface="+mn-cs"/>
              </a:rPr>
              <a:t>Connect your board to a monitor, keyboard and mouse</a:t>
            </a:r>
          </a:p>
          <a:p>
            <a:r>
              <a:rPr lang="en-GB" sz="1200" b="0" i="0" kern="1200" dirty="0" smtClean="0">
                <a:solidFill>
                  <a:schemeClr val="tx1"/>
                </a:solidFill>
                <a:effectLst/>
                <a:latin typeface="+mn-lt"/>
                <a:ea typeface="+mn-ea"/>
                <a:cs typeface="+mn-cs"/>
              </a:rPr>
              <a:t>Use SSH to connect to it</a:t>
            </a:r>
          </a:p>
          <a:p>
            <a:r>
              <a:rPr lang="en-GB" sz="1200" b="0" i="0" kern="1200" dirty="0" smtClean="0">
                <a:solidFill>
                  <a:schemeClr val="tx1"/>
                </a:solidFill>
                <a:effectLst/>
                <a:latin typeface="+mn-lt"/>
                <a:ea typeface="+mn-ea"/>
                <a:cs typeface="+mn-cs"/>
              </a:rPr>
              <a:t>Know a programming language (C, Java or Python) in detail</a:t>
            </a:r>
          </a:p>
          <a:p>
            <a:r>
              <a:rPr lang="en-GB" sz="1200" b="0" i="0" kern="1200" dirty="0" smtClean="0">
                <a:solidFill>
                  <a:schemeClr val="tx1"/>
                </a:solidFill>
                <a:effectLst/>
                <a:latin typeface="+mn-lt"/>
                <a:ea typeface="+mn-ea"/>
                <a:cs typeface="+mn-cs"/>
              </a:rPr>
              <a:t>Search for drivers of sensors </a:t>
            </a:r>
            <a:r>
              <a:rPr lang="en-GB" sz="1200" b="0" i="0" kern="1200" dirty="0" err="1" smtClean="0">
                <a:solidFill>
                  <a:schemeClr val="tx1"/>
                </a:solidFill>
                <a:effectLst/>
                <a:latin typeface="+mn-lt"/>
                <a:ea typeface="+mn-ea"/>
                <a:cs typeface="+mn-cs"/>
              </a:rPr>
              <a:t>etc</a:t>
            </a:r>
            <a:endParaRPr lang="en-GB" sz="1200" b="0" i="0" kern="1200" dirty="0" smtClean="0">
              <a:solidFill>
                <a:schemeClr val="tx1"/>
              </a:solidFill>
              <a:effectLst/>
              <a:latin typeface="+mn-lt"/>
              <a:ea typeface="+mn-ea"/>
              <a:cs typeface="+mn-cs"/>
            </a:endParaRPr>
          </a:p>
          <a:p>
            <a:endParaRPr lang="en-GB" dirty="0" smtClean="0"/>
          </a:p>
          <a:p>
            <a:r>
              <a:rPr lang="en-GB" sz="1200" b="0" i="0" kern="1200" dirty="0" smtClean="0">
                <a:solidFill>
                  <a:schemeClr val="tx1"/>
                </a:solidFill>
                <a:effectLst/>
                <a:latin typeface="+mn-lt"/>
                <a:ea typeface="+mn-ea"/>
                <a:cs typeface="+mn-cs"/>
              </a:rPr>
              <a:t>Visual Programming allows you to create applications without having to write the code yourself. You just drag and drop your desired pre-defined application components (blocks) to create the application you want.</a:t>
            </a:r>
            <a:endParaRPr lang="en-GB" dirty="0"/>
          </a:p>
        </p:txBody>
      </p:sp>
      <p:sp>
        <p:nvSpPr>
          <p:cNvPr id="4" name="Footer Placeholder 3"/>
          <p:cNvSpPr>
            <a:spLocks noGrp="1"/>
          </p:cNvSpPr>
          <p:nvPr>
            <p:ph type="ftr" sz="quarter" idx="10"/>
          </p:nvPr>
        </p:nvSpPr>
        <p:spPr/>
        <p:txBody>
          <a:bodyPr/>
          <a:lstStyle/>
          <a:p>
            <a:r>
              <a:rPr lang="en-US" smtClean="0"/>
              <a:t>Intel Confidential test 2</a:t>
            </a:r>
            <a:endParaRPr lang="en-US"/>
          </a:p>
        </p:txBody>
      </p:sp>
    </p:spTree>
    <p:extLst>
      <p:ext uri="{BB962C8B-B14F-4D97-AF65-F5344CB8AC3E}">
        <p14:creationId xmlns:p14="http://schemas.microsoft.com/office/powerpoint/2010/main" val="18676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8229600" cy="5021262"/>
          </a:xfrm>
        </p:spPr>
        <p:txBody>
          <a:bodyPr/>
          <a:lstStyle>
            <a:lvl1pPr>
              <a:defRPr sz="2000"/>
            </a:lvl1pPr>
            <a:lvl2pPr marL="225425" indent="-225425">
              <a:spcBef>
                <a:spcPts val="800"/>
              </a:spcBef>
              <a:buFont typeface="Arial" panose="020B0604020202020204" pitchFamily="34" charset="0"/>
              <a:buChar char="•"/>
              <a:defRPr sz="1800"/>
            </a:lvl2pPr>
            <a:lvl3pPr marL="571500" indent="-228600">
              <a:spcBef>
                <a:spcPts val="0"/>
              </a:spcBef>
              <a:buFont typeface="Arial" panose="020B0604020202020204" pitchFamily="34" charset="0"/>
              <a:buChar char="•"/>
              <a:defRPr sz="1600"/>
            </a:lvl3pPr>
            <a:lvl4pPr marL="914400" indent="-231775">
              <a:spcBef>
                <a:spcPts val="0"/>
              </a:spcBef>
              <a:buFont typeface="Arial" panose="020B0604020202020204" pitchFamily="34" charset="0"/>
              <a:buChar char="•"/>
              <a:defRPr sz="1400"/>
            </a:lvl4pPr>
            <a:lvl5pPr marL="1255713" indent="-230188">
              <a:spcBef>
                <a:spcPts val="0"/>
              </a:spcBef>
              <a:buFont typeface="Arial" panose="020B0604020202020204" pitchFamily="34" charset="0"/>
              <a:buChar char="•"/>
              <a:defRPr/>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457200" y="231620"/>
            <a:ext cx="8229600" cy="6400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15028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Blue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20" y="569637"/>
            <a:ext cx="7772400" cy="1362075"/>
          </a:xfrm>
        </p:spPr>
        <p:txBody>
          <a:bodyPr anchor="b" anchorCtr="0">
            <a:normAutofit/>
          </a:bodyPr>
          <a:lstStyle>
            <a:lvl1pPr algn="l">
              <a:defRPr sz="36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a:solidFill>
                  <a:schemeClr val="accent3"/>
                </a:solidFill>
                <a:latin typeface="Intel Clear" panose="020B0604020203020204" pitchFamily="34" charset="0"/>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Regular Subhead</a:t>
            </a:r>
            <a:endParaRPr lang="en-US" dirty="0"/>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4" name="TextBox 13"/>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5" name="Straight Connector 14"/>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21426328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ft Content + Long Imag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4701442" y="-1"/>
            <a:ext cx="4442557" cy="6610350"/>
          </a:xfrm>
          <a:custGeom>
            <a:avLst/>
            <a:gdLst>
              <a:gd name="connsiteX0" fmla="*/ 0 w 4438650"/>
              <a:gd name="connsiteY0" fmla="*/ 0 h 6858000"/>
              <a:gd name="connsiteX1" fmla="*/ 4438650 w 4438650"/>
              <a:gd name="connsiteY1" fmla="*/ 0 h 6858000"/>
              <a:gd name="connsiteX2" fmla="*/ 4438650 w 4438650"/>
              <a:gd name="connsiteY2" fmla="*/ 6858000 h 6858000"/>
              <a:gd name="connsiteX3" fmla="*/ 0 w 4438650"/>
              <a:gd name="connsiteY3" fmla="*/ 6858000 h 6858000"/>
              <a:gd name="connsiteX4" fmla="*/ 0 w 4438650"/>
              <a:gd name="connsiteY4"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3907 w 4442557"/>
              <a:gd name="connsiteY0" fmla="*/ 0 h 6610350"/>
              <a:gd name="connsiteX1" fmla="*/ 4442557 w 4442557"/>
              <a:gd name="connsiteY1" fmla="*/ 0 h 6610350"/>
              <a:gd name="connsiteX2" fmla="*/ 4433032 w 4442557"/>
              <a:gd name="connsiteY2" fmla="*/ 6305550 h 6610350"/>
              <a:gd name="connsiteX3" fmla="*/ 3128107 w 4442557"/>
              <a:gd name="connsiteY3" fmla="*/ 6610350 h 6610350"/>
              <a:gd name="connsiteX4" fmla="*/ 0 w 4442557"/>
              <a:gd name="connsiteY4" fmla="*/ 6600093 h 6610350"/>
              <a:gd name="connsiteX5" fmla="*/ 3907 w 4442557"/>
              <a:gd name="connsiteY5" fmla="*/ 0 h 6610350"/>
              <a:gd name="connsiteX0" fmla="*/ 3907 w 4442557"/>
              <a:gd name="connsiteY0" fmla="*/ 0 h 6889688"/>
              <a:gd name="connsiteX1" fmla="*/ 4442557 w 4442557"/>
              <a:gd name="connsiteY1" fmla="*/ 0 h 6889688"/>
              <a:gd name="connsiteX2" fmla="*/ 4433032 w 4442557"/>
              <a:gd name="connsiteY2" fmla="*/ 6305550 h 6889688"/>
              <a:gd name="connsiteX3" fmla="*/ 3128107 w 4442557"/>
              <a:gd name="connsiteY3" fmla="*/ 6610350 h 6889688"/>
              <a:gd name="connsiteX4" fmla="*/ 0 w 4442557"/>
              <a:gd name="connsiteY4" fmla="*/ 6600093 h 6889688"/>
              <a:gd name="connsiteX5" fmla="*/ 3907 w 4442557"/>
              <a:gd name="connsiteY5" fmla="*/ 0 h 6889688"/>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786883"/>
              <a:gd name="connsiteX1" fmla="*/ 4442557 w 4442557"/>
              <a:gd name="connsiteY1" fmla="*/ 0 h 6786883"/>
              <a:gd name="connsiteX2" fmla="*/ 4433032 w 4442557"/>
              <a:gd name="connsiteY2" fmla="*/ 6305550 h 6786883"/>
              <a:gd name="connsiteX3" fmla="*/ 3653204 w 4442557"/>
              <a:gd name="connsiteY3" fmla="*/ 6295293 h 6786883"/>
              <a:gd name="connsiteX4" fmla="*/ 3128107 w 4442557"/>
              <a:gd name="connsiteY4" fmla="*/ 6610350 h 6786883"/>
              <a:gd name="connsiteX5" fmla="*/ 0 w 4442557"/>
              <a:gd name="connsiteY5" fmla="*/ 6600093 h 6786883"/>
              <a:gd name="connsiteX6" fmla="*/ 3907 w 4442557"/>
              <a:gd name="connsiteY6" fmla="*/ 0 h 6786883"/>
              <a:gd name="connsiteX0" fmla="*/ 3907 w 4442557"/>
              <a:gd name="connsiteY0" fmla="*/ 0 h 6758245"/>
              <a:gd name="connsiteX1" fmla="*/ 4442557 w 4442557"/>
              <a:gd name="connsiteY1" fmla="*/ 0 h 6758245"/>
              <a:gd name="connsiteX2" fmla="*/ 4433032 w 4442557"/>
              <a:gd name="connsiteY2" fmla="*/ 6305550 h 6758245"/>
              <a:gd name="connsiteX3" fmla="*/ 3653204 w 4442557"/>
              <a:gd name="connsiteY3" fmla="*/ 6295293 h 6758245"/>
              <a:gd name="connsiteX4" fmla="*/ 3128107 w 4442557"/>
              <a:gd name="connsiteY4" fmla="*/ 6610350 h 6758245"/>
              <a:gd name="connsiteX5" fmla="*/ 0 w 4442557"/>
              <a:gd name="connsiteY5" fmla="*/ 6600093 h 6758245"/>
              <a:gd name="connsiteX6" fmla="*/ 3907 w 4442557"/>
              <a:gd name="connsiteY6" fmla="*/ 0 h 6758245"/>
              <a:gd name="connsiteX0" fmla="*/ 3907 w 4442557"/>
              <a:gd name="connsiteY0" fmla="*/ 0 h 6610838"/>
              <a:gd name="connsiteX1" fmla="*/ 4442557 w 4442557"/>
              <a:gd name="connsiteY1" fmla="*/ 0 h 6610838"/>
              <a:gd name="connsiteX2" fmla="*/ 4433032 w 4442557"/>
              <a:gd name="connsiteY2" fmla="*/ 6305550 h 6610838"/>
              <a:gd name="connsiteX3" fmla="*/ 3653204 w 4442557"/>
              <a:gd name="connsiteY3" fmla="*/ 6295293 h 6610838"/>
              <a:gd name="connsiteX4" fmla="*/ 3128107 w 4442557"/>
              <a:gd name="connsiteY4" fmla="*/ 6610350 h 6610838"/>
              <a:gd name="connsiteX5" fmla="*/ 0 w 4442557"/>
              <a:gd name="connsiteY5" fmla="*/ 6600093 h 6610838"/>
              <a:gd name="connsiteX6" fmla="*/ 3907 w 4442557"/>
              <a:gd name="connsiteY6" fmla="*/ 0 h 6610838"/>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304818 h 6610350"/>
              <a:gd name="connsiteX4" fmla="*/ 3128107 w 4442557"/>
              <a:gd name="connsiteY4" fmla="*/ 6610350 h 6610350"/>
              <a:gd name="connsiteX5" fmla="*/ 0 w 4442557"/>
              <a:gd name="connsiteY5" fmla="*/ 6600093 h 6610350"/>
              <a:gd name="connsiteX6" fmla="*/ 3907 w 4442557"/>
              <a:gd name="connsiteY6" fmla="*/ 0 h 6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557" h="6610350">
                <a:moveTo>
                  <a:pt x="3907" y="0"/>
                </a:moveTo>
                <a:lnTo>
                  <a:pt x="4442557" y="0"/>
                </a:lnTo>
                <a:lnTo>
                  <a:pt x="4433032" y="6305550"/>
                </a:lnTo>
                <a:lnTo>
                  <a:pt x="3653204" y="6304818"/>
                </a:lnTo>
                <a:lnTo>
                  <a:pt x="3128107" y="6610350"/>
                </a:lnTo>
                <a:lnTo>
                  <a:pt x="0" y="6600093"/>
                </a:lnTo>
                <a:cubicBezTo>
                  <a:pt x="1302" y="4400062"/>
                  <a:pt x="2605" y="2200031"/>
                  <a:pt x="3907" y="0"/>
                </a:cubicBezTo>
                <a:close/>
              </a:path>
            </a:pathLst>
          </a:custGeom>
          <a:noFill/>
        </p:spPr>
        <p:txBody>
          <a:bodyPr/>
          <a:lstStyle/>
          <a:p>
            <a:r>
              <a:rPr lang="en-US" smtClean="0"/>
              <a:t>Click icon to add picture</a:t>
            </a:r>
            <a:endParaRPr lang="en-US"/>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7462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pper Content + 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3390901"/>
            <a:ext cx="9144000" cy="3216906"/>
          </a:xfrm>
          <a:custGeom>
            <a:avLst/>
            <a:gdLst>
              <a:gd name="connsiteX0" fmla="*/ 0 w 9144000"/>
              <a:gd name="connsiteY0" fmla="*/ 0 h 3200400"/>
              <a:gd name="connsiteX1" fmla="*/ 9144000 w 9144000"/>
              <a:gd name="connsiteY1" fmla="*/ 0 h 3200400"/>
              <a:gd name="connsiteX2" fmla="*/ 9144000 w 9144000"/>
              <a:gd name="connsiteY2" fmla="*/ 320040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0 w 9144000"/>
              <a:gd name="connsiteY4" fmla="*/ 3200400 h 3200400"/>
              <a:gd name="connsiteX5" fmla="*/ 0 w 9144000"/>
              <a:gd name="connsiteY5"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9925"/>
              <a:gd name="connsiteX1" fmla="*/ 9144000 w 9144000"/>
              <a:gd name="connsiteY1" fmla="*/ 0 h 3209925"/>
              <a:gd name="connsiteX2" fmla="*/ 9134475 w 9144000"/>
              <a:gd name="connsiteY2" fmla="*/ 2914650 h 3209925"/>
              <a:gd name="connsiteX3" fmla="*/ 838200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7380 h 3209925"/>
              <a:gd name="connsiteX6" fmla="*/ 0 w 9144000"/>
              <a:gd name="connsiteY6" fmla="*/ 0 h 3209925"/>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14360 h 3216906"/>
              <a:gd name="connsiteX6" fmla="*/ 0 w 9144000"/>
              <a:gd name="connsiteY6" fmla="*/ 0 h 3216906"/>
              <a:gd name="connsiteX0" fmla="*/ 6980 w 9150980"/>
              <a:gd name="connsiteY0" fmla="*/ 0 h 3216906"/>
              <a:gd name="connsiteX1" fmla="*/ 9150980 w 9150980"/>
              <a:gd name="connsiteY1" fmla="*/ 0 h 3216906"/>
              <a:gd name="connsiteX2" fmla="*/ 9141455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843 w 9144843"/>
              <a:gd name="connsiteY0" fmla="*/ 0 h 3216906"/>
              <a:gd name="connsiteX1" fmla="*/ 9144843 w 9144843"/>
              <a:gd name="connsiteY1" fmla="*/ 0 h 3216906"/>
              <a:gd name="connsiteX2" fmla="*/ 9141455 w 9144843"/>
              <a:gd name="connsiteY2" fmla="*/ 2914650 h 3216906"/>
              <a:gd name="connsiteX3" fmla="*/ 8352058 w 9144843"/>
              <a:gd name="connsiteY3" fmla="*/ 2915493 h 3216906"/>
              <a:gd name="connsiteX4" fmla="*/ 7830393 w 9144843"/>
              <a:gd name="connsiteY4" fmla="*/ 3216906 h 3216906"/>
              <a:gd name="connsiteX5" fmla="*/ 0 w 9144843"/>
              <a:gd name="connsiteY5" fmla="*/ 3214360 h 3216906"/>
              <a:gd name="connsiteX6" fmla="*/ 843 w 9144843"/>
              <a:gd name="connsiteY6" fmla="*/ 0 h 3216906"/>
              <a:gd name="connsiteX0" fmla="*/ 226 w 9144226"/>
              <a:gd name="connsiteY0" fmla="*/ 0 h 3216906"/>
              <a:gd name="connsiteX1" fmla="*/ 9144226 w 9144226"/>
              <a:gd name="connsiteY1" fmla="*/ 0 h 3216906"/>
              <a:gd name="connsiteX2" fmla="*/ 9140838 w 9144226"/>
              <a:gd name="connsiteY2" fmla="*/ 2914650 h 3216906"/>
              <a:gd name="connsiteX3" fmla="*/ 8351441 w 9144226"/>
              <a:gd name="connsiteY3" fmla="*/ 2915493 h 3216906"/>
              <a:gd name="connsiteX4" fmla="*/ 7829776 w 9144226"/>
              <a:gd name="connsiteY4" fmla="*/ 3216906 h 3216906"/>
              <a:gd name="connsiteX5" fmla="*/ 2452 w 9144226"/>
              <a:gd name="connsiteY5" fmla="*/ 3214360 h 3216906"/>
              <a:gd name="connsiteX6" fmla="*/ 226 w 9144226"/>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48"/>
              <a:gd name="connsiteY0" fmla="*/ 0 h 3216906"/>
              <a:gd name="connsiteX1" fmla="*/ 9144000 w 9144048"/>
              <a:gd name="connsiteY1" fmla="*/ 0 h 3216906"/>
              <a:gd name="connsiteX2" fmla="*/ 9143681 w 9144048"/>
              <a:gd name="connsiteY2" fmla="*/ 2914650 h 3216906"/>
              <a:gd name="connsiteX3" fmla="*/ 8351215 w 9144048"/>
              <a:gd name="connsiteY3" fmla="*/ 2915493 h 3216906"/>
              <a:gd name="connsiteX4" fmla="*/ 7829550 w 9144048"/>
              <a:gd name="connsiteY4" fmla="*/ 3216906 h 3216906"/>
              <a:gd name="connsiteX5" fmla="*/ 2226 w 9144048"/>
              <a:gd name="connsiteY5" fmla="*/ 3214360 h 3216906"/>
              <a:gd name="connsiteX6" fmla="*/ 0 w 9144048"/>
              <a:gd name="connsiteY6" fmla="*/ 0 h 3216906"/>
              <a:gd name="connsiteX0" fmla="*/ 0 w 9144000"/>
              <a:gd name="connsiteY0" fmla="*/ 0 h 3216906"/>
              <a:gd name="connsiteX1" fmla="*/ 9144000 w 9144000"/>
              <a:gd name="connsiteY1" fmla="*/ 0 h 3216906"/>
              <a:gd name="connsiteX2" fmla="*/ 9143681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216906">
                <a:moveTo>
                  <a:pt x="0" y="0"/>
                </a:moveTo>
                <a:lnTo>
                  <a:pt x="9144000" y="0"/>
                </a:lnTo>
                <a:cubicBezTo>
                  <a:pt x="9143894" y="971550"/>
                  <a:pt x="9143787" y="1943100"/>
                  <a:pt x="9143681" y="2914650"/>
                </a:cubicBezTo>
                <a:lnTo>
                  <a:pt x="8351215" y="2915493"/>
                </a:lnTo>
                <a:lnTo>
                  <a:pt x="7829550" y="3216906"/>
                </a:lnTo>
                <a:lnTo>
                  <a:pt x="2226" y="3214360"/>
                </a:lnTo>
                <a:lnTo>
                  <a:pt x="0" y="0"/>
                </a:lnTo>
                <a:close/>
              </a:path>
            </a:pathLst>
          </a:custGeom>
        </p:spPr>
        <p:txBody>
          <a:bodyPr anchor="ctr"/>
          <a:lstStyle>
            <a:lvl1pPr algn="l">
              <a:defRPr/>
            </a:lvl1p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7" y="1005840"/>
            <a:ext cx="3946833"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871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Intel Clear Light" panose="020B0404020203020204" pitchFamily="34" charset="0"/>
                <a:cs typeface="Neo Sans Intel Light"/>
              </a:defRPr>
            </a:lvl1pPr>
            <a:lvl2pPr marL="400050" indent="-225425">
              <a:buFont typeface="Lucida Grande"/>
              <a:buChar char="−"/>
              <a:defRPr sz="1600">
                <a:latin typeface="Intel Clear" panose="020B0604020203020204" pitchFamily="34" charset="0"/>
                <a:cs typeface="Neo Sans Intel Medium"/>
              </a:defRPr>
            </a:lvl2pPr>
            <a:lvl3pPr marL="685800" indent="-228600">
              <a:defRPr sz="1200">
                <a:latin typeface="Intel Clear" panose="020B0604020203020204" pitchFamily="34" charset="0"/>
              </a:defRPr>
            </a:lvl3pPr>
            <a:lvl4pPr>
              <a:defRPr sz="1100">
                <a:latin typeface="Intel Clear" panose="020B0604020203020204" pitchFamily="34" charset="0"/>
              </a:defRPr>
            </a:lvl4pPr>
            <a:lvl5pPr>
              <a:defRPr sz="1050">
                <a:latin typeface="Intel Clear" panose="020B0604020203020204" pitchFamily="34" charset="0"/>
              </a:defRPr>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75266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email">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Tree>
    <p:extLst>
      <p:ext uri="{BB962C8B-B14F-4D97-AF65-F5344CB8AC3E}">
        <p14:creationId xmlns:p14="http://schemas.microsoft.com/office/powerpoint/2010/main" val="5288256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3"/>
        <p:cNvGrpSpPr/>
        <p:nvPr/>
      </p:nvGrpSpPr>
      <p:grpSpPr>
        <a:xfrm>
          <a:off x="0" y="0"/>
          <a:ext cx="0" cy="0"/>
          <a:chOff x="0" y="0"/>
          <a:chExt cx="0" cy="0"/>
        </a:xfrm>
      </p:grpSpPr>
      <p:sp>
        <p:nvSpPr>
          <p:cNvPr id="34" name="Shape 34"/>
          <p:cNvSpPr txBox="1">
            <a:spLocks noGrp="1"/>
          </p:cNvSpPr>
          <p:nvPr>
            <p:ph type="dt" idx="10"/>
          </p:nvPr>
        </p:nvSpPr>
        <p:spPr>
          <a:xfrm>
            <a:off x="457201" y="6356350"/>
            <a:ext cx="2133599" cy="36512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ftr" idx="11"/>
          </p:nvPr>
        </p:nvSpPr>
        <p:spPr>
          <a:xfrm>
            <a:off x="3124200" y="6356350"/>
            <a:ext cx="2895600" cy="36512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sldNum" idx="12"/>
          </p:nvPr>
        </p:nvSpPr>
        <p:spPr>
          <a:xfrm>
            <a:off x="6872353" y="6456190"/>
            <a:ext cx="2133599" cy="365124"/>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title"/>
          </p:nvPr>
        </p:nvSpPr>
        <p:spPr>
          <a:xfrm>
            <a:off x="455612" y="425345"/>
            <a:ext cx="8229600" cy="115823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5612" y="1604434"/>
            <a:ext cx="8228012" cy="4567765"/>
          </a:xfrm>
          <a:prstGeom prst="rect">
            <a:avLst/>
          </a:prstGeom>
          <a:noFill/>
          <a:ln>
            <a:noFill/>
          </a:ln>
        </p:spPr>
        <p:txBody>
          <a:bodyPr lIns="91425" tIns="91425" rIns="91425" bIns="91425" anchor="t" anchorCtr="0"/>
          <a:lstStyle>
            <a:lvl1pPr marL="0" indent="0" algn="l" rtl="0">
              <a:spcBef>
                <a:spcPts val="1200"/>
              </a:spcBef>
              <a:spcAft>
                <a:spcPts val="0"/>
              </a:spcAft>
              <a:buClr>
                <a:srgbClr val="0071C5"/>
              </a:buClr>
              <a:buNone/>
              <a:defRPr/>
            </a:lvl1pPr>
            <a:lvl2pPr marL="225425" indent="-123825" algn="l" rtl="0">
              <a:spcBef>
                <a:spcPts val="1200"/>
              </a:spcBef>
              <a:buClr>
                <a:schemeClr val="dk2"/>
              </a:buClr>
              <a:buChar char="▪"/>
              <a:defRPr/>
            </a:lvl2pPr>
            <a:lvl3pPr marL="571500" indent="-127000" algn="l" rtl="0">
              <a:spcBef>
                <a:spcPts val="800"/>
              </a:spcBef>
              <a:buClr>
                <a:schemeClr val="dk2"/>
              </a:buClr>
              <a:buChar char="▪"/>
              <a:defRPr/>
            </a:lvl3pPr>
            <a:lvl4pPr marL="969963" indent="-144462" algn="l" rtl="0">
              <a:spcBef>
                <a:spcPts val="280"/>
              </a:spcBef>
              <a:buClr>
                <a:schemeClr val="dk2"/>
              </a:buClr>
              <a:buChar char="–"/>
              <a:defRPr/>
            </a:lvl4pPr>
            <a:lvl5pPr marL="1319213" indent="-150812" algn="l" rtl="0">
              <a:spcBef>
                <a:spcPts val="280"/>
              </a:spcBef>
              <a:buClr>
                <a:schemeClr val="dk2"/>
              </a:buClr>
              <a:buChar char="–"/>
              <a:defRPr/>
            </a:lvl5pPr>
            <a:lvl6pPr marL="2514600" indent="-101600" algn="l" rtl="0">
              <a:spcBef>
                <a:spcPts val="400"/>
              </a:spcBef>
              <a:buClr>
                <a:schemeClr val="dk1"/>
              </a:buClr>
              <a:buChar char="•"/>
              <a:defRPr/>
            </a:lvl6pPr>
            <a:lvl7pPr marL="2971800" indent="-101600" algn="l" rtl="0">
              <a:spcBef>
                <a:spcPts val="400"/>
              </a:spcBef>
              <a:buClr>
                <a:schemeClr val="dk1"/>
              </a:buClr>
              <a:buChar char="•"/>
              <a:defRPr/>
            </a:lvl7pPr>
            <a:lvl8pPr marL="3429000" indent="-101600" algn="l" rtl="0">
              <a:spcBef>
                <a:spcPts val="400"/>
              </a:spcBef>
              <a:buClr>
                <a:schemeClr val="dk1"/>
              </a:buClr>
              <a:buChar char="•"/>
              <a:defRPr/>
            </a:lvl8pPr>
            <a:lvl9pPr marL="3886200" indent="-101600" algn="l" rtl="0">
              <a:spcBef>
                <a:spcPts val="400"/>
              </a:spcBef>
              <a:buClr>
                <a:schemeClr val="dk1"/>
              </a:buClr>
              <a:buChar char="•"/>
              <a:defRPr/>
            </a:lvl9pPr>
          </a:lstStyle>
          <a:p>
            <a:endParaRPr/>
          </a:p>
        </p:txBody>
      </p:sp>
    </p:spTree>
    <p:extLst>
      <p:ext uri="{BB962C8B-B14F-4D97-AF65-F5344CB8AC3E}">
        <p14:creationId xmlns:p14="http://schemas.microsoft.com/office/powerpoint/2010/main" val="185761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8229600" cy="5021262"/>
          </a:xfrm>
        </p:spPr>
        <p:txBody>
          <a:bodyPr/>
          <a:lstStyle>
            <a:lvl1pPr>
              <a:defRPr sz="2000"/>
            </a:lvl1pPr>
            <a:lvl2pPr marL="225425" indent="-225425">
              <a:spcBef>
                <a:spcPts val="800"/>
              </a:spcBef>
              <a:buFont typeface="Arial" panose="020B0604020202020204" pitchFamily="34" charset="0"/>
              <a:buChar char="•"/>
              <a:defRPr sz="1800"/>
            </a:lvl2pPr>
            <a:lvl3pPr marL="571500" indent="-228600">
              <a:spcBef>
                <a:spcPts val="0"/>
              </a:spcBef>
              <a:buFont typeface="Arial" panose="020B0604020202020204" pitchFamily="34" charset="0"/>
              <a:buChar char="•"/>
              <a:defRPr sz="1600"/>
            </a:lvl3pPr>
            <a:lvl4pPr marL="914400" indent="-231775">
              <a:spcBef>
                <a:spcPts val="0"/>
              </a:spcBef>
              <a:buFont typeface="Arial" panose="020B0604020202020204" pitchFamily="34" charset="0"/>
              <a:buChar char="•"/>
              <a:defRPr sz="1400"/>
            </a:lvl4pPr>
            <a:lvl5pPr marL="1255713" indent="-230188">
              <a:spcBef>
                <a:spcPts val="0"/>
              </a:spcBef>
              <a:buFont typeface="Arial" panose="020B0604020202020204" pitchFamily="34" charset="0"/>
              <a:buChar char="•"/>
              <a:defRPr/>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457200" y="231620"/>
            <a:ext cx="8229600" cy="6400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120853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2"/>
          </p:nvPr>
        </p:nvSpPr>
        <p:spPr>
          <a:xfrm>
            <a:off x="457199"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p:nvPr>
        </p:nvSpPr>
        <p:spPr>
          <a:xfrm>
            <a:off x="4754880"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937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97961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3620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2"/>
          </p:nvPr>
        </p:nvSpPr>
        <p:spPr>
          <a:xfrm>
            <a:off x="457199"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p:nvPr>
        </p:nvSpPr>
        <p:spPr>
          <a:xfrm>
            <a:off x="4754880"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4287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61020" y="569637"/>
            <a:ext cx="7772400" cy="1362075"/>
          </a:xfrm>
        </p:spPr>
        <p:txBody>
          <a:bodyPr anchor="b" anchorCtr="0">
            <a:normAutofit/>
          </a:bodyPr>
          <a:lstStyle>
            <a:lvl1pPr algn="l">
              <a:defRPr sz="36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baseline="0">
                <a:solidFill>
                  <a:schemeClr val="tx2"/>
                </a:solidFill>
                <a:latin typeface="Intel Clear" panose="020B0604020203020204" pitchFamily="34" charset="0"/>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19562388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Title +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8231188" cy="4754880"/>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6" name="Straight Connector 15"/>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16740213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Title + 2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sp>
        <p:nvSpPr>
          <p:cNvPr id="13" name="Text Placeholder 2"/>
          <p:cNvSpPr>
            <a:spLocks noGrp="1"/>
          </p:cNvSpPr>
          <p:nvPr>
            <p:ph idx="12"/>
          </p:nvPr>
        </p:nvSpPr>
        <p:spPr>
          <a:xfrm>
            <a:off x="4754880"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7" name="Straight Connector 16"/>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2992213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Only">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4" name="Straight Connector 13"/>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122124072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ue Blank">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3" name="Straight Connector 12"/>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3012458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lue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20" y="569637"/>
            <a:ext cx="7772400" cy="1362075"/>
          </a:xfrm>
        </p:spPr>
        <p:txBody>
          <a:bodyPr anchor="b" anchorCtr="0">
            <a:normAutofit/>
          </a:bodyPr>
          <a:lstStyle>
            <a:lvl1pPr algn="l">
              <a:defRPr sz="36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a:solidFill>
                  <a:schemeClr val="accent3"/>
                </a:solidFill>
                <a:latin typeface="Intel Clear" panose="020B0604020203020204" pitchFamily="34" charset="0"/>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Regular Subhead</a:t>
            </a:r>
            <a:endParaRPr lang="en-US" dirty="0"/>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4" name="TextBox 13"/>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5" name="Straight Connector 14"/>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20351761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Content + Long Imag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4701442" y="-1"/>
            <a:ext cx="4442557" cy="6610350"/>
          </a:xfrm>
          <a:custGeom>
            <a:avLst/>
            <a:gdLst>
              <a:gd name="connsiteX0" fmla="*/ 0 w 4438650"/>
              <a:gd name="connsiteY0" fmla="*/ 0 h 6858000"/>
              <a:gd name="connsiteX1" fmla="*/ 4438650 w 4438650"/>
              <a:gd name="connsiteY1" fmla="*/ 0 h 6858000"/>
              <a:gd name="connsiteX2" fmla="*/ 4438650 w 4438650"/>
              <a:gd name="connsiteY2" fmla="*/ 6858000 h 6858000"/>
              <a:gd name="connsiteX3" fmla="*/ 0 w 4438650"/>
              <a:gd name="connsiteY3" fmla="*/ 6858000 h 6858000"/>
              <a:gd name="connsiteX4" fmla="*/ 0 w 4438650"/>
              <a:gd name="connsiteY4"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3907 w 4442557"/>
              <a:gd name="connsiteY0" fmla="*/ 0 h 6610350"/>
              <a:gd name="connsiteX1" fmla="*/ 4442557 w 4442557"/>
              <a:gd name="connsiteY1" fmla="*/ 0 h 6610350"/>
              <a:gd name="connsiteX2" fmla="*/ 4433032 w 4442557"/>
              <a:gd name="connsiteY2" fmla="*/ 6305550 h 6610350"/>
              <a:gd name="connsiteX3" fmla="*/ 3128107 w 4442557"/>
              <a:gd name="connsiteY3" fmla="*/ 6610350 h 6610350"/>
              <a:gd name="connsiteX4" fmla="*/ 0 w 4442557"/>
              <a:gd name="connsiteY4" fmla="*/ 6600093 h 6610350"/>
              <a:gd name="connsiteX5" fmla="*/ 3907 w 4442557"/>
              <a:gd name="connsiteY5" fmla="*/ 0 h 6610350"/>
              <a:gd name="connsiteX0" fmla="*/ 3907 w 4442557"/>
              <a:gd name="connsiteY0" fmla="*/ 0 h 6889688"/>
              <a:gd name="connsiteX1" fmla="*/ 4442557 w 4442557"/>
              <a:gd name="connsiteY1" fmla="*/ 0 h 6889688"/>
              <a:gd name="connsiteX2" fmla="*/ 4433032 w 4442557"/>
              <a:gd name="connsiteY2" fmla="*/ 6305550 h 6889688"/>
              <a:gd name="connsiteX3" fmla="*/ 3128107 w 4442557"/>
              <a:gd name="connsiteY3" fmla="*/ 6610350 h 6889688"/>
              <a:gd name="connsiteX4" fmla="*/ 0 w 4442557"/>
              <a:gd name="connsiteY4" fmla="*/ 6600093 h 6889688"/>
              <a:gd name="connsiteX5" fmla="*/ 3907 w 4442557"/>
              <a:gd name="connsiteY5" fmla="*/ 0 h 6889688"/>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786883"/>
              <a:gd name="connsiteX1" fmla="*/ 4442557 w 4442557"/>
              <a:gd name="connsiteY1" fmla="*/ 0 h 6786883"/>
              <a:gd name="connsiteX2" fmla="*/ 4433032 w 4442557"/>
              <a:gd name="connsiteY2" fmla="*/ 6305550 h 6786883"/>
              <a:gd name="connsiteX3" fmla="*/ 3653204 w 4442557"/>
              <a:gd name="connsiteY3" fmla="*/ 6295293 h 6786883"/>
              <a:gd name="connsiteX4" fmla="*/ 3128107 w 4442557"/>
              <a:gd name="connsiteY4" fmla="*/ 6610350 h 6786883"/>
              <a:gd name="connsiteX5" fmla="*/ 0 w 4442557"/>
              <a:gd name="connsiteY5" fmla="*/ 6600093 h 6786883"/>
              <a:gd name="connsiteX6" fmla="*/ 3907 w 4442557"/>
              <a:gd name="connsiteY6" fmla="*/ 0 h 6786883"/>
              <a:gd name="connsiteX0" fmla="*/ 3907 w 4442557"/>
              <a:gd name="connsiteY0" fmla="*/ 0 h 6758245"/>
              <a:gd name="connsiteX1" fmla="*/ 4442557 w 4442557"/>
              <a:gd name="connsiteY1" fmla="*/ 0 h 6758245"/>
              <a:gd name="connsiteX2" fmla="*/ 4433032 w 4442557"/>
              <a:gd name="connsiteY2" fmla="*/ 6305550 h 6758245"/>
              <a:gd name="connsiteX3" fmla="*/ 3653204 w 4442557"/>
              <a:gd name="connsiteY3" fmla="*/ 6295293 h 6758245"/>
              <a:gd name="connsiteX4" fmla="*/ 3128107 w 4442557"/>
              <a:gd name="connsiteY4" fmla="*/ 6610350 h 6758245"/>
              <a:gd name="connsiteX5" fmla="*/ 0 w 4442557"/>
              <a:gd name="connsiteY5" fmla="*/ 6600093 h 6758245"/>
              <a:gd name="connsiteX6" fmla="*/ 3907 w 4442557"/>
              <a:gd name="connsiteY6" fmla="*/ 0 h 6758245"/>
              <a:gd name="connsiteX0" fmla="*/ 3907 w 4442557"/>
              <a:gd name="connsiteY0" fmla="*/ 0 h 6610838"/>
              <a:gd name="connsiteX1" fmla="*/ 4442557 w 4442557"/>
              <a:gd name="connsiteY1" fmla="*/ 0 h 6610838"/>
              <a:gd name="connsiteX2" fmla="*/ 4433032 w 4442557"/>
              <a:gd name="connsiteY2" fmla="*/ 6305550 h 6610838"/>
              <a:gd name="connsiteX3" fmla="*/ 3653204 w 4442557"/>
              <a:gd name="connsiteY3" fmla="*/ 6295293 h 6610838"/>
              <a:gd name="connsiteX4" fmla="*/ 3128107 w 4442557"/>
              <a:gd name="connsiteY4" fmla="*/ 6610350 h 6610838"/>
              <a:gd name="connsiteX5" fmla="*/ 0 w 4442557"/>
              <a:gd name="connsiteY5" fmla="*/ 6600093 h 6610838"/>
              <a:gd name="connsiteX6" fmla="*/ 3907 w 4442557"/>
              <a:gd name="connsiteY6" fmla="*/ 0 h 6610838"/>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304818 h 6610350"/>
              <a:gd name="connsiteX4" fmla="*/ 3128107 w 4442557"/>
              <a:gd name="connsiteY4" fmla="*/ 6610350 h 6610350"/>
              <a:gd name="connsiteX5" fmla="*/ 0 w 4442557"/>
              <a:gd name="connsiteY5" fmla="*/ 6600093 h 6610350"/>
              <a:gd name="connsiteX6" fmla="*/ 3907 w 4442557"/>
              <a:gd name="connsiteY6" fmla="*/ 0 h 6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557" h="6610350">
                <a:moveTo>
                  <a:pt x="3907" y="0"/>
                </a:moveTo>
                <a:lnTo>
                  <a:pt x="4442557" y="0"/>
                </a:lnTo>
                <a:lnTo>
                  <a:pt x="4433032" y="6305550"/>
                </a:lnTo>
                <a:lnTo>
                  <a:pt x="3653204" y="6304818"/>
                </a:lnTo>
                <a:lnTo>
                  <a:pt x="3128107" y="6610350"/>
                </a:lnTo>
                <a:lnTo>
                  <a:pt x="0" y="6600093"/>
                </a:lnTo>
                <a:cubicBezTo>
                  <a:pt x="1302" y="4400062"/>
                  <a:pt x="2605" y="2200031"/>
                  <a:pt x="3907" y="0"/>
                </a:cubicBezTo>
                <a:close/>
              </a:path>
            </a:pathLst>
          </a:custGeom>
          <a:noFill/>
        </p:spPr>
        <p:txBody>
          <a:bodyPr/>
          <a:lstStyle/>
          <a:p>
            <a:r>
              <a:rPr lang="en-US" smtClean="0"/>
              <a:t>Click icon to add picture</a:t>
            </a:r>
            <a:endParaRPr lang="en-US"/>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16594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pper Content + 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3390901"/>
            <a:ext cx="9144000" cy="3216906"/>
          </a:xfrm>
          <a:custGeom>
            <a:avLst/>
            <a:gdLst>
              <a:gd name="connsiteX0" fmla="*/ 0 w 9144000"/>
              <a:gd name="connsiteY0" fmla="*/ 0 h 3200400"/>
              <a:gd name="connsiteX1" fmla="*/ 9144000 w 9144000"/>
              <a:gd name="connsiteY1" fmla="*/ 0 h 3200400"/>
              <a:gd name="connsiteX2" fmla="*/ 9144000 w 9144000"/>
              <a:gd name="connsiteY2" fmla="*/ 320040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0 w 9144000"/>
              <a:gd name="connsiteY4" fmla="*/ 3200400 h 3200400"/>
              <a:gd name="connsiteX5" fmla="*/ 0 w 9144000"/>
              <a:gd name="connsiteY5"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9925"/>
              <a:gd name="connsiteX1" fmla="*/ 9144000 w 9144000"/>
              <a:gd name="connsiteY1" fmla="*/ 0 h 3209925"/>
              <a:gd name="connsiteX2" fmla="*/ 9134475 w 9144000"/>
              <a:gd name="connsiteY2" fmla="*/ 2914650 h 3209925"/>
              <a:gd name="connsiteX3" fmla="*/ 838200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7380 h 3209925"/>
              <a:gd name="connsiteX6" fmla="*/ 0 w 9144000"/>
              <a:gd name="connsiteY6" fmla="*/ 0 h 3209925"/>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14360 h 3216906"/>
              <a:gd name="connsiteX6" fmla="*/ 0 w 9144000"/>
              <a:gd name="connsiteY6" fmla="*/ 0 h 3216906"/>
              <a:gd name="connsiteX0" fmla="*/ 6980 w 9150980"/>
              <a:gd name="connsiteY0" fmla="*/ 0 h 3216906"/>
              <a:gd name="connsiteX1" fmla="*/ 9150980 w 9150980"/>
              <a:gd name="connsiteY1" fmla="*/ 0 h 3216906"/>
              <a:gd name="connsiteX2" fmla="*/ 9141455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843 w 9144843"/>
              <a:gd name="connsiteY0" fmla="*/ 0 h 3216906"/>
              <a:gd name="connsiteX1" fmla="*/ 9144843 w 9144843"/>
              <a:gd name="connsiteY1" fmla="*/ 0 h 3216906"/>
              <a:gd name="connsiteX2" fmla="*/ 9141455 w 9144843"/>
              <a:gd name="connsiteY2" fmla="*/ 2914650 h 3216906"/>
              <a:gd name="connsiteX3" fmla="*/ 8352058 w 9144843"/>
              <a:gd name="connsiteY3" fmla="*/ 2915493 h 3216906"/>
              <a:gd name="connsiteX4" fmla="*/ 7830393 w 9144843"/>
              <a:gd name="connsiteY4" fmla="*/ 3216906 h 3216906"/>
              <a:gd name="connsiteX5" fmla="*/ 0 w 9144843"/>
              <a:gd name="connsiteY5" fmla="*/ 3214360 h 3216906"/>
              <a:gd name="connsiteX6" fmla="*/ 843 w 9144843"/>
              <a:gd name="connsiteY6" fmla="*/ 0 h 3216906"/>
              <a:gd name="connsiteX0" fmla="*/ 226 w 9144226"/>
              <a:gd name="connsiteY0" fmla="*/ 0 h 3216906"/>
              <a:gd name="connsiteX1" fmla="*/ 9144226 w 9144226"/>
              <a:gd name="connsiteY1" fmla="*/ 0 h 3216906"/>
              <a:gd name="connsiteX2" fmla="*/ 9140838 w 9144226"/>
              <a:gd name="connsiteY2" fmla="*/ 2914650 h 3216906"/>
              <a:gd name="connsiteX3" fmla="*/ 8351441 w 9144226"/>
              <a:gd name="connsiteY3" fmla="*/ 2915493 h 3216906"/>
              <a:gd name="connsiteX4" fmla="*/ 7829776 w 9144226"/>
              <a:gd name="connsiteY4" fmla="*/ 3216906 h 3216906"/>
              <a:gd name="connsiteX5" fmla="*/ 2452 w 9144226"/>
              <a:gd name="connsiteY5" fmla="*/ 3214360 h 3216906"/>
              <a:gd name="connsiteX6" fmla="*/ 226 w 9144226"/>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48"/>
              <a:gd name="connsiteY0" fmla="*/ 0 h 3216906"/>
              <a:gd name="connsiteX1" fmla="*/ 9144000 w 9144048"/>
              <a:gd name="connsiteY1" fmla="*/ 0 h 3216906"/>
              <a:gd name="connsiteX2" fmla="*/ 9143681 w 9144048"/>
              <a:gd name="connsiteY2" fmla="*/ 2914650 h 3216906"/>
              <a:gd name="connsiteX3" fmla="*/ 8351215 w 9144048"/>
              <a:gd name="connsiteY3" fmla="*/ 2915493 h 3216906"/>
              <a:gd name="connsiteX4" fmla="*/ 7829550 w 9144048"/>
              <a:gd name="connsiteY4" fmla="*/ 3216906 h 3216906"/>
              <a:gd name="connsiteX5" fmla="*/ 2226 w 9144048"/>
              <a:gd name="connsiteY5" fmla="*/ 3214360 h 3216906"/>
              <a:gd name="connsiteX6" fmla="*/ 0 w 9144048"/>
              <a:gd name="connsiteY6" fmla="*/ 0 h 3216906"/>
              <a:gd name="connsiteX0" fmla="*/ 0 w 9144000"/>
              <a:gd name="connsiteY0" fmla="*/ 0 h 3216906"/>
              <a:gd name="connsiteX1" fmla="*/ 9144000 w 9144000"/>
              <a:gd name="connsiteY1" fmla="*/ 0 h 3216906"/>
              <a:gd name="connsiteX2" fmla="*/ 9143681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216906">
                <a:moveTo>
                  <a:pt x="0" y="0"/>
                </a:moveTo>
                <a:lnTo>
                  <a:pt x="9144000" y="0"/>
                </a:lnTo>
                <a:cubicBezTo>
                  <a:pt x="9143894" y="971550"/>
                  <a:pt x="9143787" y="1943100"/>
                  <a:pt x="9143681" y="2914650"/>
                </a:cubicBezTo>
                <a:lnTo>
                  <a:pt x="8351215" y="2915493"/>
                </a:lnTo>
                <a:lnTo>
                  <a:pt x="7829550" y="3216906"/>
                </a:lnTo>
                <a:lnTo>
                  <a:pt x="2226" y="3214360"/>
                </a:lnTo>
                <a:lnTo>
                  <a:pt x="0" y="0"/>
                </a:lnTo>
                <a:close/>
              </a:path>
            </a:pathLst>
          </a:custGeom>
        </p:spPr>
        <p:txBody>
          <a:bodyPr anchor="ctr"/>
          <a:lstStyle>
            <a:lvl1pPr algn="l">
              <a:defRPr/>
            </a:lvl1p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7" y="1005840"/>
            <a:ext cx="3946833"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96590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Intel Clear Light" panose="020B0404020203020204" pitchFamily="34" charset="0"/>
                <a:cs typeface="Neo Sans Intel Light"/>
              </a:defRPr>
            </a:lvl1pPr>
            <a:lvl2pPr marL="400050" indent="-225425">
              <a:buFont typeface="Lucida Grande"/>
              <a:buChar char="−"/>
              <a:defRPr sz="1600">
                <a:latin typeface="Intel Clear" panose="020B0604020203020204" pitchFamily="34" charset="0"/>
                <a:cs typeface="Neo Sans Intel Medium"/>
              </a:defRPr>
            </a:lvl2pPr>
            <a:lvl3pPr marL="685800" indent="-228600">
              <a:defRPr sz="1200">
                <a:latin typeface="Intel Clear" panose="020B0604020203020204" pitchFamily="34" charset="0"/>
              </a:defRPr>
            </a:lvl3pPr>
            <a:lvl4pPr>
              <a:defRPr sz="1100">
                <a:latin typeface="Intel Clear" panose="020B0604020203020204" pitchFamily="34" charset="0"/>
              </a:defRPr>
            </a:lvl4pPr>
            <a:lvl5pPr>
              <a:defRPr sz="1050">
                <a:latin typeface="Intel Clear" panose="020B0604020203020204" pitchFamily="34" charset="0"/>
              </a:defRPr>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6384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email">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Tree>
    <p:extLst>
      <p:ext uri="{BB962C8B-B14F-4D97-AF65-F5344CB8AC3E}">
        <p14:creationId xmlns:p14="http://schemas.microsoft.com/office/powerpoint/2010/main" val="3985703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82619377"/>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Main Content 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Rectangle 18"/>
          <p:cNvSpPr>
            <a:spLocks noChangeArrowheads="1"/>
          </p:cNvSpPr>
          <p:nvPr userDrawn="1"/>
        </p:nvSpPr>
        <p:spPr bwMode="auto">
          <a:xfrm>
            <a:off x="366715" y="1793882"/>
            <a:ext cx="8407400" cy="4168775"/>
          </a:xfrm>
          <a:prstGeom prst="rect">
            <a:avLst/>
          </a:prstGeom>
          <a:noFill/>
          <a:ln w="9525">
            <a:noFill/>
            <a:miter lim="800000"/>
            <a:headEnd/>
            <a:tailEnd/>
          </a:ln>
          <a:effectLst/>
        </p:spPr>
        <p:txBody>
          <a:bodyPr lIns="108753" tIns="54377" rIns="108753" bIns="54377" anchorCtr="1"/>
          <a:lstStyle/>
          <a:p>
            <a:pPr marL="268307" indent="-268307" defTabSz="761952" fontAlgn="base">
              <a:spcBef>
                <a:spcPct val="0"/>
              </a:spcBef>
              <a:spcAft>
                <a:spcPct val="0"/>
              </a:spcAft>
              <a:buFont typeface="Wingdings" pitchFamily="2" charset="2"/>
              <a:buChar char=""/>
            </a:pPr>
            <a:endParaRPr lang="en-US" sz="2800" dirty="0">
              <a:solidFill>
                <a:srgbClr val="FFFFFF"/>
              </a:solidFill>
              <a:effectLst>
                <a:outerShdw blurRad="38100" dist="38100" dir="2700000" algn="tl">
                  <a:srgbClr val="000000"/>
                </a:outerShdw>
              </a:effectLst>
            </a:endParaRPr>
          </a:p>
        </p:txBody>
      </p:sp>
      <p:sp>
        <p:nvSpPr>
          <p:cNvPr id="30" name="Freeform 29"/>
          <p:cNvSpPr/>
          <p:nvPr userDrawn="1"/>
        </p:nvSpPr>
        <p:spPr>
          <a:xfrm>
            <a:off x="372440" y="3768184"/>
            <a:ext cx="4197977" cy="1031503"/>
          </a:xfrm>
          <a:custGeom>
            <a:avLst/>
            <a:gdLst>
              <a:gd name="connsiteX0" fmla="*/ 5232400 w 5537200"/>
              <a:gd name="connsiteY0" fmla="*/ 0 h 635000"/>
              <a:gd name="connsiteX1" fmla="*/ 1117600 w 5537200"/>
              <a:gd name="connsiteY1" fmla="*/ 12700 h 635000"/>
              <a:gd name="connsiteX2" fmla="*/ 749300 w 5537200"/>
              <a:gd name="connsiteY2" fmla="*/ 406400 h 635000"/>
              <a:gd name="connsiteX3" fmla="*/ 0 w 5537200"/>
              <a:gd name="connsiteY3" fmla="*/ 406400 h 635000"/>
              <a:gd name="connsiteX4" fmla="*/ 0 w 5537200"/>
              <a:gd name="connsiteY4" fmla="*/ 635000 h 635000"/>
              <a:gd name="connsiteX5" fmla="*/ 5537200 w 5537200"/>
              <a:gd name="connsiteY5" fmla="*/ 635000 h 635000"/>
              <a:gd name="connsiteX6" fmla="*/ 5537200 w 5537200"/>
              <a:gd name="connsiteY6" fmla="*/ 317500 h 635000"/>
              <a:gd name="connsiteX7" fmla="*/ 5232400 w 5537200"/>
              <a:gd name="connsiteY7" fmla="*/ 0 h 635000"/>
              <a:gd name="connsiteX0" fmla="*/ 6508750 w 6813550"/>
              <a:gd name="connsiteY0" fmla="*/ 0 h 635000"/>
              <a:gd name="connsiteX1" fmla="*/ 2393950 w 6813550"/>
              <a:gd name="connsiteY1" fmla="*/ 12700 h 635000"/>
              <a:gd name="connsiteX2" fmla="*/ 2025650 w 6813550"/>
              <a:gd name="connsiteY2" fmla="*/ 406400 h 635000"/>
              <a:gd name="connsiteX3" fmla="*/ 1276350 w 6813550"/>
              <a:gd name="connsiteY3" fmla="*/ 406400 h 635000"/>
              <a:gd name="connsiteX4" fmla="*/ 0 w 6813550"/>
              <a:gd name="connsiteY4" fmla="*/ 635000 h 635000"/>
              <a:gd name="connsiteX5" fmla="*/ 6813550 w 6813550"/>
              <a:gd name="connsiteY5" fmla="*/ 635000 h 635000"/>
              <a:gd name="connsiteX6" fmla="*/ 6813550 w 6813550"/>
              <a:gd name="connsiteY6" fmla="*/ 317500 h 635000"/>
              <a:gd name="connsiteX7" fmla="*/ 6508750 w 6813550"/>
              <a:gd name="connsiteY7" fmla="*/ 0 h 635000"/>
              <a:gd name="connsiteX0" fmla="*/ 6518275 w 6823075"/>
              <a:gd name="connsiteY0" fmla="*/ 0 h 635000"/>
              <a:gd name="connsiteX1" fmla="*/ 2403475 w 6823075"/>
              <a:gd name="connsiteY1" fmla="*/ 12700 h 635000"/>
              <a:gd name="connsiteX2" fmla="*/ 2035175 w 6823075"/>
              <a:gd name="connsiteY2" fmla="*/ 406400 h 635000"/>
              <a:gd name="connsiteX3" fmla="*/ 0 w 6823075"/>
              <a:gd name="connsiteY3" fmla="*/ 406401 h 635000"/>
              <a:gd name="connsiteX4" fmla="*/ 9525 w 6823075"/>
              <a:gd name="connsiteY4" fmla="*/ 635000 h 635000"/>
              <a:gd name="connsiteX5" fmla="*/ 6823075 w 6823075"/>
              <a:gd name="connsiteY5" fmla="*/ 635000 h 635000"/>
              <a:gd name="connsiteX6" fmla="*/ 6823075 w 6823075"/>
              <a:gd name="connsiteY6" fmla="*/ 317500 h 635000"/>
              <a:gd name="connsiteX7" fmla="*/ 6518275 w 6823075"/>
              <a:gd name="connsiteY7" fmla="*/ 0 h 635000"/>
              <a:gd name="connsiteX0" fmla="*/ 6518275 w 6823075"/>
              <a:gd name="connsiteY0" fmla="*/ 0 h 635000"/>
              <a:gd name="connsiteX1" fmla="*/ 2403475 w 6823075"/>
              <a:gd name="connsiteY1" fmla="*/ 12700 h 635000"/>
              <a:gd name="connsiteX2" fmla="*/ 463550 w 6823075"/>
              <a:gd name="connsiteY2" fmla="*/ 406401 h 635000"/>
              <a:gd name="connsiteX3" fmla="*/ 0 w 6823075"/>
              <a:gd name="connsiteY3" fmla="*/ 406401 h 635000"/>
              <a:gd name="connsiteX4" fmla="*/ 9525 w 6823075"/>
              <a:gd name="connsiteY4" fmla="*/ 635000 h 635000"/>
              <a:gd name="connsiteX5" fmla="*/ 6823075 w 6823075"/>
              <a:gd name="connsiteY5" fmla="*/ 635000 h 635000"/>
              <a:gd name="connsiteX6" fmla="*/ 6823075 w 6823075"/>
              <a:gd name="connsiteY6" fmla="*/ 317500 h 635000"/>
              <a:gd name="connsiteX7" fmla="*/ 6518275 w 6823075"/>
              <a:gd name="connsiteY7" fmla="*/ 0 h 635000"/>
              <a:gd name="connsiteX0" fmla="*/ 6518275 w 6823075"/>
              <a:gd name="connsiteY0" fmla="*/ 0 h 635000"/>
              <a:gd name="connsiteX1" fmla="*/ 755650 w 6823075"/>
              <a:gd name="connsiteY1" fmla="*/ 23735 h 635000"/>
              <a:gd name="connsiteX2" fmla="*/ 463550 w 6823075"/>
              <a:gd name="connsiteY2" fmla="*/ 406401 h 635000"/>
              <a:gd name="connsiteX3" fmla="*/ 0 w 6823075"/>
              <a:gd name="connsiteY3" fmla="*/ 406401 h 635000"/>
              <a:gd name="connsiteX4" fmla="*/ 9525 w 6823075"/>
              <a:gd name="connsiteY4" fmla="*/ 635000 h 635000"/>
              <a:gd name="connsiteX5" fmla="*/ 6823075 w 6823075"/>
              <a:gd name="connsiteY5" fmla="*/ 635000 h 635000"/>
              <a:gd name="connsiteX6" fmla="*/ 6823075 w 6823075"/>
              <a:gd name="connsiteY6" fmla="*/ 317500 h 635000"/>
              <a:gd name="connsiteX7" fmla="*/ 6518275 w 6823075"/>
              <a:gd name="connsiteY7" fmla="*/ 0 h 635000"/>
              <a:gd name="connsiteX0" fmla="*/ 6518275 w 6823075"/>
              <a:gd name="connsiteY0" fmla="*/ 0 h 635000"/>
              <a:gd name="connsiteX1" fmla="*/ 746125 w 6823075"/>
              <a:gd name="connsiteY1" fmla="*/ 56840 h 635000"/>
              <a:gd name="connsiteX2" fmla="*/ 463550 w 6823075"/>
              <a:gd name="connsiteY2" fmla="*/ 406401 h 635000"/>
              <a:gd name="connsiteX3" fmla="*/ 0 w 6823075"/>
              <a:gd name="connsiteY3" fmla="*/ 406401 h 635000"/>
              <a:gd name="connsiteX4" fmla="*/ 9525 w 6823075"/>
              <a:gd name="connsiteY4" fmla="*/ 635000 h 635000"/>
              <a:gd name="connsiteX5" fmla="*/ 6823075 w 6823075"/>
              <a:gd name="connsiteY5" fmla="*/ 635000 h 635000"/>
              <a:gd name="connsiteX6" fmla="*/ 6823075 w 6823075"/>
              <a:gd name="connsiteY6" fmla="*/ 317500 h 635000"/>
              <a:gd name="connsiteX7" fmla="*/ 6518275 w 6823075"/>
              <a:gd name="connsiteY7" fmla="*/ 0 h 635000"/>
              <a:gd name="connsiteX0" fmla="*/ 6518275 w 6823075"/>
              <a:gd name="connsiteY0" fmla="*/ 0 h 635000"/>
              <a:gd name="connsiteX1" fmla="*/ 774700 w 6823075"/>
              <a:gd name="connsiteY1" fmla="*/ 12700 h 635000"/>
              <a:gd name="connsiteX2" fmla="*/ 463550 w 6823075"/>
              <a:gd name="connsiteY2" fmla="*/ 406401 h 635000"/>
              <a:gd name="connsiteX3" fmla="*/ 0 w 6823075"/>
              <a:gd name="connsiteY3" fmla="*/ 406401 h 635000"/>
              <a:gd name="connsiteX4" fmla="*/ 9525 w 6823075"/>
              <a:gd name="connsiteY4" fmla="*/ 635000 h 635000"/>
              <a:gd name="connsiteX5" fmla="*/ 6823075 w 6823075"/>
              <a:gd name="connsiteY5" fmla="*/ 635000 h 635000"/>
              <a:gd name="connsiteX6" fmla="*/ 6823075 w 6823075"/>
              <a:gd name="connsiteY6" fmla="*/ 317500 h 635000"/>
              <a:gd name="connsiteX7" fmla="*/ 6518275 w 6823075"/>
              <a:gd name="connsiteY7" fmla="*/ 0 h 635000"/>
              <a:gd name="connsiteX0" fmla="*/ 6511328 w 6816128"/>
              <a:gd name="connsiteY0" fmla="*/ 0 h 635000"/>
              <a:gd name="connsiteX1" fmla="*/ 767753 w 6816128"/>
              <a:gd name="connsiteY1" fmla="*/ 12700 h 635000"/>
              <a:gd name="connsiteX2" fmla="*/ 456603 w 6816128"/>
              <a:gd name="connsiteY2" fmla="*/ 406401 h 635000"/>
              <a:gd name="connsiteX3" fmla="*/ 0 w 6816128"/>
              <a:gd name="connsiteY3" fmla="*/ 398355 h 635000"/>
              <a:gd name="connsiteX4" fmla="*/ 2578 w 6816128"/>
              <a:gd name="connsiteY4" fmla="*/ 635000 h 635000"/>
              <a:gd name="connsiteX5" fmla="*/ 6816128 w 6816128"/>
              <a:gd name="connsiteY5" fmla="*/ 635000 h 635000"/>
              <a:gd name="connsiteX6" fmla="*/ 6816128 w 6816128"/>
              <a:gd name="connsiteY6" fmla="*/ 317500 h 635000"/>
              <a:gd name="connsiteX7" fmla="*/ 6511328 w 6816128"/>
              <a:gd name="connsiteY7" fmla="*/ 0 h 635000"/>
              <a:gd name="connsiteX0" fmla="*/ 6511328 w 6816128"/>
              <a:gd name="connsiteY0" fmla="*/ 0 h 635000"/>
              <a:gd name="connsiteX1" fmla="*/ 767753 w 6816128"/>
              <a:gd name="connsiteY1" fmla="*/ 12700 h 635000"/>
              <a:gd name="connsiteX2" fmla="*/ 456603 w 6816128"/>
              <a:gd name="connsiteY2" fmla="*/ 406401 h 635000"/>
              <a:gd name="connsiteX3" fmla="*/ 0 w 6816128"/>
              <a:gd name="connsiteY3" fmla="*/ 414447 h 635000"/>
              <a:gd name="connsiteX4" fmla="*/ 2578 w 6816128"/>
              <a:gd name="connsiteY4" fmla="*/ 635000 h 635000"/>
              <a:gd name="connsiteX5" fmla="*/ 6816128 w 6816128"/>
              <a:gd name="connsiteY5" fmla="*/ 635000 h 635000"/>
              <a:gd name="connsiteX6" fmla="*/ 6816128 w 6816128"/>
              <a:gd name="connsiteY6" fmla="*/ 317500 h 635000"/>
              <a:gd name="connsiteX7" fmla="*/ 6511328 w 6816128"/>
              <a:gd name="connsiteY7" fmla="*/ 0 h 635000"/>
              <a:gd name="connsiteX0" fmla="*/ 6511328 w 6816128"/>
              <a:gd name="connsiteY0" fmla="*/ 0 h 635000"/>
              <a:gd name="connsiteX1" fmla="*/ 413475 w 6816128"/>
              <a:gd name="connsiteY1" fmla="*/ 4654 h 635000"/>
              <a:gd name="connsiteX2" fmla="*/ 456603 w 6816128"/>
              <a:gd name="connsiteY2" fmla="*/ 406401 h 635000"/>
              <a:gd name="connsiteX3" fmla="*/ 0 w 6816128"/>
              <a:gd name="connsiteY3" fmla="*/ 414447 h 635000"/>
              <a:gd name="connsiteX4" fmla="*/ 2578 w 6816128"/>
              <a:gd name="connsiteY4" fmla="*/ 635000 h 635000"/>
              <a:gd name="connsiteX5" fmla="*/ 6816128 w 6816128"/>
              <a:gd name="connsiteY5" fmla="*/ 635000 h 635000"/>
              <a:gd name="connsiteX6" fmla="*/ 6816128 w 6816128"/>
              <a:gd name="connsiteY6" fmla="*/ 317500 h 635000"/>
              <a:gd name="connsiteX7" fmla="*/ 6511328 w 6816128"/>
              <a:gd name="connsiteY7" fmla="*/ 0 h 635000"/>
              <a:gd name="connsiteX0" fmla="*/ 6928125 w 7232925"/>
              <a:gd name="connsiteY0" fmla="*/ 0 h 635000"/>
              <a:gd name="connsiteX1" fmla="*/ 830272 w 7232925"/>
              <a:gd name="connsiteY1" fmla="*/ 4654 h 635000"/>
              <a:gd name="connsiteX2" fmla="*/ 873400 w 7232925"/>
              <a:gd name="connsiteY2" fmla="*/ 406401 h 635000"/>
              <a:gd name="connsiteX3" fmla="*/ 0 w 7232925"/>
              <a:gd name="connsiteY3" fmla="*/ 414447 h 635000"/>
              <a:gd name="connsiteX4" fmla="*/ 419375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830272 w 7232925"/>
              <a:gd name="connsiteY1" fmla="*/ 4654 h 635000"/>
              <a:gd name="connsiteX2" fmla="*/ 546909 w 7232925"/>
              <a:gd name="connsiteY2" fmla="*/ 406401 h 635000"/>
              <a:gd name="connsiteX3" fmla="*/ 0 w 7232925"/>
              <a:gd name="connsiteY3" fmla="*/ 414447 h 635000"/>
              <a:gd name="connsiteX4" fmla="*/ 419375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830272 w 7232925"/>
              <a:gd name="connsiteY1" fmla="*/ 4654 h 635000"/>
              <a:gd name="connsiteX2" fmla="*/ 546909 w 7232925"/>
              <a:gd name="connsiteY2" fmla="*/ 406401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3392 h 638392"/>
              <a:gd name="connsiteX1" fmla="*/ 1073404 w 7232925"/>
              <a:gd name="connsiteY1" fmla="*/ 0 h 638392"/>
              <a:gd name="connsiteX2" fmla="*/ 546909 w 7232925"/>
              <a:gd name="connsiteY2" fmla="*/ 409793 h 638392"/>
              <a:gd name="connsiteX3" fmla="*/ 0 w 7232925"/>
              <a:gd name="connsiteY3" fmla="*/ 417839 h 638392"/>
              <a:gd name="connsiteX4" fmla="*/ 2578 w 7232925"/>
              <a:gd name="connsiteY4" fmla="*/ 638392 h 638392"/>
              <a:gd name="connsiteX5" fmla="*/ 7232925 w 7232925"/>
              <a:gd name="connsiteY5" fmla="*/ 638392 h 638392"/>
              <a:gd name="connsiteX6" fmla="*/ 7232925 w 7232925"/>
              <a:gd name="connsiteY6" fmla="*/ 320892 h 638392"/>
              <a:gd name="connsiteX7" fmla="*/ 6928125 w 7232925"/>
              <a:gd name="connsiteY7" fmla="*/ 3392 h 638392"/>
              <a:gd name="connsiteX0" fmla="*/ 6928125 w 7232925"/>
              <a:gd name="connsiteY0" fmla="*/ 0 h 635000"/>
              <a:gd name="connsiteX1" fmla="*/ 1066458 w 7232925"/>
              <a:gd name="connsiteY1" fmla="*/ 4654 h 635000"/>
              <a:gd name="connsiteX2" fmla="*/ 546909 w 7232925"/>
              <a:gd name="connsiteY2" fmla="*/ 406401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66458 w 7232925"/>
              <a:gd name="connsiteY1" fmla="*/ 4654 h 635000"/>
              <a:gd name="connsiteX2" fmla="*/ 817828 w 7232925"/>
              <a:gd name="connsiteY2" fmla="*/ 406401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817828 w 7232925"/>
              <a:gd name="connsiteY2" fmla="*/ 406401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887294 w 7232925"/>
              <a:gd name="connsiteY2" fmla="*/ 454676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810881 w 7232925"/>
              <a:gd name="connsiteY2" fmla="*/ 422492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796988 w 7232925"/>
              <a:gd name="connsiteY2" fmla="*/ 422492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817829 w 7232925"/>
              <a:gd name="connsiteY2" fmla="*/ 559270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762255 w 7232925"/>
              <a:gd name="connsiteY2" fmla="*/ 486857 h 635000"/>
              <a:gd name="connsiteX3" fmla="*/ 0 w 7232925"/>
              <a:gd name="connsiteY3" fmla="*/ 414447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762255 w 7232925"/>
              <a:gd name="connsiteY2" fmla="*/ 486857 h 635000"/>
              <a:gd name="connsiteX3" fmla="*/ 0 w 7232925"/>
              <a:gd name="connsiteY3" fmla="*/ 486859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762255 w 7232925"/>
              <a:gd name="connsiteY2" fmla="*/ 486857 h 635000"/>
              <a:gd name="connsiteX3" fmla="*/ 0 w 7232925"/>
              <a:gd name="connsiteY3" fmla="*/ 462721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6928125 w 7232925"/>
              <a:gd name="connsiteY0" fmla="*/ 0 h 635000"/>
              <a:gd name="connsiteX1" fmla="*/ 1087298 w 7232925"/>
              <a:gd name="connsiteY1" fmla="*/ 4654 h 635000"/>
              <a:gd name="connsiteX2" fmla="*/ 769201 w 7232925"/>
              <a:gd name="connsiteY2" fmla="*/ 470765 h 635000"/>
              <a:gd name="connsiteX3" fmla="*/ 0 w 7232925"/>
              <a:gd name="connsiteY3" fmla="*/ 462721 h 635000"/>
              <a:gd name="connsiteX4" fmla="*/ 2578 w 7232925"/>
              <a:gd name="connsiteY4" fmla="*/ 635000 h 635000"/>
              <a:gd name="connsiteX5" fmla="*/ 7232925 w 7232925"/>
              <a:gd name="connsiteY5" fmla="*/ 635000 h 635000"/>
              <a:gd name="connsiteX6" fmla="*/ 7232925 w 7232925"/>
              <a:gd name="connsiteY6" fmla="*/ 317500 h 635000"/>
              <a:gd name="connsiteX7" fmla="*/ 6928125 w 7232925"/>
              <a:gd name="connsiteY7" fmla="*/ 0 h 635000"/>
              <a:gd name="connsiteX0" fmla="*/ 7046217 w 7232925"/>
              <a:gd name="connsiteY0" fmla="*/ 0 h 635000"/>
              <a:gd name="connsiteX1" fmla="*/ 1087298 w 7232925"/>
              <a:gd name="connsiteY1" fmla="*/ 4654 h 635000"/>
              <a:gd name="connsiteX2" fmla="*/ 769201 w 7232925"/>
              <a:gd name="connsiteY2" fmla="*/ 470765 h 635000"/>
              <a:gd name="connsiteX3" fmla="*/ 0 w 7232925"/>
              <a:gd name="connsiteY3" fmla="*/ 462721 h 635000"/>
              <a:gd name="connsiteX4" fmla="*/ 2578 w 7232925"/>
              <a:gd name="connsiteY4" fmla="*/ 635000 h 635000"/>
              <a:gd name="connsiteX5" fmla="*/ 7232925 w 7232925"/>
              <a:gd name="connsiteY5" fmla="*/ 635000 h 635000"/>
              <a:gd name="connsiteX6" fmla="*/ 7232925 w 7232925"/>
              <a:gd name="connsiteY6" fmla="*/ 317500 h 635000"/>
              <a:gd name="connsiteX7" fmla="*/ 7046217 w 7232925"/>
              <a:gd name="connsiteY7" fmla="*/ 0 h 635000"/>
              <a:gd name="connsiteX0" fmla="*/ 7046217 w 7378804"/>
              <a:gd name="connsiteY0" fmla="*/ 0 h 635000"/>
              <a:gd name="connsiteX1" fmla="*/ 1087298 w 7378804"/>
              <a:gd name="connsiteY1" fmla="*/ 4654 h 635000"/>
              <a:gd name="connsiteX2" fmla="*/ 769201 w 7378804"/>
              <a:gd name="connsiteY2" fmla="*/ 470765 h 635000"/>
              <a:gd name="connsiteX3" fmla="*/ 0 w 7378804"/>
              <a:gd name="connsiteY3" fmla="*/ 462721 h 635000"/>
              <a:gd name="connsiteX4" fmla="*/ 2578 w 7378804"/>
              <a:gd name="connsiteY4" fmla="*/ 635000 h 635000"/>
              <a:gd name="connsiteX5" fmla="*/ 7232925 w 7378804"/>
              <a:gd name="connsiteY5" fmla="*/ 635000 h 635000"/>
              <a:gd name="connsiteX6" fmla="*/ 7378804 w 7378804"/>
              <a:gd name="connsiteY6" fmla="*/ 317500 h 635000"/>
              <a:gd name="connsiteX7" fmla="*/ 7046217 w 7378804"/>
              <a:gd name="connsiteY7" fmla="*/ 0 h 635000"/>
              <a:gd name="connsiteX0" fmla="*/ 7046217 w 7378804"/>
              <a:gd name="connsiteY0" fmla="*/ 0 h 635000"/>
              <a:gd name="connsiteX1" fmla="*/ 1087298 w 7378804"/>
              <a:gd name="connsiteY1" fmla="*/ 4654 h 635000"/>
              <a:gd name="connsiteX2" fmla="*/ 769201 w 7378804"/>
              <a:gd name="connsiteY2" fmla="*/ 470765 h 635000"/>
              <a:gd name="connsiteX3" fmla="*/ 0 w 7378804"/>
              <a:gd name="connsiteY3" fmla="*/ 462721 h 635000"/>
              <a:gd name="connsiteX4" fmla="*/ 2578 w 7378804"/>
              <a:gd name="connsiteY4" fmla="*/ 635000 h 635000"/>
              <a:gd name="connsiteX5" fmla="*/ 7371857 w 7378804"/>
              <a:gd name="connsiteY5" fmla="*/ 635000 h 635000"/>
              <a:gd name="connsiteX6" fmla="*/ 7378804 w 7378804"/>
              <a:gd name="connsiteY6" fmla="*/ 317500 h 635000"/>
              <a:gd name="connsiteX7" fmla="*/ 7046217 w 7378804"/>
              <a:gd name="connsiteY7" fmla="*/ 0 h 635000"/>
              <a:gd name="connsiteX0" fmla="*/ 7046217 w 7378804"/>
              <a:gd name="connsiteY0" fmla="*/ 0 h 1707609"/>
              <a:gd name="connsiteX1" fmla="*/ 1087298 w 7378804"/>
              <a:gd name="connsiteY1" fmla="*/ 4654 h 1707609"/>
              <a:gd name="connsiteX2" fmla="*/ 769201 w 7378804"/>
              <a:gd name="connsiteY2" fmla="*/ 470765 h 1707609"/>
              <a:gd name="connsiteX3" fmla="*/ 0 w 7378804"/>
              <a:gd name="connsiteY3" fmla="*/ 462721 h 1707609"/>
              <a:gd name="connsiteX4" fmla="*/ 2578 w 7378804"/>
              <a:gd name="connsiteY4" fmla="*/ 635000 h 1707609"/>
              <a:gd name="connsiteX5" fmla="*/ 7371857 w 7378804"/>
              <a:gd name="connsiteY5" fmla="*/ 1707609 h 1707609"/>
              <a:gd name="connsiteX6" fmla="*/ 7378804 w 7378804"/>
              <a:gd name="connsiteY6" fmla="*/ 317500 h 1707609"/>
              <a:gd name="connsiteX7" fmla="*/ 7046217 w 7378804"/>
              <a:gd name="connsiteY7" fmla="*/ 0 h 1707609"/>
              <a:gd name="connsiteX0" fmla="*/ 7066529 w 7399116"/>
              <a:gd name="connsiteY0" fmla="*/ 0 h 1707609"/>
              <a:gd name="connsiteX1" fmla="*/ 1107610 w 7399116"/>
              <a:gd name="connsiteY1" fmla="*/ 4654 h 1707609"/>
              <a:gd name="connsiteX2" fmla="*/ 789513 w 7399116"/>
              <a:gd name="connsiteY2" fmla="*/ 470765 h 1707609"/>
              <a:gd name="connsiteX3" fmla="*/ 20312 w 7399116"/>
              <a:gd name="connsiteY3" fmla="*/ 462721 h 1707609"/>
              <a:gd name="connsiteX4" fmla="*/ 24 w 7399116"/>
              <a:gd name="connsiteY4" fmla="*/ 1681125 h 1707609"/>
              <a:gd name="connsiteX5" fmla="*/ 7392169 w 7399116"/>
              <a:gd name="connsiteY5" fmla="*/ 1707609 h 1707609"/>
              <a:gd name="connsiteX6" fmla="*/ 7399116 w 7399116"/>
              <a:gd name="connsiteY6" fmla="*/ 317500 h 1707609"/>
              <a:gd name="connsiteX7" fmla="*/ 7066529 w 7399116"/>
              <a:gd name="connsiteY7" fmla="*/ 0 h 1707609"/>
              <a:gd name="connsiteX0" fmla="*/ 7066529 w 7399116"/>
              <a:gd name="connsiteY0" fmla="*/ 0 h 1720851"/>
              <a:gd name="connsiteX1" fmla="*/ 1107610 w 7399116"/>
              <a:gd name="connsiteY1" fmla="*/ 4654 h 1720851"/>
              <a:gd name="connsiteX2" fmla="*/ 789513 w 7399116"/>
              <a:gd name="connsiteY2" fmla="*/ 470765 h 1720851"/>
              <a:gd name="connsiteX3" fmla="*/ 20312 w 7399116"/>
              <a:gd name="connsiteY3" fmla="*/ 462721 h 1720851"/>
              <a:gd name="connsiteX4" fmla="*/ 24 w 7399116"/>
              <a:gd name="connsiteY4" fmla="*/ 1720851 h 1720851"/>
              <a:gd name="connsiteX5" fmla="*/ 7392169 w 7399116"/>
              <a:gd name="connsiteY5" fmla="*/ 1707609 h 1720851"/>
              <a:gd name="connsiteX6" fmla="*/ 7399116 w 7399116"/>
              <a:gd name="connsiteY6" fmla="*/ 317500 h 1720851"/>
              <a:gd name="connsiteX7" fmla="*/ 7066529 w 7399116"/>
              <a:gd name="connsiteY7" fmla="*/ 0 h 172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9116" h="1720851">
                <a:moveTo>
                  <a:pt x="7066529" y="0"/>
                </a:moveTo>
                <a:lnTo>
                  <a:pt x="1107610" y="4654"/>
                </a:lnTo>
                <a:lnTo>
                  <a:pt x="789513" y="470765"/>
                </a:lnTo>
                <a:lnTo>
                  <a:pt x="20312" y="462721"/>
                </a:lnTo>
                <a:cubicBezTo>
                  <a:pt x="21171" y="541603"/>
                  <a:pt x="-835" y="1641969"/>
                  <a:pt x="24" y="1720851"/>
                </a:cubicBezTo>
                <a:lnTo>
                  <a:pt x="7392169" y="1707609"/>
                </a:lnTo>
                <a:cubicBezTo>
                  <a:pt x="7394485" y="1244239"/>
                  <a:pt x="7396800" y="780870"/>
                  <a:pt x="7399116" y="317500"/>
                </a:cubicBezTo>
                <a:lnTo>
                  <a:pt x="7066529" y="0"/>
                </a:lnTo>
                <a:close/>
              </a:path>
            </a:pathLst>
          </a:custGeom>
          <a:gradFill>
            <a:gsLst>
              <a:gs pos="100000">
                <a:srgbClr val="009900"/>
              </a:gs>
              <a:gs pos="0">
                <a:srgbClr val="45C000"/>
              </a:gs>
            </a:gsLst>
            <a:lin ang="0" scaled="0"/>
          </a:gradFill>
          <a:ln w="9525" cap="flat" cmpd="sng" algn="ctr">
            <a:noFill/>
            <a:prstDash val="solid"/>
            <a:round/>
            <a:headEnd type="none" w="med" len="med"/>
            <a:tailEnd type="none" w="med" len="med"/>
          </a:ln>
          <a:effectLst>
            <a:outerShdw blurRad="101600" dist="50800" dir="5400000" algn="t" rotWithShape="0">
              <a:prstClr val="black">
                <a:alpha val="40000"/>
              </a:prstClr>
            </a:outerShdw>
          </a:effectLst>
        </p:spPr>
        <p:txBody>
          <a:bodyPr vert="horz" wrap="square" lIns="90616" tIns="45311" rIns="90616" bIns="45311" numCol="1" rtlCol="0" anchor="t" anchorCtr="1" compatLnSpc="1">
            <a:prstTxWarp prst="textNoShape">
              <a:avLst/>
            </a:prstTxWarp>
            <a:noAutofit/>
          </a:bodyPr>
          <a:lstStyle/>
          <a:p>
            <a:pPr algn="ctr" defTabSz="761952" fontAlgn="base">
              <a:lnSpc>
                <a:spcPct val="95000"/>
              </a:lnSpc>
              <a:spcBef>
                <a:spcPct val="30000"/>
              </a:spcBef>
              <a:spcAft>
                <a:spcPct val="0"/>
              </a:spcAft>
              <a:buClr>
                <a:srgbClr val="FFFFFF"/>
              </a:buClr>
            </a:pPr>
            <a:endParaRPr lang="en-US" sz="1500" dirty="0">
              <a:solidFill>
                <a:srgbClr val="FFFFFF"/>
              </a:solidFill>
              <a:effectLst>
                <a:outerShdw blurRad="38100" dist="38100" dir="2700000" algn="tl">
                  <a:srgbClr val="000000">
                    <a:alpha val="43137"/>
                  </a:srgbClr>
                </a:outerShdw>
              </a:effectLst>
              <a:latin typeface="Arial Narrow" pitchFamily="34" charset="0"/>
            </a:endParaRPr>
          </a:p>
        </p:txBody>
      </p:sp>
      <p:sp>
        <p:nvSpPr>
          <p:cNvPr id="31" name="Freeform 30"/>
          <p:cNvSpPr/>
          <p:nvPr userDrawn="1"/>
        </p:nvSpPr>
        <p:spPr>
          <a:xfrm>
            <a:off x="10003" y="2496748"/>
            <a:ext cx="5196998" cy="1637487"/>
          </a:xfrm>
          <a:custGeom>
            <a:avLst/>
            <a:gdLst>
              <a:gd name="connsiteX0" fmla="*/ 26126 w 13023669"/>
              <a:gd name="connsiteY0" fmla="*/ 0 h 3905794"/>
              <a:gd name="connsiteX1" fmla="*/ 13023669 w 13023669"/>
              <a:gd name="connsiteY1" fmla="*/ 0 h 3905794"/>
              <a:gd name="connsiteX2" fmla="*/ 12997543 w 13023669"/>
              <a:gd name="connsiteY2" fmla="*/ 3291840 h 3905794"/>
              <a:gd name="connsiteX3" fmla="*/ 5786846 w 13023669"/>
              <a:gd name="connsiteY3" fmla="*/ 3291840 h 3905794"/>
              <a:gd name="connsiteX4" fmla="*/ 5159829 w 13023669"/>
              <a:gd name="connsiteY4" fmla="*/ 3905794 h 3905794"/>
              <a:gd name="connsiteX5" fmla="*/ 0 w 13023669"/>
              <a:gd name="connsiteY5" fmla="*/ 3905794 h 3905794"/>
              <a:gd name="connsiteX6" fmla="*/ 26126 w 13023669"/>
              <a:gd name="connsiteY6" fmla="*/ 0 h 3905794"/>
              <a:gd name="connsiteX0" fmla="*/ 17417 w 13028023"/>
              <a:gd name="connsiteY0" fmla="*/ 0 h 3905794"/>
              <a:gd name="connsiteX1" fmla="*/ 13028023 w 13028023"/>
              <a:gd name="connsiteY1" fmla="*/ 0 h 3905794"/>
              <a:gd name="connsiteX2" fmla="*/ 13001897 w 13028023"/>
              <a:gd name="connsiteY2" fmla="*/ 3291840 h 3905794"/>
              <a:gd name="connsiteX3" fmla="*/ 5791200 w 13028023"/>
              <a:gd name="connsiteY3" fmla="*/ 3291840 h 3905794"/>
              <a:gd name="connsiteX4" fmla="*/ 5164183 w 13028023"/>
              <a:gd name="connsiteY4" fmla="*/ 3905794 h 3905794"/>
              <a:gd name="connsiteX5" fmla="*/ 4354 w 13028023"/>
              <a:gd name="connsiteY5" fmla="*/ 3905794 h 3905794"/>
              <a:gd name="connsiteX6" fmla="*/ 17417 w 13028023"/>
              <a:gd name="connsiteY6" fmla="*/ 0 h 3905794"/>
              <a:gd name="connsiteX0" fmla="*/ 17417 w 13028023"/>
              <a:gd name="connsiteY0" fmla="*/ 0 h 3905794"/>
              <a:gd name="connsiteX1" fmla="*/ 13028023 w 13028023"/>
              <a:gd name="connsiteY1" fmla="*/ 0 h 3905794"/>
              <a:gd name="connsiteX2" fmla="*/ 13028023 w 13028023"/>
              <a:gd name="connsiteY2" fmla="*/ 2268889 h 3905794"/>
              <a:gd name="connsiteX3" fmla="*/ 5791200 w 13028023"/>
              <a:gd name="connsiteY3" fmla="*/ 3291840 h 3905794"/>
              <a:gd name="connsiteX4" fmla="*/ 5164183 w 13028023"/>
              <a:gd name="connsiteY4" fmla="*/ 3905794 h 3905794"/>
              <a:gd name="connsiteX5" fmla="*/ 4354 w 13028023"/>
              <a:gd name="connsiteY5" fmla="*/ 3905794 h 3905794"/>
              <a:gd name="connsiteX6" fmla="*/ 17417 w 13028023"/>
              <a:gd name="connsiteY6" fmla="*/ 0 h 3905794"/>
              <a:gd name="connsiteX0" fmla="*/ 17417 w 13028023"/>
              <a:gd name="connsiteY0" fmla="*/ 0 h 3905794"/>
              <a:gd name="connsiteX1" fmla="*/ 13028023 w 13028023"/>
              <a:gd name="connsiteY1" fmla="*/ 0 h 3905794"/>
              <a:gd name="connsiteX2" fmla="*/ 13028023 w 13028023"/>
              <a:gd name="connsiteY2" fmla="*/ 2268889 h 3905794"/>
              <a:gd name="connsiteX3" fmla="*/ 5799419 w 13028023"/>
              <a:gd name="connsiteY3" fmla="*/ 2268889 h 3905794"/>
              <a:gd name="connsiteX4" fmla="*/ 5164183 w 13028023"/>
              <a:gd name="connsiteY4" fmla="*/ 3905794 h 3905794"/>
              <a:gd name="connsiteX5" fmla="*/ 4354 w 13028023"/>
              <a:gd name="connsiteY5" fmla="*/ 3905794 h 3905794"/>
              <a:gd name="connsiteX6" fmla="*/ 17417 w 13028023"/>
              <a:gd name="connsiteY6" fmla="*/ 0 h 3905794"/>
              <a:gd name="connsiteX0" fmla="*/ 17417 w 13028023"/>
              <a:gd name="connsiteY0" fmla="*/ 0 h 3905794"/>
              <a:gd name="connsiteX1" fmla="*/ 13028023 w 13028023"/>
              <a:gd name="connsiteY1" fmla="*/ 0 h 3905794"/>
              <a:gd name="connsiteX2" fmla="*/ 13028023 w 13028023"/>
              <a:gd name="connsiteY2" fmla="*/ 2268889 h 3905794"/>
              <a:gd name="connsiteX3" fmla="*/ 5799419 w 13028023"/>
              <a:gd name="connsiteY3" fmla="*/ 2268889 h 3905794"/>
              <a:gd name="connsiteX4" fmla="*/ 5284953 w 13028023"/>
              <a:gd name="connsiteY4" fmla="*/ 2918193 h 3905794"/>
              <a:gd name="connsiteX5" fmla="*/ 4354 w 13028023"/>
              <a:gd name="connsiteY5" fmla="*/ 3905794 h 3905794"/>
              <a:gd name="connsiteX6" fmla="*/ 17417 w 13028023"/>
              <a:gd name="connsiteY6" fmla="*/ 0 h 3905794"/>
              <a:gd name="connsiteX0" fmla="*/ 17417 w 13028023"/>
              <a:gd name="connsiteY0" fmla="*/ 0 h 2969951"/>
              <a:gd name="connsiteX1" fmla="*/ 13028023 w 13028023"/>
              <a:gd name="connsiteY1" fmla="*/ 0 h 2969951"/>
              <a:gd name="connsiteX2" fmla="*/ 13028023 w 13028023"/>
              <a:gd name="connsiteY2" fmla="*/ 2268889 h 2969951"/>
              <a:gd name="connsiteX3" fmla="*/ 5799419 w 13028023"/>
              <a:gd name="connsiteY3" fmla="*/ 2268889 h 2969951"/>
              <a:gd name="connsiteX4" fmla="*/ 5284953 w 13028023"/>
              <a:gd name="connsiteY4" fmla="*/ 2918193 h 2969951"/>
              <a:gd name="connsiteX5" fmla="*/ 17416 w 13028023"/>
              <a:gd name="connsiteY5" fmla="*/ 2969951 h 2969951"/>
              <a:gd name="connsiteX6" fmla="*/ 17417 w 13028023"/>
              <a:gd name="connsiteY6" fmla="*/ 0 h 2969951"/>
              <a:gd name="connsiteX0" fmla="*/ 17417 w 13028023"/>
              <a:gd name="connsiteY0" fmla="*/ 0 h 4147458"/>
              <a:gd name="connsiteX1" fmla="*/ 13028023 w 13028023"/>
              <a:gd name="connsiteY1" fmla="*/ 0 h 4147458"/>
              <a:gd name="connsiteX2" fmla="*/ 13028023 w 13028023"/>
              <a:gd name="connsiteY2" fmla="*/ 2268889 h 4147458"/>
              <a:gd name="connsiteX3" fmla="*/ 5799419 w 13028023"/>
              <a:gd name="connsiteY3" fmla="*/ 2268889 h 4147458"/>
              <a:gd name="connsiteX4" fmla="*/ 5284953 w 13028023"/>
              <a:gd name="connsiteY4" fmla="*/ 2918193 h 4147458"/>
              <a:gd name="connsiteX5" fmla="*/ 17416 w 13028023"/>
              <a:gd name="connsiteY5" fmla="*/ 4147458 h 4147458"/>
              <a:gd name="connsiteX6" fmla="*/ 17417 w 13028023"/>
              <a:gd name="connsiteY6" fmla="*/ 0 h 4147458"/>
              <a:gd name="connsiteX0" fmla="*/ 17417 w 13028023"/>
              <a:gd name="connsiteY0" fmla="*/ 0 h 2918193"/>
              <a:gd name="connsiteX1" fmla="*/ 13028023 w 13028023"/>
              <a:gd name="connsiteY1" fmla="*/ 0 h 2918193"/>
              <a:gd name="connsiteX2" fmla="*/ 13028023 w 13028023"/>
              <a:gd name="connsiteY2" fmla="*/ 2268889 h 2918193"/>
              <a:gd name="connsiteX3" fmla="*/ 5799419 w 13028023"/>
              <a:gd name="connsiteY3" fmla="*/ 2268889 h 2918193"/>
              <a:gd name="connsiteX4" fmla="*/ 5284953 w 13028023"/>
              <a:gd name="connsiteY4" fmla="*/ 2918193 h 2918193"/>
              <a:gd name="connsiteX5" fmla="*/ 17416 w 13028023"/>
              <a:gd name="connsiteY5" fmla="*/ 2003793 h 2918193"/>
              <a:gd name="connsiteX6" fmla="*/ 17417 w 13028023"/>
              <a:gd name="connsiteY6" fmla="*/ 0 h 2918193"/>
              <a:gd name="connsiteX0" fmla="*/ 17417 w 13028023"/>
              <a:gd name="connsiteY0" fmla="*/ 0 h 2928258"/>
              <a:gd name="connsiteX1" fmla="*/ 13028023 w 13028023"/>
              <a:gd name="connsiteY1" fmla="*/ 0 h 2928258"/>
              <a:gd name="connsiteX2" fmla="*/ 13028023 w 13028023"/>
              <a:gd name="connsiteY2" fmla="*/ 2268889 h 2928258"/>
              <a:gd name="connsiteX3" fmla="*/ 5799419 w 13028023"/>
              <a:gd name="connsiteY3" fmla="*/ 2268889 h 2928258"/>
              <a:gd name="connsiteX4" fmla="*/ 5284953 w 13028023"/>
              <a:gd name="connsiteY4" fmla="*/ 2918193 h 2928258"/>
              <a:gd name="connsiteX5" fmla="*/ 17416 w 13028023"/>
              <a:gd name="connsiteY5" fmla="*/ 2928258 h 2928258"/>
              <a:gd name="connsiteX6" fmla="*/ 17417 w 13028023"/>
              <a:gd name="connsiteY6" fmla="*/ 0 h 2928258"/>
              <a:gd name="connsiteX0" fmla="*/ 17417 w 13028023"/>
              <a:gd name="connsiteY0" fmla="*/ 0 h 2928258"/>
              <a:gd name="connsiteX1" fmla="*/ 9730598 w 13028023"/>
              <a:gd name="connsiteY1" fmla="*/ 0 h 2928258"/>
              <a:gd name="connsiteX2" fmla="*/ 13028023 w 13028023"/>
              <a:gd name="connsiteY2" fmla="*/ 2268889 h 2928258"/>
              <a:gd name="connsiteX3" fmla="*/ 5799419 w 13028023"/>
              <a:gd name="connsiteY3" fmla="*/ 2268889 h 2928258"/>
              <a:gd name="connsiteX4" fmla="*/ 5284953 w 13028023"/>
              <a:gd name="connsiteY4" fmla="*/ 2918193 h 2928258"/>
              <a:gd name="connsiteX5" fmla="*/ 17416 w 13028023"/>
              <a:gd name="connsiteY5" fmla="*/ 2928258 h 2928258"/>
              <a:gd name="connsiteX6" fmla="*/ 17417 w 13028023"/>
              <a:gd name="connsiteY6" fmla="*/ 0 h 2928258"/>
              <a:gd name="connsiteX0" fmla="*/ 17417 w 9753601"/>
              <a:gd name="connsiteY0" fmla="*/ 0 h 2928258"/>
              <a:gd name="connsiteX1" fmla="*/ 9730598 w 9753601"/>
              <a:gd name="connsiteY1" fmla="*/ 0 h 2928258"/>
              <a:gd name="connsiteX2" fmla="*/ 9753601 w 9753601"/>
              <a:gd name="connsiteY2" fmla="*/ 2242457 h 2928258"/>
              <a:gd name="connsiteX3" fmla="*/ 5799419 w 9753601"/>
              <a:gd name="connsiteY3" fmla="*/ 2268889 h 2928258"/>
              <a:gd name="connsiteX4" fmla="*/ 5284953 w 9753601"/>
              <a:gd name="connsiteY4" fmla="*/ 2918193 h 2928258"/>
              <a:gd name="connsiteX5" fmla="*/ 17416 w 9753601"/>
              <a:gd name="connsiteY5" fmla="*/ 2928258 h 2928258"/>
              <a:gd name="connsiteX6" fmla="*/ 17417 w 9753601"/>
              <a:gd name="connsiteY6" fmla="*/ 0 h 2928258"/>
              <a:gd name="connsiteX0" fmla="*/ 17417 w 9753601"/>
              <a:gd name="connsiteY0" fmla="*/ 0 h 2928258"/>
              <a:gd name="connsiteX1" fmla="*/ 9730598 w 9753601"/>
              <a:gd name="connsiteY1" fmla="*/ 0 h 2928258"/>
              <a:gd name="connsiteX2" fmla="*/ 9737559 w 9753601"/>
              <a:gd name="connsiteY2" fmla="*/ 1416289 h 2928258"/>
              <a:gd name="connsiteX3" fmla="*/ 9753601 w 9753601"/>
              <a:gd name="connsiteY3" fmla="*/ 2242457 h 2928258"/>
              <a:gd name="connsiteX4" fmla="*/ 5799419 w 9753601"/>
              <a:gd name="connsiteY4" fmla="*/ 2268889 h 2928258"/>
              <a:gd name="connsiteX5" fmla="*/ 5284953 w 9753601"/>
              <a:gd name="connsiteY5" fmla="*/ 2918193 h 2928258"/>
              <a:gd name="connsiteX6" fmla="*/ 17416 w 9753601"/>
              <a:gd name="connsiteY6" fmla="*/ 2928258 h 2928258"/>
              <a:gd name="connsiteX7" fmla="*/ 17417 w 9753601"/>
              <a:gd name="connsiteY7" fmla="*/ 0 h 2928258"/>
              <a:gd name="connsiteX0" fmla="*/ 17417 w 9737559"/>
              <a:gd name="connsiteY0" fmla="*/ 0 h 2928258"/>
              <a:gd name="connsiteX1" fmla="*/ 9730598 w 9737559"/>
              <a:gd name="connsiteY1" fmla="*/ 0 h 2928258"/>
              <a:gd name="connsiteX2" fmla="*/ 9737559 w 9737559"/>
              <a:gd name="connsiteY2" fmla="*/ 1416289 h 2928258"/>
              <a:gd name="connsiteX3" fmla="*/ 8566486 w 9737559"/>
              <a:gd name="connsiteY3" fmla="*/ 2254619 h 2928258"/>
              <a:gd name="connsiteX4" fmla="*/ 5799419 w 9737559"/>
              <a:gd name="connsiteY4" fmla="*/ 2268889 h 2928258"/>
              <a:gd name="connsiteX5" fmla="*/ 5284953 w 9737559"/>
              <a:gd name="connsiteY5" fmla="*/ 2918193 h 2928258"/>
              <a:gd name="connsiteX6" fmla="*/ 17416 w 9737559"/>
              <a:gd name="connsiteY6" fmla="*/ 2928258 h 2928258"/>
              <a:gd name="connsiteX7" fmla="*/ 17417 w 9737559"/>
              <a:gd name="connsiteY7" fmla="*/ 0 h 2928258"/>
              <a:gd name="connsiteX0" fmla="*/ 17417 w 9737559"/>
              <a:gd name="connsiteY0" fmla="*/ 0 h 2928258"/>
              <a:gd name="connsiteX1" fmla="*/ 9730598 w 9737559"/>
              <a:gd name="connsiteY1" fmla="*/ 0 h 2928258"/>
              <a:gd name="connsiteX2" fmla="*/ 9737559 w 9737559"/>
              <a:gd name="connsiteY2" fmla="*/ 1416289 h 2928258"/>
              <a:gd name="connsiteX3" fmla="*/ 8305801 w 9737559"/>
              <a:gd name="connsiteY3" fmla="*/ 2242457 h 2928258"/>
              <a:gd name="connsiteX4" fmla="*/ 5799419 w 9737559"/>
              <a:gd name="connsiteY4" fmla="*/ 2268889 h 2928258"/>
              <a:gd name="connsiteX5" fmla="*/ 5284953 w 9737559"/>
              <a:gd name="connsiteY5" fmla="*/ 2918193 h 2928258"/>
              <a:gd name="connsiteX6" fmla="*/ 17416 w 9737559"/>
              <a:gd name="connsiteY6" fmla="*/ 2928258 h 2928258"/>
              <a:gd name="connsiteX7" fmla="*/ 17417 w 9737559"/>
              <a:gd name="connsiteY7" fmla="*/ 0 h 2928258"/>
              <a:gd name="connsiteX0" fmla="*/ 17417 w 9737559"/>
              <a:gd name="connsiteY0" fmla="*/ 0 h 2928258"/>
              <a:gd name="connsiteX1" fmla="*/ 9730598 w 9737559"/>
              <a:gd name="connsiteY1" fmla="*/ 0 h 2928258"/>
              <a:gd name="connsiteX2" fmla="*/ 9737559 w 9737559"/>
              <a:gd name="connsiteY2" fmla="*/ 1416289 h 2928258"/>
              <a:gd name="connsiteX3" fmla="*/ 8305801 w 9737559"/>
              <a:gd name="connsiteY3" fmla="*/ 2242457 h 2928258"/>
              <a:gd name="connsiteX4" fmla="*/ 5799419 w 9737559"/>
              <a:gd name="connsiteY4" fmla="*/ 2268889 h 2928258"/>
              <a:gd name="connsiteX5" fmla="*/ 5284953 w 9737559"/>
              <a:gd name="connsiteY5" fmla="*/ 2918193 h 2928258"/>
              <a:gd name="connsiteX6" fmla="*/ 0 w 9737559"/>
              <a:gd name="connsiteY6" fmla="*/ 2928258 h 2928258"/>
              <a:gd name="connsiteX7" fmla="*/ 17417 w 9737559"/>
              <a:gd name="connsiteY7" fmla="*/ 0 h 2928258"/>
              <a:gd name="connsiteX0" fmla="*/ 17417 w 9737559"/>
              <a:gd name="connsiteY0" fmla="*/ 0 h 2928258"/>
              <a:gd name="connsiteX1" fmla="*/ 9730598 w 9737559"/>
              <a:gd name="connsiteY1" fmla="*/ 0 h 2928258"/>
              <a:gd name="connsiteX2" fmla="*/ 9737559 w 9737559"/>
              <a:gd name="connsiteY2" fmla="*/ 1416289 h 2928258"/>
              <a:gd name="connsiteX3" fmla="*/ 7567865 w 9737559"/>
              <a:gd name="connsiteY3" fmla="*/ 1131672 h 2928258"/>
              <a:gd name="connsiteX4" fmla="*/ 5799419 w 9737559"/>
              <a:gd name="connsiteY4" fmla="*/ 2268889 h 2928258"/>
              <a:gd name="connsiteX5" fmla="*/ 5284953 w 9737559"/>
              <a:gd name="connsiteY5" fmla="*/ 2918193 h 2928258"/>
              <a:gd name="connsiteX6" fmla="*/ 0 w 9737559"/>
              <a:gd name="connsiteY6" fmla="*/ 2928258 h 2928258"/>
              <a:gd name="connsiteX7" fmla="*/ 17417 w 9737559"/>
              <a:gd name="connsiteY7" fmla="*/ 0 h 2928258"/>
              <a:gd name="connsiteX0" fmla="*/ 17417 w 9737559"/>
              <a:gd name="connsiteY0" fmla="*/ 0 h 2928258"/>
              <a:gd name="connsiteX1" fmla="*/ 9730598 w 9737559"/>
              <a:gd name="connsiteY1" fmla="*/ 0 h 2928258"/>
              <a:gd name="connsiteX2" fmla="*/ 9737559 w 9737559"/>
              <a:gd name="connsiteY2" fmla="*/ 1416289 h 2928258"/>
              <a:gd name="connsiteX3" fmla="*/ 8763001 w 9737559"/>
              <a:gd name="connsiteY3" fmla="*/ 2242457 h 2928258"/>
              <a:gd name="connsiteX4" fmla="*/ 5799419 w 9737559"/>
              <a:gd name="connsiteY4" fmla="*/ 2268889 h 2928258"/>
              <a:gd name="connsiteX5" fmla="*/ 5284953 w 9737559"/>
              <a:gd name="connsiteY5" fmla="*/ 2918193 h 2928258"/>
              <a:gd name="connsiteX6" fmla="*/ 0 w 9737559"/>
              <a:gd name="connsiteY6" fmla="*/ 2928258 h 2928258"/>
              <a:gd name="connsiteX7" fmla="*/ 17417 w 9737559"/>
              <a:gd name="connsiteY7" fmla="*/ 0 h 2928258"/>
              <a:gd name="connsiteX0" fmla="*/ 17417 w 9737559"/>
              <a:gd name="connsiteY0" fmla="*/ 0 h 2928258"/>
              <a:gd name="connsiteX1" fmla="*/ 8859135 w 9737559"/>
              <a:gd name="connsiteY1" fmla="*/ 0 h 2928258"/>
              <a:gd name="connsiteX2" fmla="*/ 9737559 w 9737559"/>
              <a:gd name="connsiteY2" fmla="*/ 1416289 h 2928258"/>
              <a:gd name="connsiteX3" fmla="*/ 8763001 w 9737559"/>
              <a:gd name="connsiteY3" fmla="*/ 2242457 h 2928258"/>
              <a:gd name="connsiteX4" fmla="*/ 5799419 w 9737559"/>
              <a:gd name="connsiteY4" fmla="*/ 2268889 h 2928258"/>
              <a:gd name="connsiteX5" fmla="*/ 5284953 w 9737559"/>
              <a:gd name="connsiteY5" fmla="*/ 2918193 h 2928258"/>
              <a:gd name="connsiteX6" fmla="*/ 0 w 9737559"/>
              <a:gd name="connsiteY6" fmla="*/ 2928258 h 2928258"/>
              <a:gd name="connsiteX7" fmla="*/ 17417 w 9737559"/>
              <a:gd name="connsiteY7" fmla="*/ 0 h 2928258"/>
              <a:gd name="connsiteX0" fmla="*/ 17417 w 8901955"/>
              <a:gd name="connsiteY0" fmla="*/ 0 h 2928258"/>
              <a:gd name="connsiteX1" fmla="*/ 8859135 w 8901955"/>
              <a:gd name="connsiteY1" fmla="*/ 0 h 2928258"/>
              <a:gd name="connsiteX2" fmla="*/ 8901955 w 8901955"/>
              <a:gd name="connsiteY2" fmla="*/ 1398360 h 2928258"/>
              <a:gd name="connsiteX3" fmla="*/ 8763001 w 8901955"/>
              <a:gd name="connsiteY3" fmla="*/ 2242457 h 2928258"/>
              <a:gd name="connsiteX4" fmla="*/ 5799419 w 8901955"/>
              <a:gd name="connsiteY4" fmla="*/ 2268889 h 2928258"/>
              <a:gd name="connsiteX5" fmla="*/ 5284953 w 8901955"/>
              <a:gd name="connsiteY5" fmla="*/ 2918193 h 2928258"/>
              <a:gd name="connsiteX6" fmla="*/ 0 w 8901955"/>
              <a:gd name="connsiteY6" fmla="*/ 2928258 h 2928258"/>
              <a:gd name="connsiteX7" fmla="*/ 17417 w 8901955"/>
              <a:gd name="connsiteY7" fmla="*/ 0 h 2928258"/>
              <a:gd name="connsiteX0" fmla="*/ 17417 w 8901955"/>
              <a:gd name="connsiteY0" fmla="*/ 0 h 2928258"/>
              <a:gd name="connsiteX1" fmla="*/ 8859135 w 8901955"/>
              <a:gd name="connsiteY1" fmla="*/ 0 h 2928258"/>
              <a:gd name="connsiteX2" fmla="*/ 8901955 w 8901955"/>
              <a:gd name="connsiteY2" fmla="*/ 1398360 h 2928258"/>
              <a:gd name="connsiteX3" fmla="*/ 8763001 w 8901955"/>
              <a:gd name="connsiteY3" fmla="*/ 2242457 h 2928258"/>
              <a:gd name="connsiteX4" fmla="*/ 5799419 w 8901955"/>
              <a:gd name="connsiteY4" fmla="*/ 2268889 h 2928258"/>
              <a:gd name="connsiteX5" fmla="*/ 5284953 w 8901955"/>
              <a:gd name="connsiteY5" fmla="*/ 2918193 h 2928258"/>
              <a:gd name="connsiteX6" fmla="*/ 0 w 8901955"/>
              <a:gd name="connsiteY6" fmla="*/ 2928258 h 2928258"/>
              <a:gd name="connsiteX7" fmla="*/ 17417 w 89019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763001 w 8861455"/>
              <a:gd name="connsiteY3" fmla="*/ 2242457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113219 w 8861455"/>
              <a:gd name="connsiteY3" fmla="*/ 2224527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104255 w 8861455"/>
              <a:gd name="connsiteY3" fmla="*/ 1874903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032538 w 8861455"/>
              <a:gd name="connsiteY3" fmla="*/ 2242456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050469 w 8861455"/>
              <a:gd name="connsiteY3" fmla="*/ 2260385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28258"/>
              <a:gd name="connsiteX1" fmla="*/ 8859135 w 8861455"/>
              <a:gd name="connsiteY1" fmla="*/ 0 h 2928258"/>
              <a:gd name="connsiteX2" fmla="*/ 8839201 w 8861455"/>
              <a:gd name="connsiteY2" fmla="*/ 1404257 h 2928258"/>
              <a:gd name="connsiteX3" fmla="*/ 8059434 w 8861455"/>
              <a:gd name="connsiteY3" fmla="*/ 2233491 h 2928258"/>
              <a:gd name="connsiteX4" fmla="*/ 5799419 w 8861455"/>
              <a:gd name="connsiteY4" fmla="*/ 2268889 h 2928258"/>
              <a:gd name="connsiteX5" fmla="*/ 5284953 w 8861455"/>
              <a:gd name="connsiteY5" fmla="*/ 2918193 h 2928258"/>
              <a:gd name="connsiteX6" fmla="*/ 0 w 8861455"/>
              <a:gd name="connsiteY6" fmla="*/ 2928258 h 2928258"/>
              <a:gd name="connsiteX7" fmla="*/ 17417 w 8861455"/>
              <a:gd name="connsiteY7" fmla="*/ 0 h 2928258"/>
              <a:gd name="connsiteX0" fmla="*/ 17417 w 8861455"/>
              <a:gd name="connsiteY0" fmla="*/ 0 h 2918193"/>
              <a:gd name="connsiteX1" fmla="*/ 8859135 w 8861455"/>
              <a:gd name="connsiteY1" fmla="*/ 0 h 2918193"/>
              <a:gd name="connsiteX2" fmla="*/ 8839201 w 8861455"/>
              <a:gd name="connsiteY2" fmla="*/ 1404257 h 2918193"/>
              <a:gd name="connsiteX3" fmla="*/ 8059434 w 8861455"/>
              <a:gd name="connsiteY3" fmla="*/ 2233491 h 2918193"/>
              <a:gd name="connsiteX4" fmla="*/ 5799419 w 8861455"/>
              <a:gd name="connsiteY4" fmla="*/ 2268889 h 2918193"/>
              <a:gd name="connsiteX5" fmla="*/ 5284953 w 8861455"/>
              <a:gd name="connsiteY5" fmla="*/ 2918193 h 2918193"/>
              <a:gd name="connsiteX6" fmla="*/ 0 w 8861455"/>
              <a:gd name="connsiteY6" fmla="*/ 2349523 h 2918193"/>
              <a:gd name="connsiteX7" fmla="*/ 17417 w 8861455"/>
              <a:gd name="connsiteY7" fmla="*/ 0 h 2918193"/>
              <a:gd name="connsiteX0" fmla="*/ 17417 w 8861455"/>
              <a:gd name="connsiteY0" fmla="*/ 0 h 2349523"/>
              <a:gd name="connsiteX1" fmla="*/ 8859135 w 8861455"/>
              <a:gd name="connsiteY1" fmla="*/ 0 h 2349523"/>
              <a:gd name="connsiteX2" fmla="*/ 8839201 w 8861455"/>
              <a:gd name="connsiteY2" fmla="*/ 1404257 h 2349523"/>
              <a:gd name="connsiteX3" fmla="*/ 8059434 w 8861455"/>
              <a:gd name="connsiteY3" fmla="*/ 2233491 h 2349523"/>
              <a:gd name="connsiteX4" fmla="*/ 5799419 w 8861455"/>
              <a:gd name="connsiteY4" fmla="*/ 2268889 h 2349523"/>
              <a:gd name="connsiteX5" fmla="*/ 5192357 w 8861455"/>
              <a:gd name="connsiteY5" fmla="*/ 1853322 h 2349523"/>
              <a:gd name="connsiteX6" fmla="*/ 0 w 8861455"/>
              <a:gd name="connsiteY6" fmla="*/ 2349523 h 2349523"/>
              <a:gd name="connsiteX7" fmla="*/ 17417 w 8861455"/>
              <a:gd name="connsiteY7" fmla="*/ 0 h 2349523"/>
              <a:gd name="connsiteX0" fmla="*/ 17417 w 8861455"/>
              <a:gd name="connsiteY0" fmla="*/ 0 h 2349523"/>
              <a:gd name="connsiteX1" fmla="*/ 8859135 w 8861455"/>
              <a:gd name="connsiteY1" fmla="*/ 0 h 2349523"/>
              <a:gd name="connsiteX2" fmla="*/ 8839201 w 8861455"/>
              <a:gd name="connsiteY2" fmla="*/ 1404257 h 2349523"/>
              <a:gd name="connsiteX3" fmla="*/ 8059434 w 8861455"/>
              <a:gd name="connsiteY3" fmla="*/ 2233491 h 2349523"/>
              <a:gd name="connsiteX4" fmla="*/ 5799419 w 8861455"/>
              <a:gd name="connsiteY4" fmla="*/ 2268889 h 2349523"/>
              <a:gd name="connsiteX5" fmla="*/ 5192358 w 8861455"/>
              <a:gd name="connsiteY5" fmla="*/ 2304735 h 2349523"/>
              <a:gd name="connsiteX6" fmla="*/ 0 w 8861455"/>
              <a:gd name="connsiteY6" fmla="*/ 2349523 h 2349523"/>
              <a:gd name="connsiteX7" fmla="*/ 17417 w 8861455"/>
              <a:gd name="connsiteY7" fmla="*/ 0 h 2349523"/>
              <a:gd name="connsiteX0" fmla="*/ 17417 w 8861455"/>
              <a:gd name="connsiteY0" fmla="*/ 0 h 2351034"/>
              <a:gd name="connsiteX1" fmla="*/ 8859135 w 8861455"/>
              <a:gd name="connsiteY1" fmla="*/ 0 h 2351034"/>
              <a:gd name="connsiteX2" fmla="*/ 8839201 w 8861455"/>
              <a:gd name="connsiteY2" fmla="*/ 1404257 h 2351034"/>
              <a:gd name="connsiteX3" fmla="*/ 8059434 w 8861455"/>
              <a:gd name="connsiteY3" fmla="*/ 2233491 h 2351034"/>
              <a:gd name="connsiteX4" fmla="*/ 5799419 w 8861455"/>
              <a:gd name="connsiteY4" fmla="*/ 2268889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8059434 w 8861455"/>
              <a:gd name="connsiteY3" fmla="*/ 2233491 h 2351034"/>
              <a:gd name="connsiteX4" fmla="*/ 5799420 w 8861455"/>
              <a:gd name="connsiteY4" fmla="*/ 1956372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8036286 w 8861455"/>
              <a:gd name="connsiteY3" fmla="*/ 1944124 h 2351034"/>
              <a:gd name="connsiteX4" fmla="*/ 5799420 w 8861455"/>
              <a:gd name="connsiteY4" fmla="*/ 1956372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8047862 w 8861455"/>
              <a:gd name="connsiteY3" fmla="*/ 1920974 h 2351034"/>
              <a:gd name="connsiteX4" fmla="*/ 5799420 w 8861455"/>
              <a:gd name="connsiteY4" fmla="*/ 1956372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72387"/>
              <a:gd name="connsiteX1" fmla="*/ 8859135 w 8861455"/>
              <a:gd name="connsiteY1" fmla="*/ 0 h 2372387"/>
              <a:gd name="connsiteX2" fmla="*/ 8839201 w 8861455"/>
              <a:gd name="connsiteY2" fmla="*/ 1404257 h 2372387"/>
              <a:gd name="connsiteX3" fmla="*/ 8047863 w 8861455"/>
              <a:gd name="connsiteY3" fmla="*/ 2372387 h 2372387"/>
              <a:gd name="connsiteX4" fmla="*/ 5799420 w 8861455"/>
              <a:gd name="connsiteY4" fmla="*/ 1956372 h 2372387"/>
              <a:gd name="connsiteX5" fmla="*/ 5215508 w 8861455"/>
              <a:gd name="connsiteY5" fmla="*/ 2351034 h 2372387"/>
              <a:gd name="connsiteX6" fmla="*/ 0 w 8861455"/>
              <a:gd name="connsiteY6" fmla="*/ 2349523 h 2372387"/>
              <a:gd name="connsiteX7" fmla="*/ 17417 w 8861455"/>
              <a:gd name="connsiteY7" fmla="*/ 0 h 2372387"/>
              <a:gd name="connsiteX0" fmla="*/ 17417 w 8861455"/>
              <a:gd name="connsiteY0" fmla="*/ 0 h 2351034"/>
              <a:gd name="connsiteX1" fmla="*/ 8859135 w 8861455"/>
              <a:gd name="connsiteY1" fmla="*/ 0 h 2351034"/>
              <a:gd name="connsiteX2" fmla="*/ 8839201 w 8861455"/>
              <a:gd name="connsiteY2" fmla="*/ 1404257 h 2351034"/>
              <a:gd name="connsiteX3" fmla="*/ 7966841 w 8861455"/>
              <a:gd name="connsiteY3" fmla="*/ 971850 h 2351034"/>
              <a:gd name="connsiteX4" fmla="*/ 5799420 w 8861455"/>
              <a:gd name="connsiteY4" fmla="*/ 1956372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7955267 w 8861455"/>
              <a:gd name="connsiteY3" fmla="*/ 1955698 h 2351034"/>
              <a:gd name="connsiteX4" fmla="*/ 5799420 w 8861455"/>
              <a:gd name="connsiteY4" fmla="*/ 1956372 h 2351034"/>
              <a:gd name="connsiteX5" fmla="*/ 521550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7955267 w 8861455"/>
              <a:gd name="connsiteY3" fmla="*/ 1955698 h 2351034"/>
              <a:gd name="connsiteX4" fmla="*/ 5799420 w 8861455"/>
              <a:gd name="connsiteY4" fmla="*/ 1956372 h 2351034"/>
              <a:gd name="connsiteX5" fmla="*/ 543272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7955267 w 8861455"/>
              <a:gd name="connsiteY3" fmla="*/ 1955698 h 2351034"/>
              <a:gd name="connsiteX4" fmla="*/ 3093126 w 8861455"/>
              <a:gd name="connsiteY4" fmla="*/ 1955611 h 2351034"/>
              <a:gd name="connsiteX5" fmla="*/ 5432728 w 8861455"/>
              <a:gd name="connsiteY5" fmla="*/ 2351034 h 2351034"/>
              <a:gd name="connsiteX6" fmla="*/ 0 w 8861455"/>
              <a:gd name="connsiteY6" fmla="*/ 2349523 h 2351034"/>
              <a:gd name="connsiteX7" fmla="*/ 17417 w 8861455"/>
              <a:gd name="connsiteY7" fmla="*/ 0 h 2351034"/>
              <a:gd name="connsiteX0" fmla="*/ 17417 w 8861455"/>
              <a:gd name="connsiteY0" fmla="*/ 0 h 2351034"/>
              <a:gd name="connsiteX1" fmla="*/ 8859135 w 8861455"/>
              <a:gd name="connsiteY1" fmla="*/ 0 h 2351034"/>
              <a:gd name="connsiteX2" fmla="*/ 8839201 w 8861455"/>
              <a:gd name="connsiteY2" fmla="*/ 1404257 h 2351034"/>
              <a:gd name="connsiteX3" fmla="*/ 7955267 w 8861455"/>
              <a:gd name="connsiteY3" fmla="*/ 1955698 h 2351034"/>
              <a:gd name="connsiteX4" fmla="*/ 3093126 w 8861455"/>
              <a:gd name="connsiteY4" fmla="*/ 1955611 h 2351034"/>
              <a:gd name="connsiteX5" fmla="*/ 2675674 w 8861455"/>
              <a:gd name="connsiteY5" fmla="*/ 2351034 h 2351034"/>
              <a:gd name="connsiteX6" fmla="*/ 0 w 8861455"/>
              <a:gd name="connsiteY6" fmla="*/ 2349523 h 2351034"/>
              <a:gd name="connsiteX7" fmla="*/ 17417 w 8861455"/>
              <a:gd name="connsiteY7" fmla="*/ 0 h 2351034"/>
              <a:gd name="connsiteX0" fmla="*/ 17417 w 8859289"/>
              <a:gd name="connsiteY0" fmla="*/ 0 h 2351034"/>
              <a:gd name="connsiteX1" fmla="*/ 8859135 w 8859289"/>
              <a:gd name="connsiteY1" fmla="*/ 0 h 2351034"/>
              <a:gd name="connsiteX2" fmla="*/ 8839201 w 8859289"/>
              <a:gd name="connsiteY2" fmla="*/ 1404257 h 2351034"/>
              <a:gd name="connsiteX3" fmla="*/ 7955267 w 8859289"/>
              <a:gd name="connsiteY3" fmla="*/ 1955698 h 2351034"/>
              <a:gd name="connsiteX4" fmla="*/ 2155333 w 8859289"/>
              <a:gd name="connsiteY4" fmla="*/ 1962556 h 2351034"/>
              <a:gd name="connsiteX5" fmla="*/ 2675674 w 8859289"/>
              <a:gd name="connsiteY5" fmla="*/ 2351034 h 2351034"/>
              <a:gd name="connsiteX6" fmla="*/ 0 w 8859289"/>
              <a:gd name="connsiteY6" fmla="*/ 2349523 h 2351034"/>
              <a:gd name="connsiteX7" fmla="*/ 17417 w 8859289"/>
              <a:gd name="connsiteY7" fmla="*/ 0 h 2351034"/>
              <a:gd name="connsiteX0" fmla="*/ 17417 w 8859289"/>
              <a:gd name="connsiteY0" fmla="*/ 0 h 2351034"/>
              <a:gd name="connsiteX1" fmla="*/ 8859135 w 8859289"/>
              <a:gd name="connsiteY1" fmla="*/ 0 h 2351034"/>
              <a:gd name="connsiteX2" fmla="*/ 8839201 w 8859289"/>
              <a:gd name="connsiteY2" fmla="*/ 1404257 h 2351034"/>
              <a:gd name="connsiteX3" fmla="*/ 7955267 w 8859289"/>
              <a:gd name="connsiteY3" fmla="*/ 1955698 h 2351034"/>
              <a:gd name="connsiteX4" fmla="*/ 2155333 w 8859289"/>
              <a:gd name="connsiteY4" fmla="*/ 1962556 h 2351034"/>
              <a:gd name="connsiteX5" fmla="*/ 1814294 w 8859289"/>
              <a:gd name="connsiteY5" fmla="*/ 2351034 h 2351034"/>
              <a:gd name="connsiteX6" fmla="*/ 0 w 8859289"/>
              <a:gd name="connsiteY6" fmla="*/ 2349523 h 2351034"/>
              <a:gd name="connsiteX7" fmla="*/ 17417 w 8859289"/>
              <a:gd name="connsiteY7" fmla="*/ 0 h 2351034"/>
              <a:gd name="connsiteX0" fmla="*/ 17417 w 8859289"/>
              <a:gd name="connsiteY0" fmla="*/ 0 h 2351034"/>
              <a:gd name="connsiteX1" fmla="*/ 8859135 w 8859289"/>
              <a:gd name="connsiteY1" fmla="*/ 0 h 2351034"/>
              <a:gd name="connsiteX2" fmla="*/ 8839201 w 8859289"/>
              <a:gd name="connsiteY2" fmla="*/ 1404257 h 2351034"/>
              <a:gd name="connsiteX3" fmla="*/ 7955267 w 8859289"/>
              <a:gd name="connsiteY3" fmla="*/ 1955698 h 2351034"/>
              <a:gd name="connsiteX4" fmla="*/ 2002507 w 8859289"/>
              <a:gd name="connsiteY4" fmla="*/ 1955611 h 2351034"/>
              <a:gd name="connsiteX5" fmla="*/ 1814294 w 8859289"/>
              <a:gd name="connsiteY5" fmla="*/ 2351034 h 2351034"/>
              <a:gd name="connsiteX6" fmla="*/ 0 w 8859289"/>
              <a:gd name="connsiteY6" fmla="*/ 2349523 h 2351034"/>
              <a:gd name="connsiteX7" fmla="*/ 17417 w 8859289"/>
              <a:gd name="connsiteY7" fmla="*/ 0 h 2351034"/>
              <a:gd name="connsiteX0" fmla="*/ 17417 w 8859289"/>
              <a:gd name="connsiteY0" fmla="*/ 0 h 2357978"/>
              <a:gd name="connsiteX1" fmla="*/ 8859135 w 8859289"/>
              <a:gd name="connsiteY1" fmla="*/ 0 h 2357978"/>
              <a:gd name="connsiteX2" fmla="*/ 8839201 w 8859289"/>
              <a:gd name="connsiteY2" fmla="*/ 1404257 h 2357978"/>
              <a:gd name="connsiteX3" fmla="*/ 7955267 w 8859289"/>
              <a:gd name="connsiteY3" fmla="*/ 1955698 h 2357978"/>
              <a:gd name="connsiteX4" fmla="*/ 2002507 w 8859289"/>
              <a:gd name="connsiteY4" fmla="*/ 1955611 h 2357978"/>
              <a:gd name="connsiteX5" fmla="*/ 1682308 w 8859289"/>
              <a:gd name="connsiteY5" fmla="*/ 2357978 h 2357978"/>
              <a:gd name="connsiteX6" fmla="*/ 0 w 8859289"/>
              <a:gd name="connsiteY6" fmla="*/ 2349523 h 2357978"/>
              <a:gd name="connsiteX7" fmla="*/ 17417 w 8859289"/>
              <a:gd name="connsiteY7" fmla="*/ 0 h 235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9289" h="2357978">
                <a:moveTo>
                  <a:pt x="17417" y="0"/>
                </a:moveTo>
                <a:lnTo>
                  <a:pt x="8859135" y="0"/>
                </a:lnTo>
                <a:cubicBezTo>
                  <a:pt x="8861455" y="472096"/>
                  <a:pt x="8836881" y="932161"/>
                  <a:pt x="8839201" y="1404257"/>
                </a:cubicBezTo>
                <a:lnTo>
                  <a:pt x="7955267" y="1955698"/>
                </a:lnTo>
                <a:lnTo>
                  <a:pt x="2002507" y="1955611"/>
                </a:lnTo>
                <a:lnTo>
                  <a:pt x="1682308" y="2357978"/>
                </a:lnTo>
                <a:lnTo>
                  <a:pt x="0" y="2349523"/>
                </a:lnTo>
                <a:cubicBezTo>
                  <a:pt x="4354" y="1043237"/>
                  <a:pt x="0" y="1293223"/>
                  <a:pt x="17417" y="0"/>
                </a:cubicBezTo>
                <a:close/>
              </a:path>
            </a:pathLst>
          </a:custGeom>
          <a:gradFill>
            <a:gsLst>
              <a:gs pos="0">
                <a:srgbClr val="167ECC">
                  <a:alpha val="92000"/>
                </a:srgbClr>
              </a:gs>
              <a:gs pos="100000">
                <a:srgbClr val="00B8F2">
                  <a:alpha val="92000"/>
                </a:srgbClr>
              </a:gs>
            </a:gsLst>
            <a:lin ang="0" scaled="0"/>
          </a:gradFill>
          <a:ln w="9525" cap="flat" cmpd="sng" algn="ctr">
            <a:noFill/>
            <a:prstDash val="solid"/>
            <a:round/>
            <a:headEnd type="none" w="med" len="med"/>
            <a:tailEnd type="none" w="med" len="med"/>
          </a:ln>
          <a:effectLst>
            <a:outerShdw blurRad="165100" dist="63500" dir="5400000" algn="t" rotWithShape="0">
              <a:prstClr val="black">
                <a:alpha val="48000"/>
              </a:prstClr>
            </a:outerShdw>
          </a:effectLst>
        </p:spPr>
        <p:txBody>
          <a:bodyPr vert="horz" wrap="square" lIns="90612" tIns="45310" rIns="90612" bIns="45310" numCol="1" rtlCol="0" anchor="t" anchorCtr="1" compatLnSpc="1">
            <a:prstTxWarp prst="textNoShape">
              <a:avLst/>
            </a:prstTxWarp>
            <a:noAutofit/>
          </a:bodyPr>
          <a:lstStyle/>
          <a:p>
            <a:pPr algn="ctr" defTabSz="761952" fontAlgn="base">
              <a:lnSpc>
                <a:spcPct val="95000"/>
              </a:lnSpc>
              <a:spcBef>
                <a:spcPct val="30000"/>
              </a:spcBef>
              <a:spcAft>
                <a:spcPct val="0"/>
              </a:spcAft>
              <a:buClr>
                <a:srgbClr val="FFFFFF"/>
              </a:buClr>
            </a:pPr>
            <a:endParaRPr lang="en-US" sz="1500" dirty="0">
              <a:solidFill>
                <a:srgbClr val="FFFFFF"/>
              </a:solidFill>
              <a:effectLst>
                <a:outerShdw blurRad="38100" dist="38100" dir="2700000" algn="tl">
                  <a:srgbClr val="000000">
                    <a:alpha val="43137"/>
                  </a:srgbClr>
                </a:outerShdw>
              </a:effectLst>
              <a:latin typeface="Arial Narrow" pitchFamily="34" charset="0"/>
            </a:endParaRPr>
          </a:p>
        </p:txBody>
      </p:sp>
      <p:pic>
        <p:nvPicPr>
          <p:cNvPr id="32" name="Picture 3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32" y="2626415"/>
            <a:ext cx="4620287" cy="1312776"/>
          </a:xfrm>
          <a:prstGeom prst="rect">
            <a:avLst/>
          </a:prstGeom>
        </p:spPr>
      </p:pic>
      <p:grpSp>
        <p:nvGrpSpPr>
          <p:cNvPr id="33" name="Group 32"/>
          <p:cNvGrpSpPr/>
          <p:nvPr userDrawn="1"/>
        </p:nvGrpSpPr>
        <p:grpSpPr>
          <a:xfrm>
            <a:off x="5706" y="2272823"/>
            <a:ext cx="4883797" cy="391867"/>
            <a:chOff x="446498" y="1174580"/>
            <a:chExt cx="5243904" cy="548034"/>
          </a:xfrm>
          <a:effectLst>
            <a:outerShdw blurRad="139700" dist="38100" dir="5400000" algn="t" rotWithShape="0">
              <a:prstClr val="black">
                <a:alpha val="40000"/>
              </a:prstClr>
            </a:outerShdw>
          </a:effectLst>
        </p:grpSpPr>
        <p:sp>
          <p:nvSpPr>
            <p:cNvPr id="34" name="Freeform 33"/>
            <p:cNvSpPr/>
            <p:nvPr/>
          </p:nvSpPr>
          <p:spPr>
            <a:xfrm rot="10800000">
              <a:off x="446498" y="1174580"/>
              <a:ext cx="5145003" cy="548034"/>
            </a:xfrm>
            <a:custGeom>
              <a:avLst/>
              <a:gdLst>
                <a:gd name="connsiteX0" fmla="*/ 0 w 5591503"/>
                <a:gd name="connsiteY0" fmla="*/ 241738 h 714703"/>
                <a:gd name="connsiteX1" fmla="*/ 441434 w 5591503"/>
                <a:gd name="connsiteY1" fmla="*/ 241738 h 714703"/>
                <a:gd name="connsiteX2" fmla="*/ 641131 w 5591503"/>
                <a:gd name="connsiteY2" fmla="*/ 0 h 714703"/>
                <a:gd name="connsiteX3" fmla="*/ 5591503 w 5591503"/>
                <a:gd name="connsiteY3" fmla="*/ 0 h 714703"/>
                <a:gd name="connsiteX4" fmla="*/ 5591503 w 5591503"/>
                <a:gd name="connsiteY4" fmla="*/ 714703 h 714703"/>
                <a:gd name="connsiteX5" fmla="*/ 42041 w 5591503"/>
                <a:gd name="connsiteY5" fmla="*/ 714703 h 714703"/>
                <a:gd name="connsiteX6" fmla="*/ 0 w 5591503"/>
                <a:gd name="connsiteY6" fmla="*/ 241738 h 714703"/>
                <a:gd name="connsiteX0" fmla="*/ 35858 w 5627361"/>
                <a:gd name="connsiteY0" fmla="*/ 241738 h 714703"/>
                <a:gd name="connsiteX1" fmla="*/ 477292 w 5627361"/>
                <a:gd name="connsiteY1" fmla="*/ 241738 h 714703"/>
                <a:gd name="connsiteX2" fmla="*/ 676989 w 5627361"/>
                <a:gd name="connsiteY2" fmla="*/ 0 h 714703"/>
                <a:gd name="connsiteX3" fmla="*/ 5627361 w 5627361"/>
                <a:gd name="connsiteY3" fmla="*/ 0 h 714703"/>
                <a:gd name="connsiteX4" fmla="*/ 5627361 w 5627361"/>
                <a:gd name="connsiteY4" fmla="*/ 714703 h 714703"/>
                <a:gd name="connsiteX5" fmla="*/ 0 w 5627361"/>
                <a:gd name="connsiteY5" fmla="*/ 714703 h 714703"/>
                <a:gd name="connsiteX6" fmla="*/ 35858 w 5627361"/>
                <a:gd name="connsiteY6" fmla="*/ 241738 h 714703"/>
                <a:gd name="connsiteX0" fmla="*/ 0 w 5591503"/>
                <a:gd name="connsiteY0" fmla="*/ 241738 h 714703"/>
                <a:gd name="connsiteX1" fmla="*/ 441434 w 5591503"/>
                <a:gd name="connsiteY1" fmla="*/ 241738 h 714703"/>
                <a:gd name="connsiteX2" fmla="*/ 641131 w 5591503"/>
                <a:gd name="connsiteY2" fmla="*/ 0 h 714703"/>
                <a:gd name="connsiteX3" fmla="*/ 5591503 w 5591503"/>
                <a:gd name="connsiteY3" fmla="*/ 0 h 714703"/>
                <a:gd name="connsiteX4" fmla="*/ 5591503 w 5591503"/>
                <a:gd name="connsiteY4" fmla="*/ 714703 h 714703"/>
                <a:gd name="connsiteX5" fmla="*/ 0 w 5591503"/>
                <a:gd name="connsiteY5" fmla="*/ 714703 h 714703"/>
                <a:gd name="connsiteX6" fmla="*/ 0 w 5591503"/>
                <a:gd name="connsiteY6" fmla="*/ 241738 h 714703"/>
                <a:gd name="connsiteX0" fmla="*/ 0 w 5591503"/>
                <a:gd name="connsiteY0" fmla="*/ 241738 h 714703"/>
                <a:gd name="connsiteX1" fmla="*/ 641131 w 5591503"/>
                <a:gd name="connsiteY1" fmla="*/ 0 h 714703"/>
                <a:gd name="connsiteX2" fmla="*/ 5591503 w 5591503"/>
                <a:gd name="connsiteY2" fmla="*/ 0 h 714703"/>
                <a:gd name="connsiteX3" fmla="*/ 5591503 w 5591503"/>
                <a:gd name="connsiteY3" fmla="*/ 714703 h 714703"/>
                <a:gd name="connsiteX4" fmla="*/ 0 w 5591503"/>
                <a:gd name="connsiteY4" fmla="*/ 714703 h 714703"/>
                <a:gd name="connsiteX5" fmla="*/ 0 w 5591503"/>
                <a:gd name="connsiteY5" fmla="*/ 241738 h 714703"/>
                <a:gd name="connsiteX0" fmla="*/ 0 w 5591503"/>
                <a:gd name="connsiteY0" fmla="*/ 241738 h 714703"/>
                <a:gd name="connsiteX1" fmla="*/ 5591503 w 5591503"/>
                <a:gd name="connsiteY1" fmla="*/ 0 h 714703"/>
                <a:gd name="connsiteX2" fmla="*/ 5591503 w 5591503"/>
                <a:gd name="connsiteY2" fmla="*/ 714703 h 714703"/>
                <a:gd name="connsiteX3" fmla="*/ 0 w 5591503"/>
                <a:gd name="connsiteY3" fmla="*/ 714703 h 714703"/>
                <a:gd name="connsiteX4" fmla="*/ 0 w 5591503"/>
                <a:gd name="connsiteY4" fmla="*/ 241738 h 714703"/>
                <a:gd name="connsiteX0" fmla="*/ 0 w 5621488"/>
                <a:gd name="connsiteY0" fmla="*/ 0 h 721673"/>
                <a:gd name="connsiteX1" fmla="*/ 5621488 w 5621488"/>
                <a:gd name="connsiteY1" fmla="*/ 6970 h 721673"/>
                <a:gd name="connsiteX2" fmla="*/ 5621488 w 5621488"/>
                <a:gd name="connsiteY2" fmla="*/ 721673 h 721673"/>
                <a:gd name="connsiteX3" fmla="*/ 29985 w 5621488"/>
                <a:gd name="connsiteY3" fmla="*/ 721673 h 721673"/>
                <a:gd name="connsiteX4" fmla="*/ 0 w 5621488"/>
                <a:gd name="connsiteY4" fmla="*/ 0 h 721673"/>
                <a:gd name="connsiteX0" fmla="*/ 0 w 5621488"/>
                <a:gd name="connsiteY0" fmla="*/ 0 h 721673"/>
                <a:gd name="connsiteX1" fmla="*/ 5145003 w 5621488"/>
                <a:gd name="connsiteY1" fmla="*/ 15928 h 721673"/>
                <a:gd name="connsiteX2" fmla="*/ 5621488 w 5621488"/>
                <a:gd name="connsiteY2" fmla="*/ 721673 h 721673"/>
                <a:gd name="connsiteX3" fmla="*/ 29985 w 5621488"/>
                <a:gd name="connsiteY3" fmla="*/ 721673 h 721673"/>
                <a:gd name="connsiteX4" fmla="*/ 0 w 5621488"/>
                <a:gd name="connsiteY4" fmla="*/ 0 h 721673"/>
                <a:gd name="connsiteX0" fmla="*/ 0 w 5145003"/>
                <a:gd name="connsiteY0" fmla="*/ 0 h 721673"/>
                <a:gd name="connsiteX1" fmla="*/ 5145003 w 5145003"/>
                <a:gd name="connsiteY1" fmla="*/ 15928 h 721673"/>
                <a:gd name="connsiteX2" fmla="*/ 5133521 w 5145003"/>
                <a:gd name="connsiteY2" fmla="*/ 721673 h 721673"/>
                <a:gd name="connsiteX3" fmla="*/ 29985 w 5145003"/>
                <a:gd name="connsiteY3" fmla="*/ 721673 h 721673"/>
                <a:gd name="connsiteX4" fmla="*/ 0 w 5145003"/>
                <a:gd name="connsiteY4" fmla="*/ 0 h 72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003" h="721673">
                  <a:moveTo>
                    <a:pt x="0" y="0"/>
                  </a:moveTo>
                  <a:lnTo>
                    <a:pt x="5145003" y="15928"/>
                  </a:lnTo>
                  <a:lnTo>
                    <a:pt x="5133521" y="721673"/>
                  </a:lnTo>
                  <a:lnTo>
                    <a:pt x="29985" y="721673"/>
                  </a:lnTo>
                  <a:lnTo>
                    <a:pt x="0" y="0"/>
                  </a:lnTo>
                  <a:close/>
                </a:path>
              </a:pathLst>
            </a:custGeom>
            <a:gradFill>
              <a:gsLst>
                <a:gs pos="0">
                  <a:schemeClr val="accent2"/>
                </a:gs>
                <a:gs pos="100000">
                  <a:srgbClr val="0070C0"/>
                </a:gs>
              </a:gsLst>
              <a:lin ang="0" scaled="0"/>
            </a:gradFill>
            <a:ln w="9525" cap="flat" cmpd="sng" algn="ctr">
              <a:no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algn="ctr" defTabSz="761952" fontAlgn="base">
                <a:lnSpc>
                  <a:spcPct val="95000"/>
                </a:lnSpc>
                <a:spcBef>
                  <a:spcPct val="30000"/>
                </a:spcBef>
                <a:spcAft>
                  <a:spcPct val="0"/>
                </a:spcAft>
                <a:buClr>
                  <a:srgbClr val="FFFFFF"/>
                </a:buCl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pic>
          <p:nvPicPr>
            <p:cNvPr id="3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61519" y="1175058"/>
              <a:ext cx="128883" cy="547555"/>
            </a:xfrm>
            <a:prstGeom prst="rect">
              <a:avLst/>
            </a:prstGeom>
            <a:noFill/>
            <a:ln w="9525">
              <a:noFill/>
              <a:miter lim="800000"/>
              <a:headEnd/>
              <a:tailEnd/>
            </a:ln>
          </p:spPr>
        </p:pic>
      </p:grpSp>
      <p:pic>
        <p:nvPicPr>
          <p:cNvPr id="11" name="Content Placeholder 3"/>
          <p:cNvPicPr>
            <a:picLocks noChangeAspect="1"/>
          </p:cNvPicPr>
          <p:nvPr userDrawn="1"/>
        </p:nvPicPr>
        <p:blipFill>
          <a:blip r:embed="rId5"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53223389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Main Content Slide">
    <p:bg>
      <p:bgPr>
        <a:blipFill dpi="0" rotWithShape="0">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402" y="1373468"/>
            <a:ext cx="6992153" cy="4525699"/>
          </a:xfrm>
          <a:prstGeom prst="rect">
            <a:avLst/>
          </a:prstGeom>
        </p:spPr>
        <p:txBody>
          <a:bodyPr lIns="76191" tIns="38096" rIns="76191" bIns="38096"/>
          <a:lstStyle>
            <a:lvl1pPr marL="0" indent="0">
              <a:buNone/>
              <a:defRPr>
                <a:solidFill>
                  <a:schemeClr val="tx1"/>
                </a:solidFill>
                <a:latin typeface="+mn-lt"/>
              </a:defRPr>
            </a:lvl1pPr>
            <a:lvl2pPr marL="678323" indent="-268307">
              <a:buFont typeface="Arial" pitchFamily="34" charset="0"/>
              <a:buChar char="•"/>
              <a:defRPr>
                <a:solidFill>
                  <a:schemeClr val="tx1"/>
                </a:solidFill>
                <a:latin typeface="+mn-lt"/>
              </a:defRPr>
            </a:lvl2pPr>
            <a:lvl3pPr>
              <a:defRPr>
                <a:solidFill>
                  <a:schemeClr val="tx1"/>
                </a:solidFill>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1"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8" name="Content Placeholder 3"/>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192785715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Main Content 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402" y="1373468"/>
            <a:ext cx="6992153" cy="4525699"/>
          </a:xfrm>
          <a:prstGeom prst="rect">
            <a:avLst/>
          </a:prstGeom>
        </p:spPr>
        <p:txBody>
          <a:bodyPr lIns="76191" tIns="38096" rIns="76191" bIns="38096"/>
          <a:lstStyle>
            <a:lvl1pPr marL="0" indent="0">
              <a:buNone/>
              <a:defRPr>
                <a:solidFill>
                  <a:schemeClr val="tx1"/>
                </a:solidFill>
                <a:latin typeface="+mn-lt"/>
              </a:defRPr>
            </a:lvl1pPr>
            <a:lvl2pPr marL="678323" indent="-268307">
              <a:buFont typeface="Arial" pitchFamily="34" charset="0"/>
              <a:buChar char="•"/>
              <a:defRPr>
                <a:solidFill>
                  <a:schemeClr val="tx1"/>
                </a:solidFill>
                <a:latin typeface="+mn-lt"/>
              </a:defRPr>
            </a:lvl2pPr>
            <a:lvl3pPr>
              <a:defRPr>
                <a:solidFill>
                  <a:schemeClr val="tx1"/>
                </a:solidFill>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9" name="Content Placeholder 3"/>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40267059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Main Content 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402" y="1373468"/>
            <a:ext cx="6992153" cy="4525699"/>
          </a:xfrm>
          <a:prstGeom prst="rect">
            <a:avLst/>
          </a:prstGeom>
        </p:spPr>
        <p:txBody>
          <a:bodyPr lIns="76191" tIns="38096" rIns="76191" bIns="38096"/>
          <a:lstStyle>
            <a:lvl1pPr marL="0" indent="0">
              <a:buNone/>
              <a:defRPr>
                <a:solidFill>
                  <a:schemeClr val="tx1"/>
                </a:solidFill>
                <a:latin typeface="+mn-lt"/>
              </a:defRPr>
            </a:lvl1pPr>
            <a:lvl2pPr marL="678323" indent="-268307">
              <a:buFont typeface="Arial" pitchFamily="34" charset="0"/>
              <a:buChar char="•"/>
              <a:defRPr>
                <a:solidFill>
                  <a:schemeClr val="tx1"/>
                </a:solidFill>
                <a:latin typeface="+mn-lt"/>
              </a:defRPr>
            </a:lvl2pPr>
            <a:lvl3pPr>
              <a:defRPr>
                <a:solidFill>
                  <a:schemeClr val="tx1"/>
                </a:solidFill>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9" name="Content Placeholder 3"/>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7727377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ext only slide">
    <p:bg>
      <p:bgPr>
        <a:blipFill dpi="0" rotWithShape="0">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12"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sp>
        <p:nvSpPr>
          <p:cNvPr id="7"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8" name="Content Placeholder 3"/>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251418599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iction devider Slide">
    <p:bg>
      <p:bgPr>
        <a:blipFill dpi="0" rotWithShape="0">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1" y="2305993"/>
            <a:ext cx="6669888" cy="1939440"/>
            <a:chOff x="0" y="2411866"/>
            <a:chExt cx="8545396" cy="1863594"/>
          </a:xfrm>
          <a:effectLst>
            <a:outerShdw blurRad="50800" dist="38100" dir="5400000" algn="t" rotWithShape="0">
              <a:prstClr val="black">
                <a:alpha val="40000"/>
              </a:prstClr>
            </a:outerShdw>
          </a:effectLst>
        </p:grpSpPr>
        <p:pic>
          <p:nvPicPr>
            <p:cNvPr id="4"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rot="5400000" flipV="1">
              <a:off x="7997331" y="3105627"/>
              <a:ext cx="928907" cy="16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2411866"/>
              <a:ext cx="8376822" cy="1863594"/>
            </a:xfrm>
            <a:prstGeom prst="rect">
              <a:avLst/>
            </a:prstGeom>
            <a:effectLst/>
          </p:spPr>
        </p:pic>
      </p:grpSp>
      <p:sp>
        <p:nvSpPr>
          <p:cNvPr id="6" name="Content Placeholder 3"/>
          <p:cNvSpPr>
            <a:spLocks noGrp="1"/>
          </p:cNvSpPr>
          <p:nvPr>
            <p:ph sz="half" idx="4294967295"/>
          </p:nvPr>
        </p:nvSpPr>
        <p:spPr>
          <a:xfrm>
            <a:off x="226083" y="2569788"/>
            <a:ext cx="6086153" cy="652536"/>
          </a:xfrm>
          <a:prstGeom prst="rect">
            <a:avLst/>
          </a:prstGeom>
        </p:spPr>
        <p:txBody>
          <a:bodyPr lIns="76191" tIns="38096" rIns="76191" bIns="38096"/>
          <a:lstStyle>
            <a:lvl1pPr>
              <a:defRPr b="0">
                <a:latin typeface="+mn-lt"/>
              </a:defRPr>
            </a:lvl1pPr>
          </a:lstStyle>
          <a:p>
            <a:r>
              <a:rPr lang="en-US" sz="3700" b="1" dirty="0" smtClean="0"/>
              <a:t>CONTENT DIVIDER Text/Title</a:t>
            </a:r>
            <a:endParaRPr lang="en-US" sz="3700" b="1" dirty="0"/>
          </a:p>
        </p:txBody>
      </p:sp>
      <p:sp>
        <p:nvSpPr>
          <p:cNvPr id="7" name="Content Placeholder 4"/>
          <p:cNvSpPr>
            <a:spLocks noGrp="1"/>
          </p:cNvSpPr>
          <p:nvPr>
            <p:ph sz="half" idx="4294967295"/>
          </p:nvPr>
        </p:nvSpPr>
        <p:spPr>
          <a:xfrm>
            <a:off x="538843" y="3659075"/>
            <a:ext cx="4579647" cy="652536"/>
          </a:xfrm>
          <a:prstGeom prst="rect">
            <a:avLst/>
          </a:prstGeom>
        </p:spPr>
        <p:txBody>
          <a:bodyPr lIns="76191" tIns="38096" rIns="76191" bIns="38096"/>
          <a:lstStyle>
            <a:lvl1pPr>
              <a:defRPr b="0">
                <a:latin typeface="+mn-lt"/>
              </a:defRPr>
            </a:lvl1pPr>
          </a:lstStyle>
          <a:p>
            <a:r>
              <a:rPr lang="en-US" dirty="0" smtClean="0"/>
              <a:t>SUBCONTENT TEXT</a:t>
            </a:r>
            <a:endParaRPr lang="en-US" dirty="0"/>
          </a:p>
        </p:txBody>
      </p:sp>
      <p:sp>
        <p:nvSpPr>
          <p:cNvPr id="10"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13" name="Content Placeholder 3"/>
          <p:cNvPicPr>
            <a:picLocks noChangeAspect="1"/>
          </p:cNvPicPr>
          <p:nvPr userDrawn="1"/>
        </p:nvPicPr>
        <p:blipFill>
          <a:blip r:embed="rId5"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Tree>
    <p:extLst>
      <p:ext uri="{BB962C8B-B14F-4D97-AF65-F5344CB8AC3E}">
        <p14:creationId xmlns:p14="http://schemas.microsoft.com/office/powerpoint/2010/main" val="382913559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 y="0"/>
            <a:ext cx="9144000" cy="6858000"/>
          </a:xfrm>
          <a:prstGeom prst="rect">
            <a:avLst/>
          </a:prstGeom>
          <a:noFill/>
          <a:ln w="9525">
            <a:noFill/>
            <a:miter lim="800000"/>
            <a:headEnd/>
            <a:tailEnd/>
          </a:ln>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V="1">
            <a:off x="-38097" y="-1"/>
            <a:ext cx="9182099" cy="6858000"/>
          </a:xfrm>
          <a:prstGeom prst="rect">
            <a:avLst/>
          </a:prstGeom>
        </p:spPr>
      </p:pic>
      <p:sp>
        <p:nvSpPr>
          <p:cNvPr id="13"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8"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11" name="Content Placeholder 3"/>
          <p:cNvPicPr>
            <a:picLocks noChangeAspect="1"/>
          </p:cNvPicPr>
          <p:nvPr userDrawn="1"/>
        </p:nvPicPr>
        <p:blipFill>
          <a:blip r:embed="rId4"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
        <p:nvSpPr>
          <p:cNvPr id="9" name="Rectangle 8"/>
          <p:cNvSpPr/>
          <p:nvPr userDrawn="1"/>
        </p:nvSpPr>
        <p:spPr>
          <a:xfrm>
            <a:off x="722438" y="6469454"/>
            <a:ext cx="1451744" cy="276999"/>
          </a:xfrm>
          <a:prstGeom prst="rect">
            <a:avLst/>
          </a:prstGeom>
        </p:spPr>
        <p:txBody>
          <a:bodyPr wrap="none">
            <a:spAutoFit/>
          </a:bodyPr>
          <a:lstStyle/>
          <a:p>
            <a:pPr defTabSz="914268"/>
            <a:r>
              <a:rPr lang="en-US" sz="1200" smtClean="0">
                <a:solidFill>
                  <a:srgbClr val="FFFFFF"/>
                </a:solidFill>
              </a:rPr>
              <a:t>Document: 537037</a:t>
            </a:r>
          </a:p>
        </p:txBody>
      </p:sp>
    </p:spTree>
    <p:extLst>
      <p:ext uri="{BB962C8B-B14F-4D97-AF65-F5344CB8AC3E}">
        <p14:creationId xmlns:p14="http://schemas.microsoft.com/office/powerpoint/2010/main" val="270738832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alternat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 y="0"/>
            <a:ext cx="9144000" cy="6858000"/>
          </a:xfrm>
          <a:prstGeom prst="rect">
            <a:avLst/>
          </a:prstGeom>
          <a:noFill/>
          <a:ln w="9525">
            <a:noFill/>
            <a:miter lim="800000"/>
            <a:headEnd/>
            <a:tailEnd/>
          </a:ln>
        </p:spPr>
      </p:pic>
      <p:sp>
        <p:nvSpPr>
          <p:cNvPr id="13" name="Title 1"/>
          <p:cNvSpPr>
            <a:spLocks noGrp="1"/>
          </p:cNvSpPr>
          <p:nvPr>
            <p:ph type="title"/>
          </p:nvPr>
        </p:nvSpPr>
        <p:spPr>
          <a:xfrm>
            <a:off x="457200" y="129499"/>
            <a:ext cx="8229600" cy="1143000"/>
          </a:xfrm>
          <a:prstGeom prst="rect">
            <a:avLst/>
          </a:prstGeom>
        </p:spPr>
        <p:txBody>
          <a:bodyPr lIns="76191" tIns="38096" rIns="76191" bIns="38096" anchor="ctr"/>
          <a:lstStyle>
            <a:lvl1pPr algn="l">
              <a:defRPr b="1">
                <a:solidFill>
                  <a:schemeClr val="tx1"/>
                </a:solidFill>
                <a:latin typeface="+mn-lt"/>
              </a:defRPr>
            </a:lvl1pPr>
          </a:lstStyle>
          <a:p>
            <a:r>
              <a:rPr lang="en-US" dirty="0" smtClean="0"/>
              <a:t>Click to edit Master title style</a:t>
            </a:r>
            <a:endParaRPr lang="en-US" dirty="0"/>
          </a:p>
        </p:txBody>
      </p:sp>
      <p:sp>
        <p:nvSpPr>
          <p:cNvPr id="7" name="Slide Number Placeholder 5"/>
          <p:cNvSpPr txBox="1">
            <a:spLocks/>
          </p:cNvSpPr>
          <p:nvPr userDrawn="1"/>
        </p:nvSpPr>
        <p:spPr>
          <a:xfrm>
            <a:off x="4" y="6419853"/>
            <a:ext cx="663509" cy="438151"/>
          </a:xfrm>
          <a:prstGeom prst="rect">
            <a:avLst/>
          </a:prstGeom>
        </p:spPr>
        <p:txBody>
          <a:bodyPr lIns="108844" tIns="54423" rIns="108844" bIns="54423"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61952"/>
            <a:fld id="{1B9E43C9-772F-438B-ADE0-F8493A8386F4}" type="slidenum">
              <a:rPr lang="en-US" smtClean="0">
                <a:solidFill>
                  <a:srgbClr val="FFFFFF"/>
                </a:solidFill>
              </a:rPr>
              <a:pPr defTabSz="761952"/>
              <a:t>‹#›</a:t>
            </a:fld>
            <a:endParaRPr lang="en-US" dirty="0">
              <a:solidFill>
                <a:srgbClr val="FFFFFF"/>
              </a:solidFill>
            </a:endParaRPr>
          </a:p>
        </p:txBody>
      </p:sp>
      <p:pic>
        <p:nvPicPr>
          <p:cNvPr id="10" name="Content Placeholder 3"/>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7932762" y="6356140"/>
            <a:ext cx="1098964" cy="438120"/>
          </a:xfrm>
          <a:prstGeom prst="rect">
            <a:avLst/>
          </a:prstGeom>
          <a:noFill/>
        </p:spPr>
      </p:pic>
      <p:sp>
        <p:nvSpPr>
          <p:cNvPr id="8" name="Rectangle 7"/>
          <p:cNvSpPr/>
          <p:nvPr userDrawn="1"/>
        </p:nvSpPr>
        <p:spPr>
          <a:xfrm>
            <a:off x="722438" y="6469454"/>
            <a:ext cx="1451744" cy="276999"/>
          </a:xfrm>
          <a:prstGeom prst="rect">
            <a:avLst/>
          </a:prstGeom>
        </p:spPr>
        <p:txBody>
          <a:bodyPr wrap="none">
            <a:spAutoFit/>
          </a:bodyPr>
          <a:lstStyle/>
          <a:p>
            <a:pPr defTabSz="914268"/>
            <a:r>
              <a:rPr lang="en-US" sz="1200" smtClean="0">
                <a:solidFill>
                  <a:srgbClr val="FFFFFF"/>
                </a:solidFill>
              </a:rPr>
              <a:t>Document: 537037</a:t>
            </a:r>
          </a:p>
        </p:txBody>
      </p:sp>
    </p:spTree>
    <p:extLst>
      <p:ext uri="{BB962C8B-B14F-4D97-AF65-F5344CB8AC3E}">
        <p14:creationId xmlns:p14="http://schemas.microsoft.com/office/powerpoint/2010/main" val="131138332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lIns="91438" tIns="45719" rIns="91438" bIns="45719"/>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a:prstGeom prst="rect">
            <a:avLst/>
          </a:prstGeom>
        </p:spPr>
        <p:txBody>
          <a:bodyPr lIns="91438" tIns="45719" rIns="91438" bIns="4571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a:prstGeom prst="rect">
            <a:avLst/>
          </a:prstGeom>
        </p:spPr>
        <p:txBody>
          <a:bodyPr lIns="91438" tIns="45719" rIns="91438" bIns="4571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5664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lIns="91438" tIns="45719" rIns="91438" bIns="45719"/>
          <a:lstStyle/>
          <a:p>
            <a:r>
              <a:rPr lang="en-US" smtClean="0"/>
              <a:t>Click to edit Master title style</a:t>
            </a:r>
            <a:endParaRPr lang="en-US"/>
          </a:p>
        </p:txBody>
      </p:sp>
    </p:spTree>
    <p:extLst>
      <p:ext uri="{BB962C8B-B14F-4D97-AF65-F5344CB8AC3E}">
        <p14:creationId xmlns:p14="http://schemas.microsoft.com/office/powerpoint/2010/main" val="31285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25258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a:prstGeom prst="rect">
            <a:avLst/>
          </a:prstGeom>
        </p:spPr>
        <p:txBody>
          <a:bodyPr lIns="91438" tIns="45719" rIns="91438" bIns="45719"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7"/>
            <a:ext cx="7886700" cy="1500187"/>
          </a:xfrm>
          <a:prstGeom prst="rect">
            <a:avLst/>
          </a:prstGeom>
        </p:spPr>
        <p:txBody>
          <a:bodyPr lIns="91438" tIns="45719" rIns="91438" bIns="45719"/>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276444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
          <p:cNvSpPr>
            <a:spLocks noChangeArrowheads="1"/>
          </p:cNvSpPr>
          <p:nvPr/>
        </p:nvSpPr>
        <p:spPr bwMode="white">
          <a:xfrm>
            <a:off x="3" y="6248400"/>
            <a:ext cx="9140825" cy="609600"/>
          </a:xfrm>
          <a:prstGeom prst="rect">
            <a:avLst/>
          </a:prstGeom>
          <a:solidFill>
            <a:srgbClr val="0860A8"/>
          </a:solidFill>
          <a:ln w="9525">
            <a:noFill/>
            <a:miter lim="800000"/>
            <a:headEnd/>
            <a:tailEnd/>
          </a:ln>
          <a:effectLst/>
        </p:spPr>
        <p:txBody>
          <a:bodyPr wrap="none" anchor="ctr"/>
          <a:lstStyle/>
          <a:p>
            <a:pPr algn="ctr" defTabSz="914268" eaLnBrk="0" hangingPunct="0">
              <a:defRPr/>
            </a:pPr>
            <a:endParaRPr lang="en-US" sz="1900">
              <a:solidFill>
                <a:srgbClr val="FFFFFF"/>
              </a:solidFill>
            </a:endParaRPr>
          </a:p>
        </p:txBody>
      </p:sp>
      <p:pic>
        <p:nvPicPr>
          <p:cNvPr id="5" name="Picture 8" descr="Intel_white"/>
          <p:cNvPicPr>
            <a:picLocks noChangeAspect="1" noChangeArrowheads="1"/>
          </p:cNvPicPr>
          <p:nvPr/>
        </p:nvPicPr>
        <p:blipFill>
          <a:blip r:embed="rId2" cstate="print"/>
          <a:srcRect/>
          <a:stretch>
            <a:fillRect/>
          </a:stretch>
        </p:blipFill>
        <p:spPr bwMode="auto">
          <a:xfrm>
            <a:off x="8153403" y="6278569"/>
            <a:ext cx="811213" cy="541337"/>
          </a:xfrm>
          <a:prstGeom prst="rect">
            <a:avLst/>
          </a:prstGeom>
          <a:noFill/>
          <a:ln w="9525">
            <a:noFill/>
            <a:miter lim="800000"/>
            <a:headEnd/>
            <a:tailEnd/>
          </a:ln>
        </p:spPr>
      </p:pic>
      <p:sp>
        <p:nvSpPr>
          <p:cNvPr id="2" name="Title 1"/>
          <p:cNvSpPr>
            <a:spLocks noGrp="1"/>
          </p:cNvSpPr>
          <p:nvPr>
            <p:ph type="title"/>
          </p:nvPr>
        </p:nvSpPr>
        <p:spPr>
          <a:xfrm>
            <a:off x="455615" y="273050"/>
            <a:ext cx="8383587" cy="889000"/>
          </a:xfrm>
          <a:prstGeom prst="rect">
            <a:avLst/>
          </a:prstGeom>
        </p:spPr>
        <p:txBody>
          <a:bodyPr/>
          <a:lstStyle>
            <a:lvl1pPr>
              <a:defRPr>
                <a:latin typeface="Neo Sans Inte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5615" y="1371600"/>
            <a:ext cx="8383587" cy="4572000"/>
          </a:xfrm>
          <a:prstGeom prst="rect">
            <a:avLst/>
          </a:prstGeom>
        </p:spPr>
        <p:txBody>
          <a:bodyPr/>
          <a:lstStyle>
            <a:lvl1pPr>
              <a:defRPr>
                <a:latin typeface="Neo Sans Intel" pitchFamily="34" charset="0"/>
              </a:defRPr>
            </a:lvl1pPr>
            <a:lvl2pPr>
              <a:defRPr>
                <a:latin typeface="Neo Sans Intel" pitchFamily="34" charset="0"/>
              </a:defRPr>
            </a:lvl2pPr>
            <a:lvl3pPr>
              <a:defRPr>
                <a:latin typeface="Neo Sans Intel" pitchFamily="34" charset="0"/>
              </a:defRPr>
            </a:lvl3pPr>
            <a:lvl4pPr>
              <a:defRPr>
                <a:latin typeface="Neo Sans Intel" pitchFamily="34" charset="0"/>
              </a:defRPr>
            </a:lvl4pPr>
            <a:lvl5pPr>
              <a:defRPr>
                <a:latin typeface="Neo Sans Inte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bwMode="auto">
          <a:xfrm>
            <a:off x="923927" y="6477000"/>
            <a:ext cx="1209675" cy="241300"/>
          </a:xfrm>
          <a:prstGeom prst="rect">
            <a:avLst/>
          </a:prstGeom>
          <a:ln>
            <a:miter lim="800000"/>
            <a:headEnd/>
            <a:tailEnd/>
          </a:ln>
        </p:spPr>
        <p:txBody>
          <a:bodyPr vert="horz" wrap="square" lIns="0" tIns="0" rIns="0" bIns="0" numCol="1" anchor="ctr" anchorCtr="0" compatLnSpc="1">
            <a:prstTxWarp prst="textNoShape">
              <a:avLst/>
            </a:prstTxWarp>
          </a:bodyPr>
          <a:lstStyle>
            <a:lvl1pPr eaLnBrk="0" hangingPunct="0">
              <a:defRPr sz="800" b="1" smtClean="0">
                <a:solidFill>
                  <a:srgbClr val="FFFFFF"/>
                </a:solidFill>
                <a:latin typeface="Neo Sans Intel" pitchFamily="34" charset="0"/>
              </a:defRPr>
            </a:lvl1pPr>
          </a:lstStyle>
          <a:p>
            <a:pPr defTabSz="914268">
              <a:defRPr/>
            </a:pPr>
            <a:fld id="{6A5C078B-C8A5-400D-A8A8-36292A3AE4A3}" type="datetime1">
              <a:rPr lang="en-US"/>
              <a:pPr defTabSz="914268">
                <a:defRPr/>
              </a:pPr>
              <a:t>5/6/2015</a:t>
            </a:fld>
            <a:endParaRPr lang="en-US"/>
          </a:p>
        </p:txBody>
      </p:sp>
      <p:sp>
        <p:nvSpPr>
          <p:cNvPr id="8" name="Slide Number Placeholder 4"/>
          <p:cNvSpPr>
            <a:spLocks noGrp="1"/>
          </p:cNvSpPr>
          <p:nvPr>
            <p:ph type="sldNum" sz="quarter" idx="12"/>
          </p:nvPr>
        </p:nvSpPr>
        <p:spPr>
          <a:xfrm>
            <a:off x="3" y="6492881"/>
            <a:ext cx="557213" cy="365125"/>
          </a:xfrm>
          <a:prstGeom prst="rect">
            <a:avLst/>
          </a:prstGeom>
        </p:spPr>
        <p:txBody>
          <a:bodyPr/>
          <a:lstStyle>
            <a:lvl1pPr algn="r">
              <a:defRPr sz="1200" smtClean="0">
                <a:solidFill>
                  <a:schemeClr val="tx1">
                    <a:tint val="75000"/>
                  </a:schemeClr>
                </a:solidFill>
              </a:defRPr>
            </a:lvl1pPr>
          </a:lstStyle>
          <a:p>
            <a:pPr defTabSz="914268">
              <a:defRPr/>
            </a:pPr>
            <a:fld id="{785CC6A0-45C3-4937-9C5B-4EDF2B47B03A}" type="slidenum">
              <a:rPr lang="en-US">
                <a:solidFill>
                  <a:srgbClr val="FFFFFF">
                    <a:tint val="75000"/>
                  </a:srgbClr>
                </a:solidFill>
              </a:rPr>
              <a:pPr defTabSz="914268">
                <a:defRPr/>
              </a:pPr>
              <a:t>‹#›</a:t>
            </a:fld>
            <a:endParaRPr lang="en-US" dirty="0">
              <a:solidFill>
                <a:srgbClr val="FFFFFF">
                  <a:tint val="75000"/>
                </a:srgbClr>
              </a:solidFill>
            </a:endParaRPr>
          </a:p>
        </p:txBody>
      </p:sp>
    </p:spTree>
    <p:extLst>
      <p:ext uri="{BB962C8B-B14F-4D97-AF65-F5344CB8AC3E}">
        <p14:creationId xmlns:p14="http://schemas.microsoft.com/office/powerpoint/2010/main" val="77590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61020" y="569637"/>
            <a:ext cx="7772400" cy="1362075"/>
          </a:xfrm>
        </p:spPr>
        <p:txBody>
          <a:bodyPr anchor="b" anchorCtr="0">
            <a:normAutofit/>
          </a:bodyPr>
          <a:lstStyle>
            <a:lvl1pPr algn="l">
              <a:defRPr sz="36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baseline="0">
                <a:solidFill>
                  <a:schemeClr val="tx2"/>
                </a:solidFill>
                <a:latin typeface="Intel Clear" panose="020B0604020203020204" pitchFamily="34" charset="0"/>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36724801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Title +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8231188" cy="4754880"/>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6" name="Straight Connector 15"/>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18022731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Title + 2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sp>
        <p:nvSpPr>
          <p:cNvPr id="13" name="Text Placeholder 2"/>
          <p:cNvSpPr>
            <a:spLocks noGrp="1"/>
          </p:cNvSpPr>
          <p:nvPr>
            <p:ph idx="12"/>
          </p:nvPr>
        </p:nvSpPr>
        <p:spPr>
          <a:xfrm>
            <a:off x="4754880"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7" name="Straight Connector 16"/>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580682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Title Only">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4" name="Straight Connector 13"/>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32360692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ue Blank">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3" name="Straight Connector 12"/>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138232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6.png"/><Relationship Id="rId2" Type="http://schemas.openxmlformats.org/officeDocument/2006/relationships/slideLayout" Target="../slideLayouts/slideLayout17.xml"/><Relationship Id="rId16"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7" cstate="email">
            <a:extLst>
              <a:ext uri="{28A0092B-C50C-407E-A947-70E740481C1C}">
                <a14:useLocalDpi xmlns:a14="http://schemas.microsoft.com/office/drawing/2010/main" val="0"/>
              </a:ext>
            </a:extLst>
          </a:blip>
          <a:srcRect l="640" r="730" b="1369"/>
          <a:stretch/>
        </p:blipFill>
        <p:spPr>
          <a:xfrm>
            <a:off x="0" y="6289729"/>
            <a:ext cx="9144000" cy="568271"/>
          </a:xfrm>
          <a:prstGeom prst="rect">
            <a:avLst/>
          </a:prstGeom>
        </p:spPr>
      </p:pic>
      <p:sp>
        <p:nvSpPr>
          <p:cNvPr id="2" name="Title Placeholder 1"/>
          <p:cNvSpPr>
            <a:spLocks noGrp="1"/>
          </p:cNvSpPr>
          <p:nvPr>
            <p:ph type="title"/>
          </p:nvPr>
        </p:nvSpPr>
        <p:spPr>
          <a:xfrm>
            <a:off x="457200" y="231620"/>
            <a:ext cx="8229600" cy="64258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05840"/>
            <a:ext cx="8229600" cy="501597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TextBox 3"/>
          <p:cNvSpPr txBox="1"/>
          <p:nvPr/>
        </p:nvSpPr>
        <p:spPr>
          <a:xfrm>
            <a:off x="94897" y="6664637"/>
            <a:ext cx="366630" cy="138499"/>
          </a:xfrm>
          <a:prstGeom prst="rect">
            <a:avLst/>
          </a:prstGeom>
          <a:noFill/>
        </p:spPr>
        <p:txBody>
          <a:bodyPr wrap="square" lIns="0" tIns="0" rIns="0" bIns="0" rtlCol="0" anchor="ctr" anchorCtr="0">
            <a:spAutoFit/>
          </a:bodyPr>
          <a:lstStyle/>
          <a:p>
            <a:pPr algn="ctr"/>
            <a:fld id="{D19A39BE-1E39-41C9-8BF2-F39A0C59FCAE}" type="slidenum">
              <a:rPr lang="en-US" sz="900" smtClean="0">
                <a:solidFill>
                  <a:schemeClr val="bg1"/>
                </a:solidFill>
                <a:latin typeface="+mn-lt"/>
                <a:cs typeface="Neo Sans Intel"/>
              </a:rPr>
              <a:pPr algn="ctr"/>
              <a:t>‹#›</a:t>
            </a:fld>
            <a:endParaRPr lang="en-US" sz="900" dirty="0" smtClean="0">
              <a:solidFill>
                <a:schemeClr val="bg1"/>
              </a:solidFill>
              <a:latin typeface="+mn-lt"/>
              <a:cs typeface="Neo Sans Intel"/>
            </a:endParaRPr>
          </a:p>
        </p:txBody>
      </p:sp>
      <p:sp>
        <p:nvSpPr>
          <p:cNvPr id="8" name="TextBox 7"/>
          <p:cNvSpPr txBox="1"/>
          <p:nvPr/>
        </p:nvSpPr>
        <p:spPr>
          <a:xfrm>
            <a:off x="0" y="6611779"/>
            <a:ext cx="7836408" cy="246221"/>
          </a:xfrm>
          <a:prstGeom prst="rect">
            <a:avLst/>
          </a:prstGeom>
          <a:noFill/>
        </p:spPr>
        <p:txBody>
          <a:bodyPr wrap="square" rtlCol="0" anchor="ctr">
            <a:spAutoFit/>
          </a:bodyPr>
          <a:lstStyle/>
          <a:p>
            <a:pPr algn="ctr"/>
            <a:r>
              <a:rPr lang="en-US" sz="1000" dirty="0" smtClean="0">
                <a:solidFill>
                  <a:schemeClr val="bg1"/>
                </a:solidFill>
                <a:latin typeface="+mn-lt"/>
                <a:cs typeface="Neo Sans Intel"/>
              </a:rPr>
              <a:t>WHAT</a:t>
            </a:r>
            <a:r>
              <a:rPr lang="en-US" sz="1000" baseline="0" dirty="0" smtClean="0">
                <a:solidFill>
                  <a:schemeClr val="bg1"/>
                </a:solidFill>
                <a:latin typeface="+mn-lt"/>
                <a:cs typeface="Neo Sans Intel"/>
              </a:rPr>
              <a:t> WILL YOU MAKE?</a:t>
            </a:r>
            <a:endParaRPr lang="en-US" sz="1000" dirty="0" smtClean="0">
              <a:solidFill>
                <a:schemeClr val="bg1"/>
              </a:solidFill>
              <a:latin typeface="+mn-lt"/>
              <a:cs typeface="Neo Sans Intel"/>
            </a:endParaRPr>
          </a:p>
        </p:txBody>
      </p:sp>
      <p:pic>
        <p:nvPicPr>
          <p:cNvPr id="13" name="Picture 12"/>
          <p:cNvPicPr>
            <a:picLocks noChangeAspect="1"/>
          </p:cNvPicPr>
          <p:nvPr userDrawn="1"/>
        </p:nvPicPr>
        <p:blipFill>
          <a:blip r:embed="rId18" cstate="screen">
            <a:extLst>
              <a:ext uri="{28A0092B-C50C-407E-A947-70E740481C1C}">
                <a14:useLocalDpi xmlns:a14="http://schemas.microsoft.com/office/drawing/2010/main" val="0"/>
              </a:ext>
            </a:extLst>
          </a:blip>
          <a:stretch>
            <a:fillRect/>
          </a:stretch>
        </p:blipFill>
        <p:spPr>
          <a:xfrm>
            <a:off x="8104260" y="6461536"/>
            <a:ext cx="970367" cy="272350"/>
          </a:xfrm>
          <a:prstGeom prst="rect">
            <a:avLst/>
          </a:prstGeom>
        </p:spPr>
      </p:pic>
    </p:spTree>
    <p:extLst>
      <p:ext uri="{BB962C8B-B14F-4D97-AF65-F5344CB8AC3E}">
        <p14:creationId xmlns:p14="http://schemas.microsoft.com/office/powerpoint/2010/main" val="10143433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9" r:id="rId5"/>
    <p:sldLayoutId id="2147483694" r:id="rId6"/>
    <p:sldLayoutId id="2147483695" r:id="rId7"/>
    <p:sldLayoutId id="2147483696" r:id="rId8"/>
    <p:sldLayoutId id="2147483697" r:id="rId9"/>
    <p:sldLayoutId id="2147483698" r:id="rId10"/>
    <p:sldLayoutId id="2147483700" r:id="rId11"/>
    <p:sldLayoutId id="2147483701" r:id="rId12"/>
    <p:sldLayoutId id="2147483702" r:id="rId13"/>
    <p:sldLayoutId id="2147483703" r:id="rId14"/>
    <p:sldLayoutId id="2147483734" r:id="rId15"/>
  </p:sldLayoutIdLst>
  <p:transition>
    <p:fade/>
  </p:transition>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6" cstate="email">
            <a:extLst>
              <a:ext uri="{28A0092B-C50C-407E-A947-70E740481C1C}">
                <a14:useLocalDpi xmlns:a14="http://schemas.microsoft.com/office/drawing/2010/main" val="0"/>
              </a:ext>
            </a:extLst>
          </a:blip>
          <a:srcRect l="640" r="730" b="1369"/>
          <a:stretch/>
        </p:blipFill>
        <p:spPr>
          <a:xfrm>
            <a:off x="0" y="6289729"/>
            <a:ext cx="9144000" cy="568271"/>
          </a:xfrm>
          <a:prstGeom prst="rect">
            <a:avLst/>
          </a:prstGeom>
        </p:spPr>
      </p:pic>
      <p:sp>
        <p:nvSpPr>
          <p:cNvPr id="2" name="Title Placeholder 1"/>
          <p:cNvSpPr>
            <a:spLocks noGrp="1"/>
          </p:cNvSpPr>
          <p:nvPr>
            <p:ph type="title"/>
          </p:nvPr>
        </p:nvSpPr>
        <p:spPr>
          <a:xfrm>
            <a:off x="457200" y="231620"/>
            <a:ext cx="8229600" cy="64258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05840"/>
            <a:ext cx="8229600" cy="501597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TextBox 3"/>
          <p:cNvSpPr txBox="1"/>
          <p:nvPr/>
        </p:nvSpPr>
        <p:spPr>
          <a:xfrm>
            <a:off x="94897" y="6664637"/>
            <a:ext cx="366630" cy="138499"/>
          </a:xfrm>
          <a:prstGeom prst="rect">
            <a:avLst/>
          </a:prstGeom>
          <a:noFill/>
        </p:spPr>
        <p:txBody>
          <a:bodyPr wrap="square" lIns="0" tIns="0" rIns="0" bIns="0" rtlCol="0" anchor="ctr" anchorCtr="0">
            <a:spAutoFit/>
          </a:bodyPr>
          <a:lstStyle/>
          <a:p>
            <a:pPr algn="ctr"/>
            <a:fld id="{D19A39BE-1E39-41C9-8BF2-F39A0C59FCAE}" type="slidenum">
              <a:rPr lang="en-US" sz="900" smtClean="0">
                <a:solidFill>
                  <a:prstClr val="white"/>
                </a:solidFill>
                <a:cs typeface="Neo Sans Intel"/>
              </a:rPr>
              <a:pPr algn="ctr"/>
              <a:t>‹#›</a:t>
            </a:fld>
            <a:endParaRPr lang="en-US" sz="900" dirty="0" smtClean="0">
              <a:solidFill>
                <a:prstClr val="white"/>
              </a:solidFill>
              <a:cs typeface="Neo Sans Intel"/>
            </a:endParaRPr>
          </a:p>
        </p:txBody>
      </p:sp>
      <p:sp>
        <p:nvSpPr>
          <p:cNvPr id="8" name="TextBox 7"/>
          <p:cNvSpPr txBox="1"/>
          <p:nvPr/>
        </p:nvSpPr>
        <p:spPr>
          <a:xfrm>
            <a:off x="0" y="6611779"/>
            <a:ext cx="7836408" cy="246221"/>
          </a:xfrm>
          <a:prstGeom prst="rect">
            <a:avLst/>
          </a:prstGeom>
          <a:noFill/>
        </p:spPr>
        <p:txBody>
          <a:bodyPr wrap="square" rtlCol="0" anchor="ctr">
            <a:spAutoFit/>
          </a:bodyPr>
          <a:lstStyle/>
          <a:p>
            <a:pPr algn="ctr"/>
            <a:r>
              <a:rPr lang="en-US" sz="1000" dirty="0" smtClean="0">
                <a:solidFill>
                  <a:prstClr val="white"/>
                </a:solidFill>
                <a:cs typeface="Neo Sans Intel"/>
              </a:rPr>
              <a:t>WHAT WILL YOU MAKE?</a:t>
            </a:r>
          </a:p>
        </p:txBody>
      </p:sp>
      <p:pic>
        <p:nvPicPr>
          <p:cNvPr id="13" name="Picture 12"/>
          <p:cNvPicPr>
            <a:picLocks noChangeAspect="1"/>
          </p:cNvPicPr>
          <p:nvPr userDrawn="1"/>
        </p:nvPicPr>
        <p:blipFill>
          <a:blip r:embed="rId17" cstate="screen">
            <a:extLst>
              <a:ext uri="{28A0092B-C50C-407E-A947-70E740481C1C}">
                <a14:useLocalDpi xmlns:a14="http://schemas.microsoft.com/office/drawing/2010/main" val="0"/>
              </a:ext>
            </a:extLst>
          </a:blip>
          <a:stretch>
            <a:fillRect/>
          </a:stretch>
        </p:blipFill>
        <p:spPr>
          <a:xfrm>
            <a:off x="8104260" y="6461536"/>
            <a:ext cx="970367" cy="272350"/>
          </a:xfrm>
          <a:prstGeom prst="rect">
            <a:avLst/>
          </a:prstGeom>
        </p:spPr>
      </p:pic>
    </p:spTree>
    <p:extLst>
      <p:ext uri="{BB962C8B-B14F-4D97-AF65-F5344CB8AC3E}">
        <p14:creationId xmlns:p14="http://schemas.microsoft.com/office/powerpoint/2010/main" val="24966974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ransition>
    <p:fade/>
  </p:transition>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6" y="381006"/>
            <a:ext cx="8410575" cy="1323975"/>
          </a:xfrm>
          <a:prstGeom prst="rect">
            <a:avLst/>
          </a:prstGeom>
          <a:noFill/>
          <a:ln w="9525">
            <a:noFill/>
            <a:miter lim="800000"/>
            <a:headEnd/>
            <a:tailEnd/>
          </a:ln>
          <a:effectLst/>
        </p:spPr>
        <p:txBody>
          <a:bodyPr lIns="109508" tIns="54757" rIns="109508" bIns="54757" anchor="ctr" anchorCtr="1"/>
          <a:lstStyle/>
          <a:p>
            <a:pPr defTabSz="761952" fontAlgn="base">
              <a:lnSpc>
                <a:spcPct val="90000"/>
              </a:lnSpc>
              <a:spcBef>
                <a:spcPct val="0"/>
              </a:spcBef>
              <a:spcAft>
                <a:spcPct val="0"/>
              </a:spcAft>
            </a:pPr>
            <a:endParaRPr lang="en-US" sz="3900" dirty="0">
              <a:solidFill>
                <a:srgbClr val="FFFFFF"/>
              </a:solidFill>
              <a:effectLst>
                <a:outerShdw blurRad="38100" dist="38100" dir="2700000" algn="tl">
                  <a:srgbClr val="000000"/>
                </a:outerShdw>
              </a:effectLst>
              <a:latin typeface="Neo Sans Intel Medium" pitchFamily="34" charset="0"/>
            </a:endParaRPr>
          </a:p>
        </p:txBody>
      </p:sp>
    </p:spTree>
    <p:extLst>
      <p:ext uri="{BB962C8B-B14F-4D97-AF65-F5344CB8AC3E}">
        <p14:creationId xmlns:p14="http://schemas.microsoft.com/office/powerpoint/2010/main" val="3572527941"/>
      </p:ext>
    </p:extLst>
  </p:cSld>
  <p:clrMap bg1="dk2" tx1="lt1" bg2="dk1"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70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5pPr>
      <a:lvl6pPr marL="544169"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6pPr>
      <a:lvl7pPr marL="1088338"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7pPr>
      <a:lvl8pPr marL="1632506"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8pPr>
      <a:lvl9pPr marL="2176676" algn="ctr" rtl="0" eaLnBrk="1" fontAlgn="base" hangingPunct="1">
        <a:lnSpc>
          <a:spcPct val="90000"/>
        </a:lnSpc>
        <a:spcBef>
          <a:spcPct val="0"/>
        </a:spcBef>
        <a:spcAft>
          <a:spcPct val="0"/>
        </a:spcAft>
        <a:defRPr sz="39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68307" indent="-268307" algn="l" rtl="0" eaLnBrk="1" fontAlgn="base" hangingPunct="1">
        <a:lnSpc>
          <a:spcPct val="95000"/>
        </a:lnSpc>
        <a:spcBef>
          <a:spcPct val="30000"/>
        </a:spcBef>
        <a:spcAft>
          <a:spcPct val="0"/>
        </a:spcAft>
        <a:buClr>
          <a:schemeClr val="tx1"/>
        </a:buClr>
        <a:buFont typeface="Arial" pitchFamily="34" charset="0"/>
        <a:buChar char="•"/>
        <a:defRPr sz="3100">
          <a:solidFill>
            <a:schemeClr val="tx1"/>
          </a:solidFill>
          <a:effectLst>
            <a:outerShdw blurRad="38100" dist="38100" dir="2700000" algn="tl">
              <a:srgbClr val="000000">
                <a:alpha val="43137"/>
              </a:srgbClr>
            </a:outerShdw>
          </a:effectLst>
          <a:latin typeface="+mn-lt"/>
          <a:ea typeface="+mn-ea"/>
          <a:cs typeface="+mn-cs"/>
        </a:defRPr>
      </a:lvl1pPr>
      <a:lvl2pPr marL="678323" indent="-268307" algn="l" rtl="0" eaLnBrk="1" fontAlgn="base" hangingPunct="1">
        <a:lnSpc>
          <a:spcPct val="95000"/>
        </a:lnSpc>
        <a:spcBef>
          <a:spcPct val="30000"/>
        </a:spcBef>
        <a:spcAft>
          <a:spcPct val="0"/>
        </a:spcAft>
        <a:buClr>
          <a:schemeClr val="tx1"/>
        </a:buClr>
        <a:buChar char="–"/>
        <a:defRPr sz="2700">
          <a:solidFill>
            <a:schemeClr val="tx1"/>
          </a:solidFill>
          <a:effectLst>
            <a:outerShdw blurRad="38100" dist="38100" dir="2700000" algn="tl">
              <a:srgbClr val="000000">
                <a:alpha val="43137"/>
              </a:srgbClr>
            </a:outerShdw>
          </a:effectLst>
          <a:latin typeface="+mn-lt"/>
          <a:cs typeface="+mn-cs"/>
        </a:defRPr>
      </a:lvl2pPr>
      <a:lvl3pPr marL="1088338" indent="-268307" algn="l" rtl="0" eaLnBrk="1" fontAlgn="base" hangingPunct="1">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645734" indent="-285312"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4pPr>
      <a:lvl5pPr marL="2055747" indent="-273976"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5pPr>
      <a:lvl6pPr marL="2599918" indent="-273976"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6pPr>
      <a:lvl7pPr marL="3144085" indent="-273976"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7pPr>
      <a:lvl8pPr marL="3688254" indent="-273976"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8pPr>
      <a:lvl9pPr marL="4232422" indent="-273976" algn="l" rtl="0" eaLnBrk="1" fontAlgn="base" hangingPunct="1">
        <a:spcBef>
          <a:spcPct val="20000"/>
        </a:spcBef>
        <a:spcAft>
          <a:spcPct val="0"/>
        </a:spcAft>
        <a:buChar char="•"/>
        <a:defRPr sz="24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1088338" rtl="0" eaLnBrk="1" latinLnBrk="0" hangingPunct="1">
        <a:defRPr sz="2300" kern="1200">
          <a:solidFill>
            <a:schemeClr val="tx1"/>
          </a:solidFill>
          <a:latin typeface="+mn-lt"/>
          <a:ea typeface="+mn-ea"/>
          <a:cs typeface="+mn-cs"/>
        </a:defRPr>
      </a:lvl1pPr>
      <a:lvl2pPr marL="544169" algn="l" defTabSz="1088338" rtl="0" eaLnBrk="1" latinLnBrk="0" hangingPunct="1">
        <a:defRPr sz="2300" kern="1200">
          <a:solidFill>
            <a:schemeClr val="tx1"/>
          </a:solidFill>
          <a:latin typeface="+mn-lt"/>
          <a:ea typeface="+mn-ea"/>
          <a:cs typeface="+mn-cs"/>
        </a:defRPr>
      </a:lvl2pPr>
      <a:lvl3pPr marL="1088338" algn="l" defTabSz="1088338" rtl="0" eaLnBrk="1" latinLnBrk="0" hangingPunct="1">
        <a:defRPr sz="2300" kern="1200">
          <a:solidFill>
            <a:schemeClr val="tx1"/>
          </a:solidFill>
          <a:latin typeface="+mn-lt"/>
          <a:ea typeface="+mn-ea"/>
          <a:cs typeface="+mn-cs"/>
        </a:defRPr>
      </a:lvl3pPr>
      <a:lvl4pPr marL="1632506" algn="l" defTabSz="1088338" rtl="0" eaLnBrk="1" latinLnBrk="0" hangingPunct="1">
        <a:defRPr sz="2300" kern="1200">
          <a:solidFill>
            <a:schemeClr val="tx1"/>
          </a:solidFill>
          <a:latin typeface="+mn-lt"/>
          <a:ea typeface="+mn-ea"/>
          <a:cs typeface="+mn-cs"/>
        </a:defRPr>
      </a:lvl4pPr>
      <a:lvl5pPr marL="2176676" algn="l" defTabSz="1088338" rtl="0" eaLnBrk="1" latinLnBrk="0" hangingPunct="1">
        <a:defRPr sz="2300" kern="1200">
          <a:solidFill>
            <a:schemeClr val="tx1"/>
          </a:solidFill>
          <a:latin typeface="+mn-lt"/>
          <a:ea typeface="+mn-ea"/>
          <a:cs typeface="+mn-cs"/>
        </a:defRPr>
      </a:lvl5pPr>
      <a:lvl6pPr marL="2720844" algn="l" defTabSz="1088338" rtl="0" eaLnBrk="1" latinLnBrk="0" hangingPunct="1">
        <a:defRPr sz="2300" kern="1200">
          <a:solidFill>
            <a:schemeClr val="tx1"/>
          </a:solidFill>
          <a:latin typeface="+mn-lt"/>
          <a:ea typeface="+mn-ea"/>
          <a:cs typeface="+mn-cs"/>
        </a:defRPr>
      </a:lvl6pPr>
      <a:lvl7pPr marL="3265013" algn="l" defTabSz="1088338" rtl="0" eaLnBrk="1" latinLnBrk="0" hangingPunct="1">
        <a:defRPr sz="2300" kern="1200">
          <a:solidFill>
            <a:schemeClr val="tx1"/>
          </a:solidFill>
          <a:latin typeface="+mn-lt"/>
          <a:ea typeface="+mn-ea"/>
          <a:cs typeface="+mn-cs"/>
        </a:defRPr>
      </a:lvl7pPr>
      <a:lvl8pPr marL="3809181" algn="l" defTabSz="1088338" rtl="0" eaLnBrk="1" latinLnBrk="0" hangingPunct="1">
        <a:defRPr sz="2300" kern="1200">
          <a:solidFill>
            <a:schemeClr val="tx1"/>
          </a:solidFill>
          <a:latin typeface="+mn-lt"/>
          <a:ea typeface="+mn-ea"/>
          <a:cs typeface="+mn-cs"/>
        </a:defRPr>
      </a:lvl8pPr>
      <a:lvl9pPr marL="4353350" algn="l" defTabSz="108833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hyperlink" Target="https://console.ng.bluemix.net/home" TargetMode="External"/><Relationship Id="rId2" Type="http://schemas.openxmlformats.org/officeDocument/2006/relationships/hyperlink" Target="http://datafest.mybluemix.net/?cm_mmc=IBMEcoDNA-_-IICSVL-_-outbound-_-Datafest2015" TargetMode="External"/><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hyperlink" Target="https://quickstart.internetofthings.ibmcloud.com/#/" TargetMode="External"/><Relationship Id="rId4" Type="http://schemas.openxmlformats.org/officeDocument/2006/relationships/hyperlink" Target="http://mqt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developerworks/community/groups/service/html/communityview?communityUuid=062ec653-df20-41f8-aef8-be4566dfe442#fullpageWidgetId=Wd63664788fd0_4928_98be_429ec526a3b4" TargetMode="External"/><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gif"/><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en.wikipedia.org/wiki/I%C2%B2C"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92273" y="3938334"/>
            <a:ext cx="4807439" cy="2100027"/>
          </a:xfrm>
        </p:spPr>
        <p:txBody>
          <a:bodyPr/>
          <a:lstStyle/>
          <a:p>
            <a:r>
              <a:rPr lang="en-US" sz="1600" b="1" dirty="0" smtClean="0"/>
              <a:t>Intel Facts</a:t>
            </a:r>
          </a:p>
          <a:p>
            <a:pPr marL="285750" indent="-285750">
              <a:buFont typeface="Arial" panose="020B0604020202020204" pitchFamily="34" charset="0"/>
              <a:buChar char="•"/>
            </a:pPr>
            <a:r>
              <a:rPr lang="en-US" sz="1600" dirty="0"/>
              <a:t>Global headquarters: Santa Clara, California</a:t>
            </a:r>
          </a:p>
          <a:p>
            <a:pPr marL="285750" indent="-285750">
              <a:buFont typeface="Arial" panose="020B0604020202020204" pitchFamily="34" charset="0"/>
              <a:buChar char="•"/>
            </a:pPr>
            <a:r>
              <a:rPr lang="en-US" sz="1600" dirty="0" smtClean="0"/>
              <a:t>100,000+ </a:t>
            </a:r>
            <a:r>
              <a:rPr lang="en-US" sz="1600" dirty="0"/>
              <a:t>employees </a:t>
            </a:r>
            <a:r>
              <a:rPr lang="en-US" sz="1600" dirty="0" smtClean="0"/>
              <a:t>worldwide</a:t>
            </a:r>
            <a:endParaRPr lang="en-US" sz="1600" dirty="0"/>
          </a:p>
          <a:p>
            <a:pPr marL="285750" indent="-285750">
              <a:buFont typeface="Arial" panose="020B0604020202020204" pitchFamily="34" charset="0"/>
              <a:buChar char="•"/>
            </a:pPr>
            <a:r>
              <a:rPr lang="en-US" sz="1600" dirty="0"/>
              <a:t>55 percent of employees reside in the U.S</a:t>
            </a:r>
            <a:r>
              <a:rPr lang="en-US" sz="1600" dirty="0" smtClean="0"/>
              <a:t>.</a:t>
            </a:r>
            <a:endParaRPr lang="en-US" sz="1600" dirty="0"/>
          </a:p>
        </p:txBody>
      </p:sp>
      <p:pic>
        <p:nvPicPr>
          <p:cNvPr id="1026" name="Picture 2" descr="C:\Users\tcooper1\Documents\Temp\galileo-packaging-5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70112" y="274321"/>
            <a:ext cx="8229600" cy="640080"/>
          </a:xfrm>
        </p:spPr>
        <p:txBody>
          <a:bodyPr/>
          <a:lstStyle/>
          <a:p>
            <a:r>
              <a:rPr lang="en-US" dirty="0" smtClean="0">
                <a:solidFill>
                  <a:srgbClr val="FFFFFF"/>
                </a:solidFill>
              </a:rPr>
              <a:t>What Will You Make?</a:t>
            </a:r>
            <a:endParaRPr lang="en-US" dirty="0">
              <a:solidFill>
                <a:srgbClr val="FFFFFF"/>
              </a:solidFill>
            </a:endParaRPr>
          </a:p>
        </p:txBody>
      </p:sp>
      <p:pic>
        <p:nvPicPr>
          <p:cNvPr id="1027" name="Picture 3" descr="C:\Users\tcooper1\Documents\Temp\960x192-edison-header-v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28800"/>
            <a:ext cx="9144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txBox="1">
            <a:spLocks/>
          </p:cNvSpPr>
          <p:nvPr/>
        </p:nvSpPr>
        <p:spPr>
          <a:xfrm>
            <a:off x="370114" y="1246401"/>
            <a:ext cx="6106890" cy="990600"/>
          </a:xfrm>
          <a:prstGeom prst="rect">
            <a:avLst/>
          </a:prstGeom>
        </p:spPr>
        <p:txBody>
          <a:bodyPr vert="horz" lIns="0" tIns="0" rIns="0" bIns="0" rtlCol="0" anchor="ctr" anchorCtr="0">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400" dirty="0" smtClean="0">
                <a:solidFill>
                  <a:srgbClr val="FFFFFF"/>
                </a:solidFill>
              </a:rPr>
              <a:t>Intel® Edison - Create wearables and other products for the Internet of Things</a:t>
            </a:r>
            <a:endParaRPr lang="en-US" sz="2400" dirty="0">
              <a:solidFill>
                <a:srgbClr val="FFFFFF"/>
              </a:solidFill>
            </a:endParaRPr>
          </a:p>
        </p:txBody>
      </p:sp>
      <p:sp>
        <p:nvSpPr>
          <p:cNvPr id="9" name="Title 2"/>
          <p:cNvSpPr txBox="1">
            <a:spLocks/>
          </p:cNvSpPr>
          <p:nvPr/>
        </p:nvSpPr>
        <p:spPr>
          <a:xfrm>
            <a:off x="370114" y="5798424"/>
            <a:ext cx="8490857" cy="904429"/>
          </a:xfrm>
          <a:prstGeom prst="rect">
            <a:avLst/>
          </a:prstGeom>
        </p:spPr>
        <p:txBody>
          <a:bodyPr vert="horz" lIns="0" tIns="0" rIns="0" bIns="0" rtlCol="0" anchor="ctr" anchorCtr="0">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000" b="1" u="sng" dirty="0"/>
              <a:t>Intel’s vision</a:t>
            </a:r>
            <a:r>
              <a:rPr lang="en-US" sz="2000" dirty="0"/>
              <a:t>: This decade we will create and extend computing technology to connect and enrich the life of every person on earth</a:t>
            </a:r>
          </a:p>
        </p:txBody>
      </p:sp>
      <p:pic>
        <p:nvPicPr>
          <p:cNvPr id="4098"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11096" y="2269657"/>
            <a:ext cx="2763476" cy="3561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6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Sketch Overview</a:t>
            </a:r>
            <a:endParaRPr lang="en-US" dirty="0"/>
          </a:p>
        </p:txBody>
      </p:sp>
      <p:pic>
        <p:nvPicPr>
          <p:cNvPr id="5" name="Picture 4"/>
          <p:cNvPicPr>
            <a:picLocks noChangeAspect="1"/>
          </p:cNvPicPr>
          <p:nvPr/>
        </p:nvPicPr>
        <p:blipFill>
          <a:blip r:embed="rId2"/>
          <a:stretch>
            <a:fillRect/>
          </a:stretch>
        </p:blipFill>
        <p:spPr>
          <a:xfrm>
            <a:off x="457200" y="1258360"/>
            <a:ext cx="4214061" cy="5088548"/>
          </a:xfrm>
          <a:prstGeom prst="rect">
            <a:avLst/>
          </a:prstGeom>
        </p:spPr>
      </p:pic>
      <p:sp>
        <p:nvSpPr>
          <p:cNvPr id="6" name="Right Brace 5"/>
          <p:cNvSpPr/>
          <p:nvPr/>
        </p:nvSpPr>
        <p:spPr>
          <a:xfrm>
            <a:off x="3968886" y="2130357"/>
            <a:ext cx="797668" cy="468949"/>
          </a:xfrm>
          <a:prstGeom prst="rightBrace">
            <a:avLst/>
          </a:prstGeom>
          <a:ln>
            <a:headEnd w="lg" len="lg"/>
            <a:tailEnd w="lg" len="lg"/>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7" name="TextBox 6"/>
          <p:cNvSpPr txBox="1"/>
          <p:nvPr/>
        </p:nvSpPr>
        <p:spPr>
          <a:xfrm>
            <a:off x="4520468" y="2210942"/>
            <a:ext cx="2194512" cy="307777"/>
          </a:xfrm>
          <a:prstGeom prst="rect">
            <a:avLst/>
          </a:prstGeom>
          <a:noFill/>
        </p:spPr>
        <p:txBody>
          <a:bodyPr wrap="none" lIns="0" tIns="0" rIns="0" bIns="0" rtlCol="0" anchor="ctr">
            <a:spAutoFit/>
          </a:bodyPr>
          <a:lstStyle/>
          <a:p>
            <a:pPr marL="346075" lvl="2">
              <a:spcBef>
                <a:spcPts val="1200"/>
              </a:spcBef>
            </a:pPr>
            <a:r>
              <a:rPr lang="en-US" sz="2000" dirty="0">
                <a:solidFill>
                  <a:srgbClr val="0071C5"/>
                </a:solidFill>
                <a:latin typeface="Intel Clear" panose="020B0604020203020204" pitchFamily="34" charset="0"/>
                <a:cs typeface="Neo Sans Intel"/>
              </a:rPr>
              <a:t>Comment Block</a:t>
            </a:r>
          </a:p>
        </p:txBody>
      </p:sp>
      <p:cxnSp>
        <p:nvCxnSpPr>
          <p:cNvPr id="9" name="Straight Arrow Connector 8"/>
          <p:cNvCxnSpPr/>
          <p:nvPr/>
        </p:nvCxnSpPr>
        <p:spPr>
          <a:xfrm flipV="1">
            <a:off x="3287949" y="2888915"/>
            <a:ext cx="1478605" cy="9927"/>
          </a:xfrm>
          <a:prstGeom prst="straightConnector1">
            <a:avLst/>
          </a:prstGeom>
          <a:ln>
            <a:headEnd w="lg" len="lg"/>
            <a:tailEnd type="non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4520468" y="2708926"/>
            <a:ext cx="1492396" cy="307777"/>
          </a:xfrm>
          <a:prstGeom prst="rect">
            <a:avLst/>
          </a:prstGeom>
          <a:noFill/>
        </p:spPr>
        <p:txBody>
          <a:bodyPr wrap="none" lIns="0" tIns="0" rIns="0" bIns="0" rtlCol="0" anchor="ctr">
            <a:spAutoFit/>
          </a:bodyPr>
          <a:lstStyle/>
          <a:p>
            <a:pPr marL="346075" lvl="2">
              <a:spcBef>
                <a:spcPts val="1200"/>
              </a:spcBef>
            </a:pPr>
            <a:r>
              <a:rPr lang="en-US" sz="2000" dirty="0" smtClean="0">
                <a:solidFill>
                  <a:srgbClr val="0071C5"/>
                </a:solidFill>
                <a:latin typeface="Intel Clear" panose="020B0604020203020204" pitchFamily="34" charset="0"/>
                <a:cs typeface="Neo Sans Intel"/>
              </a:rPr>
              <a:t>Comment</a:t>
            </a:r>
            <a:endParaRPr lang="en-US" sz="2000" dirty="0">
              <a:solidFill>
                <a:srgbClr val="0071C5"/>
              </a:solidFill>
              <a:latin typeface="Intel Clear" panose="020B0604020203020204" pitchFamily="34" charset="0"/>
              <a:cs typeface="Neo Sans Intel"/>
            </a:endParaRPr>
          </a:p>
        </p:txBody>
      </p:sp>
      <p:cxnSp>
        <p:nvCxnSpPr>
          <p:cNvPr id="11" name="Straight Arrow Connector 10"/>
          <p:cNvCxnSpPr/>
          <p:nvPr/>
        </p:nvCxnSpPr>
        <p:spPr>
          <a:xfrm>
            <a:off x="1269460" y="3158465"/>
            <a:ext cx="3497094" cy="21087"/>
          </a:xfrm>
          <a:prstGeom prst="straightConnector1">
            <a:avLst/>
          </a:prstGeom>
          <a:ln>
            <a:headEnd w="lg" len="lg"/>
            <a:tailEnd type="non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4520468" y="3060052"/>
            <a:ext cx="2349467" cy="307777"/>
          </a:xfrm>
          <a:prstGeom prst="rect">
            <a:avLst/>
          </a:prstGeom>
          <a:noFill/>
        </p:spPr>
        <p:txBody>
          <a:bodyPr wrap="square" lIns="0" tIns="0" rIns="0" bIns="0" rtlCol="0" anchor="ctr">
            <a:spAutoFit/>
          </a:bodyPr>
          <a:lstStyle/>
          <a:p>
            <a:pPr marL="346075" lvl="2">
              <a:spcBef>
                <a:spcPts val="1200"/>
              </a:spcBef>
            </a:pPr>
            <a:r>
              <a:rPr lang="en-US" sz="2000" dirty="0" smtClean="0">
                <a:solidFill>
                  <a:srgbClr val="0071C5"/>
                </a:solidFill>
                <a:latin typeface="Intel Clear" panose="020B0604020203020204" pitchFamily="34" charset="0"/>
                <a:cs typeface="Neo Sans Intel"/>
              </a:rPr>
              <a:t>Global Variable</a:t>
            </a:r>
            <a:endParaRPr lang="en-US" sz="2000" dirty="0">
              <a:solidFill>
                <a:srgbClr val="0071C5"/>
              </a:solidFill>
              <a:latin typeface="Intel Clear" panose="020B0604020203020204" pitchFamily="34" charset="0"/>
              <a:cs typeface="Neo Sans Intel"/>
            </a:endParaRPr>
          </a:p>
        </p:txBody>
      </p:sp>
      <p:sp>
        <p:nvSpPr>
          <p:cNvPr id="15" name="Right Brace 14"/>
          <p:cNvSpPr/>
          <p:nvPr/>
        </p:nvSpPr>
        <p:spPr>
          <a:xfrm>
            <a:off x="2636197" y="3447061"/>
            <a:ext cx="2130357" cy="446731"/>
          </a:xfrm>
          <a:prstGeom prst="rightBrace">
            <a:avLst/>
          </a:prstGeom>
          <a:ln>
            <a:headEnd w="lg" len="lg"/>
            <a:tailEnd w="lg" len="lg"/>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6" name="TextBox 15"/>
          <p:cNvSpPr txBox="1"/>
          <p:nvPr/>
        </p:nvSpPr>
        <p:spPr>
          <a:xfrm>
            <a:off x="4520468" y="3536644"/>
            <a:ext cx="4396902" cy="307777"/>
          </a:xfrm>
          <a:prstGeom prst="rect">
            <a:avLst/>
          </a:prstGeom>
          <a:noFill/>
        </p:spPr>
        <p:txBody>
          <a:bodyPr wrap="square" lIns="0" tIns="0" rIns="0" bIns="0" rtlCol="0" anchor="ctr">
            <a:spAutoFit/>
          </a:bodyPr>
          <a:lstStyle/>
          <a:p>
            <a:pPr marL="346075" lvl="2">
              <a:spcBef>
                <a:spcPts val="1200"/>
              </a:spcBef>
            </a:pPr>
            <a:r>
              <a:rPr lang="en-US" sz="2000" dirty="0" smtClean="0">
                <a:solidFill>
                  <a:srgbClr val="0071C5"/>
                </a:solidFill>
                <a:latin typeface="Intel Clear" panose="020B0604020203020204" pitchFamily="34" charset="0"/>
                <a:cs typeface="Neo Sans Intel"/>
              </a:rPr>
              <a:t>Code executed once on initial load</a:t>
            </a:r>
            <a:endParaRPr lang="en-US" sz="2000" dirty="0">
              <a:solidFill>
                <a:srgbClr val="0071C5"/>
              </a:solidFill>
              <a:latin typeface="Intel Clear" panose="020B0604020203020204" pitchFamily="34" charset="0"/>
              <a:cs typeface="Neo Sans Intel"/>
            </a:endParaRPr>
          </a:p>
        </p:txBody>
      </p:sp>
      <p:sp>
        <p:nvSpPr>
          <p:cNvPr id="18" name="Right Brace 17"/>
          <p:cNvSpPr/>
          <p:nvPr/>
        </p:nvSpPr>
        <p:spPr>
          <a:xfrm>
            <a:off x="2620047" y="4222601"/>
            <a:ext cx="2146507" cy="717394"/>
          </a:xfrm>
          <a:prstGeom prst="rightBrace">
            <a:avLst/>
          </a:prstGeom>
          <a:ln>
            <a:headEnd w="lg" len="lg"/>
            <a:tailEnd w="lg" len="lg"/>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9" name="TextBox 18"/>
          <p:cNvSpPr txBox="1"/>
          <p:nvPr/>
        </p:nvSpPr>
        <p:spPr>
          <a:xfrm>
            <a:off x="4520468" y="4441797"/>
            <a:ext cx="3828077" cy="307777"/>
          </a:xfrm>
          <a:prstGeom prst="rect">
            <a:avLst/>
          </a:prstGeom>
          <a:noFill/>
        </p:spPr>
        <p:txBody>
          <a:bodyPr wrap="square" lIns="0" tIns="0" rIns="0" bIns="0" rtlCol="0" anchor="ctr">
            <a:spAutoFit/>
          </a:bodyPr>
          <a:lstStyle/>
          <a:p>
            <a:pPr marL="346075" lvl="2">
              <a:spcBef>
                <a:spcPts val="1200"/>
              </a:spcBef>
            </a:pPr>
            <a:r>
              <a:rPr lang="en-US" sz="2000" dirty="0" smtClean="0">
                <a:solidFill>
                  <a:srgbClr val="0071C5"/>
                </a:solidFill>
                <a:latin typeface="Intel Clear" panose="020B0604020203020204" pitchFamily="34" charset="0"/>
                <a:cs typeface="Neo Sans Intel"/>
              </a:rPr>
              <a:t>Code Loop ran continuously</a:t>
            </a:r>
            <a:endParaRPr lang="en-US" sz="2000" dirty="0">
              <a:solidFill>
                <a:srgbClr val="0071C5"/>
              </a:solidFill>
              <a:latin typeface="Intel Clear" panose="020B0604020203020204" pitchFamily="34" charset="0"/>
              <a:cs typeface="Neo Sans Intel"/>
            </a:endParaRPr>
          </a:p>
        </p:txBody>
      </p:sp>
    </p:spTree>
    <p:extLst>
      <p:ext uri="{BB962C8B-B14F-4D97-AF65-F5344CB8AC3E}">
        <p14:creationId xmlns:p14="http://schemas.microsoft.com/office/powerpoint/2010/main" val="780207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Intel® XDK – </a:t>
            </a:r>
            <a:r>
              <a:rPr lang="en-GB" dirty="0" err="1" smtClean="0"/>
              <a:t>IoT</a:t>
            </a:r>
            <a:r>
              <a:rPr lang="en-GB" dirty="0" smtClean="0"/>
              <a:t> Edition </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189270"/>
            <a:ext cx="8466364" cy="4482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61950" y="6153835"/>
            <a:ext cx="6030686" cy="338554"/>
          </a:xfrm>
          <a:prstGeom prst="rect">
            <a:avLst/>
          </a:prstGeom>
        </p:spPr>
        <p:txBody>
          <a:bodyPr wrap="square">
            <a:spAutoFit/>
          </a:bodyPr>
          <a:lstStyle/>
          <a:p>
            <a:r>
              <a:rPr lang="en-GB" sz="1600" dirty="0"/>
              <a:t>https://software.intel.com/en-us/html5/xdk-iot</a:t>
            </a:r>
          </a:p>
        </p:txBody>
      </p:sp>
    </p:spTree>
    <p:extLst>
      <p:ext uri="{BB962C8B-B14F-4D97-AF65-F5344CB8AC3E}">
        <p14:creationId xmlns:p14="http://schemas.microsoft.com/office/powerpoint/2010/main" val="827611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Node Red </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25" y="1019174"/>
            <a:ext cx="7967662" cy="2833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24" y="3968699"/>
            <a:ext cx="3722233" cy="250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771" y="3968699"/>
            <a:ext cx="47244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85325" y="5356163"/>
            <a:ext cx="2226892" cy="369332"/>
          </a:xfrm>
          <a:prstGeom prst="rect">
            <a:avLst/>
          </a:prstGeom>
        </p:spPr>
        <p:txBody>
          <a:bodyPr wrap="none">
            <a:spAutoFit/>
          </a:bodyPr>
          <a:lstStyle/>
          <a:p>
            <a:r>
              <a:rPr lang="en-GB" dirty="0"/>
              <a:t>http://nodered.org/</a:t>
            </a:r>
          </a:p>
        </p:txBody>
      </p:sp>
    </p:spTree>
    <p:extLst>
      <p:ext uri="{BB962C8B-B14F-4D97-AF65-F5344CB8AC3E}">
        <p14:creationId xmlns:p14="http://schemas.microsoft.com/office/powerpoint/2010/main" val="1041959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Wyliodrin</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36" y="1134157"/>
            <a:ext cx="7464879" cy="222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61" y="3975329"/>
            <a:ext cx="8488620" cy="2294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936029" y="3462048"/>
            <a:ext cx="3076483" cy="369332"/>
          </a:xfrm>
          <a:prstGeom prst="rect">
            <a:avLst/>
          </a:prstGeom>
        </p:spPr>
        <p:txBody>
          <a:bodyPr wrap="none">
            <a:spAutoFit/>
          </a:bodyPr>
          <a:lstStyle/>
          <a:p>
            <a:r>
              <a:rPr lang="en-GB" dirty="0"/>
              <a:t>https://www.wyliodrin.com/</a:t>
            </a:r>
          </a:p>
        </p:txBody>
      </p:sp>
      <p:sp>
        <p:nvSpPr>
          <p:cNvPr id="5" name="Rectangle 4"/>
          <p:cNvSpPr/>
          <p:nvPr/>
        </p:nvSpPr>
        <p:spPr>
          <a:xfrm>
            <a:off x="372836" y="6364460"/>
            <a:ext cx="7911193" cy="276999"/>
          </a:xfrm>
          <a:prstGeom prst="rect">
            <a:avLst/>
          </a:prstGeom>
        </p:spPr>
        <p:txBody>
          <a:bodyPr wrap="square">
            <a:spAutoFit/>
          </a:bodyPr>
          <a:lstStyle/>
          <a:p>
            <a:r>
              <a:rPr lang="en-GB" sz="1200" dirty="0"/>
              <a:t>https://projects.wyliodrin.com/wiki/boards_setup/arduinogalileo</a:t>
            </a:r>
          </a:p>
        </p:txBody>
      </p:sp>
    </p:spTree>
    <p:extLst>
      <p:ext uri="{BB962C8B-B14F-4D97-AF65-F5344CB8AC3E}">
        <p14:creationId xmlns:p14="http://schemas.microsoft.com/office/powerpoint/2010/main" val="177868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Let’s see how it works…….</a:t>
            </a:r>
            <a:endParaRPr lang="en-GB" dirty="0"/>
          </a:p>
        </p:txBody>
      </p:sp>
      <p:sp>
        <p:nvSpPr>
          <p:cNvPr id="5" name="Rounded Rectangle 4"/>
          <p:cNvSpPr/>
          <p:nvPr/>
        </p:nvSpPr>
        <p:spPr>
          <a:xfrm>
            <a:off x="3134971" y="1945931"/>
            <a:ext cx="3240966" cy="352199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Lst>
          </a:blip>
          <a:srcRect/>
          <a:stretch>
            <a:fillRect/>
          </a:stretch>
        </p:blipFill>
        <p:spPr bwMode="gray">
          <a:xfrm>
            <a:off x="3666619" y="4560509"/>
            <a:ext cx="435115" cy="411906"/>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bwMode="gray">
          <a:xfrm flipV="1">
            <a:off x="3905511" y="4226683"/>
            <a:ext cx="97416" cy="2344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gray">
          <a:xfrm flipH="1" flipV="1">
            <a:off x="4756862" y="4264270"/>
            <a:ext cx="4791" cy="2962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reeform 83"/>
          <p:cNvSpPr>
            <a:spLocks/>
          </p:cNvSpPr>
          <p:nvPr/>
        </p:nvSpPr>
        <p:spPr bwMode="gray">
          <a:xfrm>
            <a:off x="4013869" y="2405098"/>
            <a:ext cx="1291075" cy="731100"/>
          </a:xfrm>
          <a:custGeom>
            <a:avLst/>
            <a:gdLst>
              <a:gd name="T0" fmla="*/ 2147483647 w 1006"/>
              <a:gd name="T1" fmla="*/ 2147483647 h 671"/>
              <a:gd name="T2" fmla="*/ 2147483647 w 1006"/>
              <a:gd name="T3" fmla="*/ 2147483647 h 671"/>
              <a:gd name="T4" fmla="*/ 2147483647 w 1006"/>
              <a:gd name="T5" fmla="*/ 2147483647 h 671"/>
              <a:gd name="T6" fmla="*/ 2147483647 w 1006"/>
              <a:gd name="T7" fmla="*/ 2147483647 h 671"/>
              <a:gd name="T8" fmla="*/ 2147483647 w 1006"/>
              <a:gd name="T9" fmla="*/ 2147483647 h 671"/>
              <a:gd name="T10" fmla="*/ 2147483647 w 1006"/>
              <a:gd name="T11" fmla="*/ 2147483647 h 671"/>
              <a:gd name="T12" fmla="*/ 2147483647 w 1006"/>
              <a:gd name="T13" fmla="*/ 2147483647 h 671"/>
              <a:gd name="T14" fmla="*/ 2147483647 w 1006"/>
              <a:gd name="T15" fmla="*/ 2147483647 h 671"/>
              <a:gd name="T16" fmla="*/ 2147483647 w 1006"/>
              <a:gd name="T17" fmla="*/ 2147483647 h 671"/>
              <a:gd name="T18" fmla="*/ 2147483647 w 1006"/>
              <a:gd name="T19" fmla="*/ 2147483647 h 671"/>
              <a:gd name="T20" fmla="*/ 2147483647 w 1006"/>
              <a:gd name="T21" fmla="*/ 2147483647 h 671"/>
              <a:gd name="T22" fmla="*/ 2147483647 w 1006"/>
              <a:gd name="T23" fmla="*/ 2147483647 h 671"/>
              <a:gd name="T24" fmla="*/ 2147483647 w 1006"/>
              <a:gd name="T25" fmla="*/ 2147483647 h 671"/>
              <a:gd name="T26" fmla="*/ 2147483647 w 1006"/>
              <a:gd name="T27" fmla="*/ 2147483647 h 671"/>
              <a:gd name="T28" fmla="*/ 2147483647 w 1006"/>
              <a:gd name="T29" fmla="*/ 2147483647 h 671"/>
              <a:gd name="T30" fmla="*/ 2147483647 w 1006"/>
              <a:gd name="T31" fmla="*/ 2147483647 h 671"/>
              <a:gd name="T32" fmla="*/ 2147483647 w 1006"/>
              <a:gd name="T33" fmla="*/ 2147483647 h 671"/>
              <a:gd name="T34" fmla="*/ 2147483647 w 1006"/>
              <a:gd name="T35" fmla="*/ 2147483647 h 671"/>
              <a:gd name="T36" fmla="*/ 2147483647 w 1006"/>
              <a:gd name="T37" fmla="*/ 2147483647 h 671"/>
              <a:gd name="T38" fmla="*/ 2147483647 w 1006"/>
              <a:gd name="T39" fmla="*/ 2147483647 h 671"/>
              <a:gd name="T40" fmla="*/ 2147483647 w 1006"/>
              <a:gd name="T41" fmla="*/ 2147483647 h 671"/>
              <a:gd name="T42" fmla="*/ 2147483647 w 1006"/>
              <a:gd name="T43" fmla="*/ 2147483647 h 671"/>
              <a:gd name="T44" fmla="*/ 2147483647 w 1006"/>
              <a:gd name="T45" fmla="*/ 2147483647 h 671"/>
              <a:gd name="T46" fmla="*/ 2147483647 w 1006"/>
              <a:gd name="T47" fmla="*/ 2147483647 h 671"/>
              <a:gd name="T48" fmla="*/ 2147483647 w 1006"/>
              <a:gd name="T49" fmla="*/ 2147483647 h 671"/>
              <a:gd name="T50" fmla="*/ 2147483647 w 1006"/>
              <a:gd name="T51" fmla="*/ 2147483647 h 671"/>
              <a:gd name="T52" fmla="*/ 2147483647 w 1006"/>
              <a:gd name="T53" fmla="*/ 2147483647 h 671"/>
              <a:gd name="T54" fmla="*/ 2147483647 w 1006"/>
              <a:gd name="T55" fmla="*/ 2147483647 h 6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06"/>
              <a:gd name="T85" fmla="*/ 0 h 671"/>
              <a:gd name="T86" fmla="*/ 1006 w 1006"/>
              <a:gd name="T87" fmla="*/ 671 h 6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06" h="671">
                <a:moveTo>
                  <a:pt x="167" y="244"/>
                </a:moveTo>
                <a:cubicBezTo>
                  <a:pt x="167" y="235"/>
                  <a:pt x="167" y="226"/>
                  <a:pt x="169" y="218"/>
                </a:cubicBezTo>
                <a:cubicBezTo>
                  <a:pt x="180" y="175"/>
                  <a:pt x="224" y="149"/>
                  <a:pt x="266" y="160"/>
                </a:cubicBezTo>
                <a:cubicBezTo>
                  <a:pt x="287" y="165"/>
                  <a:pt x="304" y="178"/>
                  <a:pt x="315" y="195"/>
                </a:cubicBezTo>
                <a:cubicBezTo>
                  <a:pt x="317" y="194"/>
                  <a:pt x="317" y="194"/>
                  <a:pt x="317" y="194"/>
                </a:cubicBezTo>
                <a:cubicBezTo>
                  <a:pt x="318" y="184"/>
                  <a:pt x="319" y="175"/>
                  <a:pt x="322" y="165"/>
                </a:cubicBezTo>
                <a:cubicBezTo>
                  <a:pt x="348" y="63"/>
                  <a:pt x="452" y="0"/>
                  <a:pt x="555" y="26"/>
                </a:cubicBezTo>
                <a:cubicBezTo>
                  <a:pt x="628" y="45"/>
                  <a:pt x="681" y="103"/>
                  <a:pt x="696" y="173"/>
                </a:cubicBezTo>
                <a:cubicBezTo>
                  <a:pt x="694" y="172"/>
                  <a:pt x="694" y="172"/>
                  <a:pt x="694" y="172"/>
                </a:cubicBezTo>
                <a:cubicBezTo>
                  <a:pt x="722" y="151"/>
                  <a:pt x="760" y="142"/>
                  <a:pt x="796" y="151"/>
                </a:cubicBezTo>
                <a:cubicBezTo>
                  <a:pt x="855" y="166"/>
                  <a:pt x="892" y="222"/>
                  <a:pt x="886" y="280"/>
                </a:cubicBezTo>
                <a:cubicBezTo>
                  <a:pt x="888" y="279"/>
                  <a:pt x="888" y="279"/>
                  <a:pt x="888" y="279"/>
                </a:cubicBezTo>
                <a:cubicBezTo>
                  <a:pt x="899" y="278"/>
                  <a:pt x="910" y="278"/>
                  <a:pt x="921" y="281"/>
                </a:cubicBezTo>
                <a:cubicBezTo>
                  <a:pt x="974" y="294"/>
                  <a:pt x="1006" y="348"/>
                  <a:pt x="992" y="401"/>
                </a:cubicBezTo>
                <a:cubicBezTo>
                  <a:pt x="979" y="454"/>
                  <a:pt x="926" y="486"/>
                  <a:pt x="873" y="472"/>
                </a:cubicBezTo>
                <a:cubicBezTo>
                  <a:pt x="869" y="471"/>
                  <a:pt x="865" y="470"/>
                  <a:pt x="862" y="469"/>
                </a:cubicBezTo>
                <a:cubicBezTo>
                  <a:pt x="861" y="471"/>
                  <a:pt x="861" y="471"/>
                  <a:pt x="861" y="471"/>
                </a:cubicBezTo>
                <a:cubicBezTo>
                  <a:pt x="862" y="483"/>
                  <a:pt x="861" y="496"/>
                  <a:pt x="857" y="508"/>
                </a:cubicBezTo>
                <a:cubicBezTo>
                  <a:pt x="839" y="581"/>
                  <a:pt x="766" y="624"/>
                  <a:pt x="693" y="606"/>
                </a:cubicBezTo>
                <a:cubicBezTo>
                  <a:pt x="650" y="595"/>
                  <a:pt x="617" y="565"/>
                  <a:pt x="601" y="526"/>
                </a:cubicBezTo>
                <a:cubicBezTo>
                  <a:pt x="602" y="523"/>
                  <a:pt x="602" y="523"/>
                  <a:pt x="602" y="523"/>
                </a:cubicBezTo>
                <a:cubicBezTo>
                  <a:pt x="561" y="617"/>
                  <a:pt x="457" y="671"/>
                  <a:pt x="354" y="645"/>
                </a:cubicBezTo>
                <a:cubicBezTo>
                  <a:pt x="286" y="628"/>
                  <a:pt x="234" y="580"/>
                  <a:pt x="209" y="520"/>
                </a:cubicBezTo>
                <a:cubicBezTo>
                  <a:pt x="207" y="518"/>
                  <a:pt x="207" y="518"/>
                  <a:pt x="207" y="518"/>
                </a:cubicBezTo>
                <a:cubicBezTo>
                  <a:pt x="181" y="527"/>
                  <a:pt x="152" y="529"/>
                  <a:pt x="123" y="522"/>
                </a:cubicBezTo>
                <a:cubicBezTo>
                  <a:pt x="47" y="503"/>
                  <a:pt x="0" y="425"/>
                  <a:pt x="19" y="348"/>
                </a:cubicBezTo>
                <a:cubicBezTo>
                  <a:pt x="36" y="281"/>
                  <a:pt x="98" y="237"/>
                  <a:pt x="165" y="240"/>
                </a:cubicBezTo>
                <a:lnTo>
                  <a:pt x="167" y="244"/>
                </a:lnTo>
                <a:close/>
              </a:path>
            </a:pathLst>
          </a:custGeom>
          <a:noFill/>
          <a:ln w="28575">
            <a:solidFill>
              <a:schemeClr val="bg1"/>
            </a:solidFill>
          </a:ln>
          <a:effectLst/>
          <a:scene3d>
            <a:camera prst="orthographicFront"/>
            <a:lightRig rig="glow" dir="t"/>
          </a:scene3d>
          <a:sp3d prstMaterial="matte"/>
          <a:extLst/>
        </p:spPr>
        <p:style>
          <a:lnRef idx="2">
            <a:schemeClr val="accent1">
              <a:shade val="50000"/>
            </a:schemeClr>
          </a:lnRef>
          <a:fillRef idx="1">
            <a:schemeClr val="accent1"/>
          </a:fillRef>
          <a:effectRef idx="0">
            <a:schemeClr val="accent1"/>
          </a:effectRef>
          <a:fontRef idx="minor">
            <a:schemeClr val="lt1"/>
          </a:fontRef>
        </p:style>
        <p:txBody>
          <a:bodyPr lIns="91440" tIns="0" rIns="0" bIns="0" anchor="ctr" anchorCtr="0"/>
          <a:lstStyle/>
          <a:p>
            <a:pPr algn="ctr" defTabSz="457138">
              <a:lnSpc>
                <a:spcPct val="90000"/>
              </a:lnSpc>
              <a:spcBef>
                <a:spcPts val="600"/>
              </a:spcBef>
            </a:pPr>
            <a:endParaRPr lang="en-US" sz="1200" b="1" dirty="0">
              <a:solidFill>
                <a:prstClr val="white"/>
              </a:solidFill>
            </a:endParaRPr>
          </a:p>
        </p:txBody>
      </p:sp>
      <p:cxnSp>
        <p:nvCxnSpPr>
          <p:cNvPr id="10" name="Straight Connector 9"/>
          <p:cNvCxnSpPr/>
          <p:nvPr/>
        </p:nvCxnSpPr>
        <p:spPr bwMode="gray">
          <a:xfrm flipV="1">
            <a:off x="4129192" y="3195591"/>
            <a:ext cx="320762" cy="416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gray">
          <a:xfrm flipH="1" flipV="1">
            <a:off x="5009564" y="3163106"/>
            <a:ext cx="378695" cy="449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721356" y="3835296"/>
            <a:ext cx="520425" cy="319264"/>
            <a:chOff x="1513692" y="3417104"/>
            <a:chExt cx="663113" cy="511890"/>
          </a:xfrm>
        </p:grpSpPr>
        <p:sp>
          <p:nvSpPr>
            <p:cNvPr id="13" name="Freeform 161"/>
            <p:cNvSpPr>
              <a:spLocks/>
            </p:cNvSpPr>
            <p:nvPr/>
          </p:nvSpPr>
          <p:spPr bwMode="black">
            <a:xfrm>
              <a:off x="1599920" y="3552896"/>
              <a:ext cx="27471" cy="23649"/>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 name="Freeform 162"/>
            <p:cNvSpPr>
              <a:spLocks/>
            </p:cNvSpPr>
            <p:nvPr/>
          </p:nvSpPr>
          <p:spPr bwMode="black">
            <a:xfrm>
              <a:off x="1767796" y="3461351"/>
              <a:ext cx="27471" cy="22886"/>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 name="Freeform 163"/>
            <p:cNvSpPr>
              <a:spLocks/>
            </p:cNvSpPr>
            <p:nvPr/>
          </p:nvSpPr>
          <p:spPr bwMode="black">
            <a:xfrm>
              <a:off x="1667070" y="3516278"/>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6" name="Freeform 164"/>
            <p:cNvSpPr>
              <a:spLocks/>
            </p:cNvSpPr>
            <p:nvPr/>
          </p:nvSpPr>
          <p:spPr bwMode="black">
            <a:xfrm>
              <a:off x="1700646" y="3497969"/>
              <a:ext cx="27471" cy="22886"/>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7" name="Freeform 165"/>
            <p:cNvSpPr>
              <a:spLocks/>
            </p:cNvSpPr>
            <p:nvPr/>
          </p:nvSpPr>
          <p:spPr bwMode="black">
            <a:xfrm>
              <a:off x="1734221" y="3479660"/>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8" name="Freeform 166"/>
            <p:cNvSpPr>
              <a:spLocks/>
            </p:cNvSpPr>
            <p:nvPr/>
          </p:nvSpPr>
          <p:spPr bwMode="black">
            <a:xfrm>
              <a:off x="1514455" y="3701657"/>
              <a:ext cx="15262" cy="25175"/>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9" name="Freeform 167"/>
            <p:cNvSpPr>
              <a:spLocks/>
            </p:cNvSpPr>
            <p:nvPr/>
          </p:nvSpPr>
          <p:spPr bwMode="black">
            <a:xfrm>
              <a:off x="1564818" y="3569679"/>
              <a:ext cx="27471" cy="15258"/>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0" name="Freeform 168"/>
            <p:cNvSpPr>
              <a:spLocks/>
            </p:cNvSpPr>
            <p:nvPr/>
          </p:nvSpPr>
          <p:spPr bwMode="black">
            <a:xfrm>
              <a:off x="1513692" y="3663513"/>
              <a:ext cx="12973" cy="25175"/>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1" name="Freeform 169"/>
            <p:cNvSpPr>
              <a:spLocks/>
            </p:cNvSpPr>
            <p:nvPr/>
          </p:nvSpPr>
          <p:spPr bwMode="black">
            <a:xfrm>
              <a:off x="1801372" y="3443042"/>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2" name="Freeform 170"/>
            <p:cNvSpPr>
              <a:spLocks/>
            </p:cNvSpPr>
            <p:nvPr/>
          </p:nvSpPr>
          <p:spPr bwMode="black">
            <a:xfrm>
              <a:off x="1514455" y="3625369"/>
              <a:ext cx="16788" cy="25938"/>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3" name="Freeform 171"/>
            <p:cNvSpPr>
              <a:spLocks/>
            </p:cNvSpPr>
            <p:nvPr/>
          </p:nvSpPr>
          <p:spPr bwMode="black">
            <a:xfrm>
              <a:off x="1514455" y="3585700"/>
              <a:ext cx="16788" cy="27464"/>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4" name="Freeform 172"/>
            <p:cNvSpPr>
              <a:spLocks/>
            </p:cNvSpPr>
            <p:nvPr/>
          </p:nvSpPr>
          <p:spPr bwMode="black">
            <a:xfrm>
              <a:off x="2011217" y="3491866"/>
              <a:ext cx="28234" cy="22886"/>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5" name="Freeform 173"/>
            <p:cNvSpPr>
              <a:spLocks/>
            </p:cNvSpPr>
            <p:nvPr/>
          </p:nvSpPr>
          <p:spPr bwMode="black">
            <a:xfrm>
              <a:off x="2110417" y="3550608"/>
              <a:ext cx="28234" cy="24412"/>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6" name="Freeform 174"/>
            <p:cNvSpPr>
              <a:spLocks/>
            </p:cNvSpPr>
            <p:nvPr/>
          </p:nvSpPr>
          <p:spPr bwMode="black">
            <a:xfrm>
              <a:off x="2078368" y="3530010"/>
              <a:ext cx="27471" cy="23649"/>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7" name="Freeform 175"/>
            <p:cNvSpPr>
              <a:spLocks/>
            </p:cNvSpPr>
            <p:nvPr/>
          </p:nvSpPr>
          <p:spPr bwMode="black">
            <a:xfrm>
              <a:off x="2160780" y="3607060"/>
              <a:ext cx="16025" cy="26701"/>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8" name="Freeform 176"/>
            <p:cNvSpPr>
              <a:spLocks/>
            </p:cNvSpPr>
            <p:nvPr/>
          </p:nvSpPr>
          <p:spPr bwMode="black">
            <a:xfrm>
              <a:off x="2141704" y="3572731"/>
              <a:ext cx="26708" cy="25175"/>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29" name="Freeform 177"/>
            <p:cNvSpPr>
              <a:spLocks/>
            </p:cNvSpPr>
            <p:nvPr/>
          </p:nvSpPr>
          <p:spPr bwMode="black">
            <a:xfrm>
              <a:off x="2044793" y="3510938"/>
              <a:ext cx="28234" cy="22886"/>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0" name="Freeform 178"/>
            <p:cNvSpPr>
              <a:spLocks/>
            </p:cNvSpPr>
            <p:nvPr/>
          </p:nvSpPr>
          <p:spPr bwMode="black">
            <a:xfrm>
              <a:off x="1903624" y="3430836"/>
              <a:ext cx="28234" cy="23649"/>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1" name="Freeform 179"/>
            <p:cNvSpPr>
              <a:spLocks/>
            </p:cNvSpPr>
            <p:nvPr/>
          </p:nvSpPr>
          <p:spPr bwMode="black">
            <a:xfrm>
              <a:off x="1871575" y="3417104"/>
              <a:ext cx="25945" cy="19072"/>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2" name="Freeform 180"/>
            <p:cNvSpPr>
              <a:spLocks/>
            </p:cNvSpPr>
            <p:nvPr/>
          </p:nvSpPr>
          <p:spPr bwMode="black">
            <a:xfrm>
              <a:off x="1834184" y="3422444"/>
              <a:ext cx="27471" cy="23649"/>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3" name="Freeform 181"/>
            <p:cNvSpPr>
              <a:spLocks/>
            </p:cNvSpPr>
            <p:nvPr/>
          </p:nvSpPr>
          <p:spPr bwMode="black">
            <a:xfrm>
              <a:off x="1521323" y="3735986"/>
              <a:ext cx="27471" cy="23649"/>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4" name="Freeform 182"/>
            <p:cNvSpPr>
              <a:spLocks/>
            </p:cNvSpPr>
            <p:nvPr/>
          </p:nvSpPr>
          <p:spPr bwMode="black">
            <a:xfrm>
              <a:off x="1977642" y="3473557"/>
              <a:ext cx="27471" cy="22886"/>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5" name="Freeform 183"/>
            <p:cNvSpPr>
              <a:spLocks/>
            </p:cNvSpPr>
            <p:nvPr/>
          </p:nvSpPr>
          <p:spPr bwMode="black">
            <a:xfrm>
              <a:off x="1936436" y="3450671"/>
              <a:ext cx="35101" cy="27464"/>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6" name="Freeform 184"/>
            <p:cNvSpPr>
              <a:spLocks/>
            </p:cNvSpPr>
            <p:nvPr/>
          </p:nvSpPr>
          <p:spPr bwMode="black">
            <a:xfrm>
              <a:off x="1633495" y="3534587"/>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7" name="Freeform 185"/>
            <p:cNvSpPr>
              <a:spLocks/>
            </p:cNvSpPr>
            <p:nvPr/>
          </p:nvSpPr>
          <p:spPr bwMode="black">
            <a:xfrm>
              <a:off x="2033347" y="3775656"/>
              <a:ext cx="27471" cy="22886"/>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8" name="Freeform 186"/>
            <p:cNvSpPr>
              <a:spLocks/>
            </p:cNvSpPr>
            <p:nvPr/>
          </p:nvSpPr>
          <p:spPr bwMode="black">
            <a:xfrm>
              <a:off x="1966959" y="3814563"/>
              <a:ext cx="27471" cy="23649"/>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39" name="Freeform 187"/>
            <p:cNvSpPr>
              <a:spLocks/>
            </p:cNvSpPr>
            <p:nvPr/>
          </p:nvSpPr>
          <p:spPr bwMode="black">
            <a:xfrm>
              <a:off x="1999771" y="3794728"/>
              <a:ext cx="28234" cy="23649"/>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0" name="Freeform 188"/>
            <p:cNvSpPr>
              <a:spLocks/>
            </p:cNvSpPr>
            <p:nvPr/>
          </p:nvSpPr>
          <p:spPr bwMode="black">
            <a:xfrm>
              <a:off x="1903624" y="3855758"/>
              <a:ext cx="25945" cy="25938"/>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1" name="Freeform 189"/>
            <p:cNvSpPr>
              <a:spLocks/>
            </p:cNvSpPr>
            <p:nvPr/>
          </p:nvSpPr>
          <p:spPr bwMode="black">
            <a:xfrm>
              <a:off x="1934147" y="3834397"/>
              <a:ext cx="27471" cy="23649"/>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2" name="Freeform 190"/>
            <p:cNvSpPr>
              <a:spLocks/>
            </p:cNvSpPr>
            <p:nvPr/>
          </p:nvSpPr>
          <p:spPr bwMode="black">
            <a:xfrm>
              <a:off x="2066159" y="3756584"/>
              <a:ext cx="28234" cy="22886"/>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3" name="Freeform 191"/>
            <p:cNvSpPr>
              <a:spLocks/>
            </p:cNvSpPr>
            <p:nvPr/>
          </p:nvSpPr>
          <p:spPr bwMode="black">
            <a:xfrm>
              <a:off x="1527427" y="3562050"/>
              <a:ext cx="28234" cy="19072"/>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4" name="Freeform 192"/>
            <p:cNvSpPr>
              <a:spLocks/>
            </p:cNvSpPr>
            <p:nvPr/>
          </p:nvSpPr>
          <p:spPr bwMode="black">
            <a:xfrm>
              <a:off x="2156965" y="3684111"/>
              <a:ext cx="17551" cy="26701"/>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5" name="Freeform 193"/>
            <p:cNvSpPr>
              <a:spLocks/>
            </p:cNvSpPr>
            <p:nvPr/>
          </p:nvSpPr>
          <p:spPr bwMode="black">
            <a:xfrm>
              <a:off x="2163832" y="3646730"/>
              <a:ext cx="12973" cy="25175"/>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6" name="Freeform 194"/>
            <p:cNvSpPr>
              <a:spLocks/>
            </p:cNvSpPr>
            <p:nvPr/>
          </p:nvSpPr>
          <p:spPr bwMode="black">
            <a:xfrm>
              <a:off x="1885310" y="3887799"/>
              <a:ext cx="22892" cy="27464"/>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7" name="Freeform 195"/>
            <p:cNvSpPr>
              <a:spLocks/>
            </p:cNvSpPr>
            <p:nvPr/>
          </p:nvSpPr>
          <p:spPr bwMode="black">
            <a:xfrm>
              <a:off x="2099734" y="3736749"/>
              <a:ext cx="27471" cy="23649"/>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8" name="Freeform 196"/>
            <p:cNvSpPr>
              <a:spLocks/>
            </p:cNvSpPr>
            <p:nvPr/>
          </p:nvSpPr>
          <p:spPr bwMode="black">
            <a:xfrm>
              <a:off x="2132547" y="3715389"/>
              <a:ext cx="27471" cy="24412"/>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49" name="Freeform 197"/>
            <p:cNvSpPr>
              <a:spLocks/>
            </p:cNvSpPr>
            <p:nvPr/>
          </p:nvSpPr>
          <p:spPr bwMode="black">
            <a:xfrm>
              <a:off x="1659440" y="3802357"/>
              <a:ext cx="27471" cy="23649"/>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0" name="Freeform 198"/>
            <p:cNvSpPr>
              <a:spLocks/>
            </p:cNvSpPr>
            <p:nvPr/>
          </p:nvSpPr>
          <p:spPr bwMode="black">
            <a:xfrm>
              <a:off x="1692252" y="3821428"/>
              <a:ext cx="27471" cy="23649"/>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1" name="Freeform 199"/>
            <p:cNvSpPr>
              <a:spLocks/>
            </p:cNvSpPr>
            <p:nvPr/>
          </p:nvSpPr>
          <p:spPr bwMode="black">
            <a:xfrm>
              <a:off x="1625864" y="3783284"/>
              <a:ext cx="28234" cy="22886"/>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2" name="Freeform 200"/>
            <p:cNvSpPr>
              <a:spLocks/>
            </p:cNvSpPr>
            <p:nvPr/>
          </p:nvSpPr>
          <p:spPr bwMode="black">
            <a:xfrm>
              <a:off x="1592289" y="3764975"/>
              <a:ext cx="27471" cy="22886"/>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3" name="Freeform 201"/>
            <p:cNvSpPr>
              <a:spLocks/>
            </p:cNvSpPr>
            <p:nvPr/>
          </p:nvSpPr>
          <p:spPr bwMode="black">
            <a:xfrm>
              <a:off x="1556424" y="3754295"/>
              <a:ext cx="27471" cy="16783"/>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4" name="Freeform 202"/>
            <p:cNvSpPr>
              <a:spLocks/>
            </p:cNvSpPr>
            <p:nvPr/>
          </p:nvSpPr>
          <p:spPr bwMode="black">
            <a:xfrm>
              <a:off x="1855550" y="3914499"/>
              <a:ext cx="26708" cy="14495"/>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5" name="Freeform 203"/>
            <p:cNvSpPr>
              <a:spLocks/>
            </p:cNvSpPr>
            <p:nvPr/>
          </p:nvSpPr>
          <p:spPr bwMode="black">
            <a:xfrm>
              <a:off x="1789163" y="3881696"/>
              <a:ext cx="23656" cy="28227"/>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6" name="Freeform 204"/>
            <p:cNvSpPr>
              <a:spLocks/>
            </p:cNvSpPr>
            <p:nvPr/>
          </p:nvSpPr>
          <p:spPr bwMode="black">
            <a:xfrm>
              <a:off x="1759402" y="3859572"/>
              <a:ext cx="26708" cy="22886"/>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7" name="Freeform 205"/>
            <p:cNvSpPr>
              <a:spLocks/>
            </p:cNvSpPr>
            <p:nvPr/>
          </p:nvSpPr>
          <p:spPr bwMode="black">
            <a:xfrm>
              <a:off x="1816633" y="3907633"/>
              <a:ext cx="27471" cy="18309"/>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8" name="Freeform 206"/>
            <p:cNvSpPr>
              <a:spLocks/>
            </p:cNvSpPr>
            <p:nvPr/>
          </p:nvSpPr>
          <p:spPr bwMode="black">
            <a:xfrm>
              <a:off x="1725827" y="3841263"/>
              <a:ext cx="27471" cy="22886"/>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59" name="Freeform 207"/>
            <p:cNvSpPr>
              <a:spLocks noEditPoints="1"/>
            </p:cNvSpPr>
            <p:nvPr/>
          </p:nvSpPr>
          <p:spPr bwMode="black">
            <a:xfrm>
              <a:off x="1561003" y="3452959"/>
              <a:ext cx="576122" cy="428736"/>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grpSp>
      <p:grpSp>
        <p:nvGrpSpPr>
          <p:cNvPr id="60" name="Group 59"/>
          <p:cNvGrpSpPr/>
          <p:nvPr/>
        </p:nvGrpSpPr>
        <p:grpSpPr>
          <a:xfrm>
            <a:off x="5278064" y="3845050"/>
            <a:ext cx="520425" cy="319264"/>
            <a:chOff x="1513692" y="3417104"/>
            <a:chExt cx="663113" cy="511890"/>
          </a:xfrm>
        </p:grpSpPr>
        <p:sp>
          <p:nvSpPr>
            <p:cNvPr id="61" name="Freeform 161"/>
            <p:cNvSpPr>
              <a:spLocks/>
            </p:cNvSpPr>
            <p:nvPr/>
          </p:nvSpPr>
          <p:spPr bwMode="black">
            <a:xfrm>
              <a:off x="1599920" y="3552896"/>
              <a:ext cx="27471" cy="23649"/>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2" name="Freeform 162"/>
            <p:cNvSpPr>
              <a:spLocks/>
            </p:cNvSpPr>
            <p:nvPr/>
          </p:nvSpPr>
          <p:spPr bwMode="black">
            <a:xfrm>
              <a:off x="1767796" y="3461351"/>
              <a:ext cx="27471" cy="22886"/>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3" name="Freeform 163"/>
            <p:cNvSpPr>
              <a:spLocks/>
            </p:cNvSpPr>
            <p:nvPr/>
          </p:nvSpPr>
          <p:spPr bwMode="black">
            <a:xfrm>
              <a:off x="1667070" y="3516278"/>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4" name="Freeform 164"/>
            <p:cNvSpPr>
              <a:spLocks/>
            </p:cNvSpPr>
            <p:nvPr/>
          </p:nvSpPr>
          <p:spPr bwMode="black">
            <a:xfrm>
              <a:off x="1700646" y="3497969"/>
              <a:ext cx="27471" cy="22886"/>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5" name="Freeform 165"/>
            <p:cNvSpPr>
              <a:spLocks/>
            </p:cNvSpPr>
            <p:nvPr/>
          </p:nvSpPr>
          <p:spPr bwMode="black">
            <a:xfrm>
              <a:off x="1734221" y="3479660"/>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6" name="Freeform 166"/>
            <p:cNvSpPr>
              <a:spLocks/>
            </p:cNvSpPr>
            <p:nvPr/>
          </p:nvSpPr>
          <p:spPr bwMode="black">
            <a:xfrm>
              <a:off x="1514455" y="3701657"/>
              <a:ext cx="15262" cy="25175"/>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7" name="Freeform 167"/>
            <p:cNvSpPr>
              <a:spLocks/>
            </p:cNvSpPr>
            <p:nvPr/>
          </p:nvSpPr>
          <p:spPr bwMode="black">
            <a:xfrm>
              <a:off x="1564818" y="3569679"/>
              <a:ext cx="27471" cy="15258"/>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8" name="Freeform 168"/>
            <p:cNvSpPr>
              <a:spLocks/>
            </p:cNvSpPr>
            <p:nvPr/>
          </p:nvSpPr>
          <p:spPr bwMode="black">
            <a:xfrm>
              <a:off x="1513692" y="3663513"/>
              <a:ext cx="12973" cy="25175"/>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69" name="Freeform 169"/>
            <p:cNvSpPr>
              <a:spLocks/>
            </p:cNvSpPr>
            <p:nvPr/>
          </p:nvSpPr>
          <p:spPr bwMode="black">
            <a:xfrm>
              <a:off x="1801372" y="3443042"/>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0" name="Freeform 170"/>
            <p:cNvSpPr>
              <a:spLocks/>
            </p:cNvSpPr>
            <p:nvPr/>
          </p:nvSpPr>
          <p:spPr bwMode="black">
            <a:xfrm>
              <a:off x="1514455" y="3625369"/>
              <a:ext cx="16788" cy="25938"/>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1" name="Freeform 171"/>
            <p:cNvSpPr>
              <a:spLocks/>
            </p:cNvSpPr>
            <p:nvPr/>
          </p:nvSpPr>
          <p:spPr bwMode="black">
            <a:xfrm>
              <a:off x="1514455" y="3585700"/>
              <a:ext cx="16788" cy="27464"/>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2" name="Freeform 172"/>
            <p:cNvSpPr>
              <a:spLocks/>
            </p:cNvSpPr>
            <p:nvPr/>
          </p:nvSpPr>
          <p:spPr bwMode="black">
            <a:xfrm>
              <a:off x="2011217" y="3491866"/>
              <a:ext cx="28234" cy="22886"/>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3" name="Freeform 173"/>
            <p:cNvSpPr>
              <a:spLocks/>
            </p:cNvSpPr>
            <p:nvPr/>
          </p:nvSpPr>
          <p:spPr bwMode="black">
            <a:xfrm>
              <a:off x="2110417" y="3550608"/>
              <a:ext cx="28234" cy="24412"/>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4" name="Freeform 174"/>
            <p:cNvSpPr>
              <a:spLocks/>
            </p:cNvSpPr>
            <p:nvPr/>
          </p:nvSpPr>
          <p:spPr bwMode="black">
            <a:xfrm>
              <a:off x="2078368" y="3530010"/>
              <a:ext cx="27471" cy="23649"/>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5" name="Freeform 175"/>
            <p:cNvSpPr>
              <a:spLocks/>
            </p:cNvSpPr>
            <p:nvPr/>
          </p:nvSpPr>
          <p:spPr bwMode="black">
            <a:xfrm>
              <a:off x="2160780" y="3607060"/>
              <a:ext cx="16025" cy="26701"/>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6" name="Freeform 176"/>
            <p:cNvSpPr>
              <a:spLocks/>
            </p:cNvSpPr>
            <p:nvPr/>
          </p:nvSpPr>
          <p:spPr bwMode="black">
            <a:xfrm>
              <a:off x="2141704" y="3572731"/>
              <a:ext cx="26708" cy="25175"/>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7" name="Freeform 177"/>
            <p:cNvSpPr>
              <a:spLocks/>
            </p:cNvSpPr>
            <p:nvPr/>
          </p:nvSpPr>
          <p:spPr bwMode="black">
            <a:xfrm>
              <a:off x="2044793" y="3510938"/>
              <a:ext cx="28234" cy="22886"/>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8" name="Freeform 178"/>
            <p:cNvSpPr>
              <a:spLocks/>
            </p:cNvSpPr>
            <p:nvPr/>
          </p:nvSpPr>
          <p:spPr bwMode="black">
            <a:xfrm>
              <a:off x="1903624" y="3430836"/>
              <a:ext cx="28234" cy="23649"/>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79" name="Freeform 179"/>
            <p:cNvSpPr>
              <a:spLocks/>
            </p:cNvSpPr>
            <p:nvPr/>
          </p:nvSpPr>
          <p:spPr bwMode="black">
            <a:xfrm>
              <a:off x="1871575" y="3417104"/>
              <a:ext cx="25945" cy="19072"/>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0" name="Freeform 180"/>
            <p:cNvSpPr>
              <a:spLocks/>
            </p:cNvSpPr>
            <p:nvPr/>
          </p:nvSpPr>
          <p:spPr bwMode="black">
            <a:xfrm>
              <a:off x="1834184" y="3422444"/>
              <a:ext cx="27471" cy="23649"/>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1" name="Freeform 181"/>
            <p:cNvSpPr>
              <a:spLocks/>
            </p:cNvSpPr>
            <p:nvPr/>
          </p:nvSpPr>
          <p:spPr bwMode="black">
            <a:xfrm>
              <a:off x="1521323" y="3735986"/>
              <a:ext cx="27471" cy="23649"/>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2" name="Freeform 182"/>
            <p:cNvSpPr>
              <a:spLocks/>
            </p:cNvSpPr>
            <p:nvPr/>
          </p:nvSpPr>
          <p:spPr bwMode="black">
            <a:xfrm>
              <a:off x="1977642" y="3473557"/>
              <a:ext cx="27471" cy="22886"/>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3" name="Freeform 183"/>
            <p:cNvSpPr>
              <a:spLocks/>
            </p:cNvSpPr>
            <p:nvPr/>
          </p:nvSpPr>
          <p:spPr bwMode="black">
            <a:xfrm>
              <a:off x="1936436" y="3450671"/>
              <a:ext cx="35101" cy="27464"/>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4" name="Freeform 184"/>
            <p:cNvSpPr>
              <a:spLocks/>
            </p:cNvSpPr>
            <p:nvPr/>
          </p:nvSpPr>
          <p:spPr bwMode="black">
            <a:xfrm>
              <a:off x="1633495" y="3534587"/>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5" name="Freeform 185"/>
            <p:cNvSpPr>
              <a:spLocks/>
            </p:cNvSpPr>
            <p:nvPr/>
          </p:nvSpPr>
          <p:spPr bwMode="black">
            <a:xfrm>
              <a:off x="2033347" y="3775656"/>
              <a:ext cx="27471" cy="22886"/>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6" name="Freeform 186"/>
            <p:cNvSpPr>
              <a:spLocks/>
            </p:cNvSpPr>
            <p:nvPr/>
          </p:nvSpPr>
          <p:spPr bwMode="black">
            <a:xfrm>
              <a:off x="1966959" y="3814563"/>
              <a:ext cx="27471" cy="23649"/>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7" name="Freeform 187"/>
            <p:cNvSpPr>
              <a:spLocks/>
            </p:cNvSpPr>
            <p:nvPr/>
          </p:nvSpPr>
          <p:spPr bwMode="black">
            <a:xfrm>
              <a:off x="1999771" y="3794728"/>
              <a:ext cx="28234" cy="23649"/>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8" name="Freeform 188"/>
            <p:cNvSpPr>
              <a:spLocks/>
            </p:cNvSpPr>
            <p:nvPr/>
          </p:nvSpPr>
          <p:spPr bwMode="black">
            <a:xfrm>
              <a:off x="1903624" y="3855758"/>
              <a:ext cx="25945" cy="25938"/>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89" name="Freeform 189"/>
            <p:cNvSpPr>
              <a:spLocks/>
            </p:cNvSpPr>
            <p:nvPr/>
          </p:nvSpPr>
          <p:spPr bwMode="black">
            <a:xfrm>
              <a:off x="1934147" y="3834397"/>
              <a:ext cx="27471" cy="23649"/>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0" name="Freeform 190"/>
            <p:cNvSpPr>
              <a:spLocks/>
            </p:cNvSpPr>
            <p:nvPr/>
          </p:nvSpPr>
          <p:spPr bwMode="black">
            <a:xfrm>
              <a:off x="2066159" y="3756584"/>
              <a:ext cx="28234" cy="22886"/>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1" name="Freeform 191"/>
            <p:cNvSpPr>
              <a:spLocks/>
            </p:cNvSpPr>
            <p:nvPr/>
          </p:nvSpPr>
          <p:spPr bwMode="black">
            <a:xfrm>
              <a:off x="1527427" y="3562050"/>
              <a:ext cx="28234" cy="19072"/>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2" name="Freeform 192"/>
            <p:cNvSpPr>
              <a:spLocks/>
            </p:cNvSpPr>
            <p:nvPr/>
          </p:nvSpPr>
          <p:spPr bwMode="black">
            <a:xfrm>
              <a:off x="2156965" y="3684111"/>
              <a:ext cx="17551" cy="26701"/>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3" name="Freeform 193"/>
            <p:cNvSpPr>
              <a:spLocks/>
            </p:cNvSpPr>
            <p:nvPr/>
          </p:nvSpPr>
          <p:spPr bwMode="black">
            <a:xfrm>
              <a:off x="2163832" y="3646730"/>
              <a:ext cx="12973" cy="25175"/>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4" name="Freeform 194"/>
            <p:cNvSpPr>
              <a:spLocks/>
            </p:cNvSpPr>
            <p:nvPr/>
          </p:nvSpPr>
          <p:spPr bwMode="black">
            <a:xfrm>
              <a:off x="1885310" y="3887799"/>
              <a:ext cx="22892" cy="27464"/>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5" name="Freeform 195"/>
            <p:cNvSpPr>
              <a:spLocks/>
            </p:cNvSpPr>
            <p:nvPr/>
          </p:nvSpPr>
          <p:spPr bwMode="black">
            <a:xfrm>
              <a:off x="2099734" y="3736749"/>
              <a:ext cx="27471" cy="23649"/>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6" name="Freeform 196"/>
            <p:cNvSpPr>
              <a:spLocks/>
            </p:cNvSpPr>
            <p:nvPr/>
          </p:nvSpPr>
          <p:spPr bwMode="black">
            <a:xfrm>
              <a:off x="2132547" y="3715389"/>
              <a:ext cx="27471" cy="24412"/>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7" name="Freeform 197"/>
            <p:cNvSpPr>
              <a:spLocks/>
            </p:cNvSpPr>
            <p:nvPr/>
          </p:nvSpPr>
          <p:spPr bwMode="black">
            <a:xfrm>
              <a:off x="1659440" y="3802357"/>
              <a:ext cx="27471" cy="23649"/>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8" name="Freeform 198"/>
            <p:cNvSpPr>
              <a:spLocks/>
            </p:cNvSpPr>
            <p:nvPr/>
          </p:nvSpPr>
          <p:spPr bwMode="black">
            <a:xfrm>
              <a:off x="1692252" y="3821428"/>
              <a:ext cx="27471" cy="23649"/>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99" name="Freeform 199"/>
            <p:cNvSpPr>
              <a:spLocks/>
            </p:cNvSpPr>
            <p:nvPr/>
          </p:nvSpPr>
          <p:spPr bwMode="black">
            <a:xfrm>
              <a:off x="1625864" y="3783284"/>
              <a:ext cx="28234" cy="22886"/>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0" name="Freeform 200"/>
            <p:cNvSpPr>
              <a:spLocks/>
            </p:cNvSpPr>
            <p:nvPr/>
          </p:nvSpPr>
          <p:spPr bwMode="black">
            <a:xfrm>
              <a:off x="1592289" y="3764975"/>
              <a:ext cx="27471" cy="22886"/>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1" name="Freeform 201"/>
            <p:cNvSpPr>
              <a:spLocks/>
            </p:cNvSpPr>
            <p:nvPr/>
          </p:nvSpPr>
          <p:spPr bwMode="black">
            <a:xfrm>
              <a:off x="1556424" y="3754295"/>
              <a:ext cx="27471" cy="16783"/>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2" name="Freeform 202"/>
            <p:cNvSpPr>
              <a:spLocks/>
            </p:cNvSpPr>
            <p:nvPr/>
          </p:nvSpPr>
          <p:spPr bwMode="black">
            <a:xfrm>
              <a:off x="1855550" y="3914499"/>
              <a:ext cx="26708" cy="14495"/>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3" name="Freeform 203"/>
            <p:cNvSpPr>
              <a:spLocks/>
            </p:cNvSpPr>
            <p:nvPr/>
          </p:nvSpPr>
          <p:spPr bwMode="black">
            <a:xfrm>
              <a:off x="1789163" y="3881696"/>
              <a:ext cx="23656" cy="28227"/>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4" name="Freeform 204"/>
            <p:cNvSpPr>
              <a:spLocks/>
            </p:cNvSpPr>
            <p:nvPr/>
          </p:nvSpPr>
          <p:spPr bwMode="black">
            <a:xfrm>
              <a:off x="1759402" y="3859572"/>
              <a:ext cx="26708" cy="22886"/>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5" name="Freeform 205"/>
            <p:cNvSpPr>
              <a:spLocks/>
            </p:cNvSpPr>
            <p:nvPr/>
          </p:nvSpPr>
          <p:spPr bwMode="black">
            <a:xfrm>
              <a:off x="1816633" y="3907633"/>
              <a:ext cx="27471" cy="18309"/>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6" name="Freeform 206"/>
            <p:cNvSpPr>
              <a:spLocks/>
            </p:cNvSpPr>
            <p:nvPr/>
          </p:nvSpPr>
          <p:spPr bwMode="black">
            <a:xfrm>
              <a:off x="1725827" y="3841263"/>
              <a:ext cx="27471" cy="22886"/>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07" name="Freeform 207"/>
            <p:cNvSpPr>
              <a:spLocks noEditPoints="1"/>
            </p:cNvSpPr>
            <p:nvPr/>
          </p:nvSpPr>
          <p:spPr bwMode="black">
            <a:xfrm>
              <a:off x="1561003" y="3452959"/>
              <a:ext cx="576122" cy="428736"/>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grpSp>
      <p:pic>
        <p:nvPicPr>
          <p:cNvPr id="108" name="Picture 107"/>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bwMode="gray">
          <a:xfrm>
            <a:off x="5707596" y="4539164"/>
            <a:ext cx="298252" cy="443909"/>
          </a:xfrm>
          <a:prstGeom prst="rect">
            <a:avLst/>
          </a:prstGeom>
        </p:spPr>
      </p:pic>
      <p:grpSp>
        <p:nvGrpSpPr>
          <p:cNvPr id="109" name="Group 108"/>
          <p:cNvGrpSpPr/>
          <p:nvPr/>
        </p:nvGrpSpPr>
        <p:grpSpPr>
          <a:xfrm>
            <a:off x="4488564" y="3833155"/>
            <a:ext cx="520425" cy="319264"/>
            <a:chOff x="1513692" y="3417104"/>
            <a:chExt cx="663113" cy="511890"/>
          </a:xfrm>
        </p:grpSpPr>
        <p:sp>
          <p:nvSpPr>
            <p:cNvPr id="110" name="Freeform 161"/>
            <p:cNvSpPr>
              <a:spLocks/>
            </p:cNvSpPr>
            <p:nvPr/>
          </p:nvSpPr>
          <p:spPr bwMode="black">
            <a:xfrm>
              <a:off x="1599920" y="3552896"/>
              <a:ext cx="27471" cy="23649"/>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1" name="Freeform 162"/>
            <p:cNvSpPr>
              <a:spLocks/>
            </p:cNvSpPr>
            <p:nvPr/>
          </p:nvSpPr>
          <p:spPr bwMode="black">
            <a:xfrm>
              <a:off x="1767796" y="3461351"/>
              <a:ext cx="27471" cy="22886"/>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2" name="Freeform 163"/>
            <p:cNvSpPr>
              <a:spLocks/>
            </p:cNvSpPr>
            <p:nvPr/>
          </p:nvSpPr>
          <p:spPr bwMode="black">
            <a:xfrm>
              <a:off x="1667070" y="3516278"/>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3" name="Freeform 164"/>
            <p:cNvSpPr>
              <a:spLocks/>
            </p:cNvSpPr>
            <p:nvPr/>
          </p:nvSpPr>
          <p:spPr bwMode="black">
            <a:xfrm>
              <a:off x="1700646" y="3497969"/>
              <a:ext cx="27471" cy="22886"/>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4" name="Freeform 165"/>
            <p:cNvSpPr>
              <a:spLocks/>
            </p:cNvSpPr>
            <p:nvPr/>
          </p:nvSpPr>
          <p:spPr bwMode="black">
            <a:xfrm>
              <a:off x="1734221" y="3479660"/>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5" name="Freeform 166"/>
            <p:cNvSpPr>
              <a:spLocks/>
            </p:cNvSpPr>
            <p:nvPr/>
          </p:nvSpPr>
          <p:spPr bwMode="black">
            <a:xfrm>
              <a:off x="1514455" y="3701657"/>
              <a:ext cx="15262" cy="25175"/>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6" name="Freeform 167"/>
            <p:cNvSpPr>
              <a:spLocks/>
            </p:cNvSpPr>
            <p:nvPr/>
          </p:nvSpPr>
          <p:spPr bwMode="black">
            <a:xfrm>
              <a:off x="1564818" y="3569679"/>
              <a:ext cx="27471" cy="15258"/>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7" name="Freeform 168"/>
            <p:cNvSpPr>
              <a:spLocks/>
            </p:cNvSpPr>
            <p:nvPr/>
          </p:nvSpPr>
          <p:spPr bwMode="black">
            <a:xfrm>
              <a:off x="1513692" y="3663513"/>
              <a:ext cx="12973" cy="25175"/>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8" name="Freeform 169"/>
            <p:cNvSpPr>
              <a:spLocks/>
            </p:cNvSpPr>
            <p:nvPr/>
          </p:nvSpPr>
          <p:spPr bwMode="black">
            <a:xfrm>
              <a:off x="1801372" y="3443042"/>
              <a:ext cx="28234" cy="22886"/>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19" name="Freeform 170"/>
            <p:cNvSpPr>
              <a:spLocks/>
            </p:cNvSpPr>
            <p:nvPr/>
          </p:nvSpPr>
          <p:spPr bwMode="black">
            <a:xfrm>
              <a:off x="1514455" y="3625369"/>
              <a:ext cx="16788" cy="25938"/>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0" name="Freeform 171"/>
            <p:cNvSpPr>
              <a:spLocks/>
            </p:cNvSpPr>
            <p:nvPr/>
          </p:nvSpPr>
          <p:spPr bwMode="black">
            <a:xfrm>
              <a:off x="1514455" y="3585700"/>
              <a:ext cx="16788" cy="27464"/>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1" name="Freeform 172"/>
            <p:cNvSpPr>
              <a:spLocks/>
            </p:cNvSpPr>
            <p:nvPr/>
          </p:nvSpPr>
          <p:spPr bwMode="black">
            <a:xfrm>
              <a:off x="2011217" y="3491866"/>
              <a:ext cx="28234" cy="22886"/>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2" name="Freeform 173"/>
            <p:cNvSpPr>
              <a:spLocks/>
            </p:cNvSpPr>
            <p:nvPr/>
          </p:nvSpPr>
          <p:spPr bwMode="black">
            <a:xfrm>
              <a:off x="2110417" y="3550608"/>
              <a:ext cx="28234" cy="24412"/>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3" name="Freeform 174"/>
            <p:cNvSpPr>
              <a:spLocks/>
            </p:cNvSpPr>
            <p:nvPr/>
          </p:nvSpPr>
          <p:spPr bwMode="black">
            <a:xfrm>
              <a:off x="2078368" y="3530010"/>
              <a:ext cx="27471" cy="23649"/>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4" name="Freeform 175"/>
            <p:cNvSpPr>
              <a:spLocks/>
            </p:cNvSpPr>
            <p:nvPr/>
          </p:nvSpPr>
          <p:spPr bwMode="black">
            <a:xfrm>
              <a:off x="2160780" y="3607060"/>
              <a:ext cx="16025" cy="26701"/>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5" name="Freeform 176"/>
            <p:cNvSpPr>
              <a:spLocks/>
            </p:cNvSpPr>
            <p:nvPr/>
          </p:nvSpPr>
          <p:spPr bwMode="black">
            <a:xfrm>
              <a:off x="2141704" y="3572731"/>
              <a:ext cx="26708" cy="25175"/>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6" name="Freeform 177"/>
            <p:cNvSpPr>
              <a:spLocks/>
            </p:cNvSpPr>
            <p:nvPr/>
          </p:nvSpPr>
          <p:spPr bwMode="black">
            <a:xfrm>
              <a:off x="2044793" y="3510938"/>
              <a:ext cx="28234" cy="22886"/>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7" name="Freeform 178"/>
            <p:cNvSpPr>
              <a:spLocks/>
            </p:cNvSpPr>
            <p:nvPr/>
          </p:nvSpPr>
          <p:spPr bwMode="black">
            <a:xfrm>
              <a:off x="1903624" y="3430836"/>
              <a:ext cx="28234" cy="23649"/>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8" name="Freeform 179"/>
            <p:cNvSpPr>
              <a:spLocks/>
            </p:cNvSpPr>
            <p:nvPr/>
          </p:nvSpPr>
          <p:spPr bwMode="black">
            <a:xfrm>
              <a:off x="1871575" y="3417104"/>
              <a:ext cx="25945" cy="19072"/>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29" name="Freeform 180"/>
            <p:cNvSpPr>
              <a:spLocks/>
            </p:cNvSpPr>
            <p:nvPr/>
          </p:nvSpPr>
          <p:spPr bwMode="black">
            <a:xfrm>
              <a:off x="1834184" y="3422444"/>
              <a:ext cx="27471" cy="23649"/>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0" name="Freeform 181"/>
            <p:cNvSpPr>
              <a:spLocks/>
            </p:cNvSpPr>
            <p:nvPr/>
          </p:nvSpPr>
          <p:spPr bwMode="black">
            <a:xfrm>
              <a:off x="1521323" y="3735986"/>
              <a:ext cx="27471" cy="23649"/>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1" name="Freeform 182"/>
            <p:cNvSpPr>
              <a:spLocks/>
            </p:cNvSpPr>
            <p:nvPr/>
          </p:nvSpPr>
          <p:spPr bwMode="black">
            <a:xfrm>
              <a:off x="1977642" y="3473557"/>
              <a:ext cx="27471" cy="22886"/>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2" name="Freeform 183"/>
            <p:cNvSpPr>
              <a:spLocks/>
            </p:cNvSpPr>
            <p:nvPr/>
          </p:nvSpPr>
          <p:spPr bwMode="black">
            <a:xfrm>
              <a:off x="1936436" y="3450671"/>
              <a:ext cx="35101" cy="27464"/>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3" name="Freeform 184"/>
            <p:cNvSpPr>
              <a:spLocks/>
            </p:cNvSpPr>
            <p:nvPr/>
          </p:nvSpPr>
          <p:spPr bwMode="black">
            <a:xfrm>
              <a:off x="1633495" y="3534587"/>
              <a:ext cx="27471" cy="22886"/>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4" name="Freeform 185"/>
            <p:cNvSpPr>
              <a:spLocks/>
            </p:cNvSpPr>
            <p:nvPr/>
          </p:nvSpPr>
          <p:spPr bwMode="black">
            <a:xfrm>
              <a:off x="2033347" y="3775656"/>
              <a:ext cx="27471" cy="22886"/>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5" name="Freeform 186"/>
            <p:cNvSpPr>
              <a:spLocks/>
            </p:cNvSpPr>
            <p:nvPr/>
          </p:nvSpPr>
          <p:spPr bwMode="black">
            <a:xfrm>
              <a:off x="1966959" y="3814563"/>
              <a:ext cx="27471" cy="23649"/>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6" name="Freeform 187"/>
            <p:cNvSpPr>
              <a:spLocks/>
            </p:cNvSpPr>
            <p:nvPr/>
          </p:nvSpPr>
          <p:spPr bwMode="black">
            <a:xfrm>
              <a:off x="1999771" y="3794728"/>
              <a:ext cx="28234" cy="23649"/>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7" name="Freeform 188"/>
            <p:cNvSpPr>
              <a:spLocks/>
            </p:cNvSpPr>
            <p:nvPr/>
          </p:nvSpPr>
          <p:spPr bwMode="black">
            <a:xfrm>
              <a:off x="1903624" y="3855758"/>
              <a:ext cx="25945" cy="25938"/>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8" name="Freeform 189"/>
            <p:cNvSpPr>
              <a:spLocks/>
            </p:cNvSpPr>
            <p:nvPr/>
          </p:nvSpPr>
          <p:spPr bwMode="black">
            <a:xfrm>
              <a:off x="1934147" y="3834397"/>
              <a:ext cx="27471" cy="23649"/>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39" name="Freeform 190"/>
            <p:cNvSpPr>
              <a:spLocks/>
            </p:cNvSpPr>
            <p:nvPr/>
          </p:nvSpPr>
          <p:spPr bwMode="black">
            <a:xfrm>
              <a:off x="2066159" y="3756584"/>
              <a:ext cx="28234" cy="22886"/>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0" name="Freeform 191"/>
            <p:cNvSpPr>
              <a:spLocks/>
            </p:cNvSpPr>
            <p:nvPr/>
          </p:nvSpPr>
          <p:spPr bwMode="black">
            <a:xfrm>
              <a:off x="1527427" y="3562050"/>
              <a:ext cx="28234" cy="19072"/>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1" name="Freeform 192"/>
            <p:cNvSpPr>
              <a:spLocks/>
            </p:cNvSpPr>
            <p:nvPr/>
          </p:nvSpPr>
          <p:spPr bwMode="black">
            <a:xfrm>
              <a:off x="2156965" y="3684111"/>
              <a:ext cx="17551" cy="26701"/>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2" name="Freeform 193"/>
            <p:cNvSpPr>
              <a:spLocks/>
            </p:cNvSpPr>
            <p:nvPr/>
          </p:nvSpPr>
          <p:spPr bwMode="black">
            <a:xfrm>
              <a:off x="2163832" y="3646730"/>
              <a:ext cx="12973" cy="25175"/>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3" name="Freeform 194"/>
            <p:cNvSpPr>
              <a:spLocks/>
            </p:cNvSpPr>
            <p:nvPr/>
          </p:nvSpPr>
          <p:spPr bwMode="black">
            <a:xfrm>
              <a:off x="1885310" y="3887799"/>
              <a:ext cx="22892" cy="27464"/>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4" name="Freeform 195"/>
            <p:cNvSpPr>
              <a:spLocks/>
            </p:cNvSpPr>
            <p:nvPr/>
          </p:nvSpPr>
          <p:spPr bwMode="black">
            <a:xfrm>
              <a:off x="2099734" y="3736749"/>
              <a:ext cx="27471" cy="23649"/>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5" name="Freeform 196"/>
            <p:cNvSpPr>
              <a:spLocks/>
            </p:cNvSpPr>
            <p:nvPr/>
          </p:nvSpPr>
          <p:spPr bwMode="black">
            <a:xfrm>
              <a:off x="2132547" y="3715389"/>
              <a:ext cx="27471" cy="24412"/>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6" name="Freeform 197"/>
            <p:cNvSpPr>
              <a:spLocks/>
            </p:cNvSpPr>
            <p:nvPr/>
          </p:nvSpPr>
          <p:spPr bwMode="black">
            <a:xfrm>
              <a:off x="1659440" y="3802357"/>
              <a:ext cx="27471" cy="23649"/>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7" name="Freeform 198"/>
            <p:cNvSpPr>
              <a:spLocks/>
            </p:cNvSpPr>
            <p:nvPr/>
          </p:nvSpPr>
          <p:spPr bwMode="black">
            <a:xfrm>
              <a:off x="1692252" y="3821428"/>
              <a:ext cx="27471" cy="23649"/>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8" name="Freeform 199"/>
            <p:cNvSpPr>
              <a:spLocks/>
            </p:cNvSpPr>
            <p:nvPr/>
          </p:nvSpPr>
          <p:spPr bwMode="black">
            <a:xfrm>
              <a:off x="1625864" y="3783284"/>
              <a:ext cx="28234" cy="22886"/>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49" name="Freeform 200"/>
            <p:cNvSpPr>
              <a:spLocks/>
            </p:cNvSpPr>
            <p:nvPr/>
          </p:nvSpPr>
          <p:spPr bwMode="black">
            <a:xfrm>
              <a:off x="1592289" y="3764975"/>
              <a:ext cx="27471" cy="22886"/>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0" name="Freeform 201"/>
            <p:cNvSpPr>
              <a:spLocks/>
            </p:cNvSpPr>
            <p:nvPr/>
          </p:nvSpPr>
          <p:spPr bwMode="black">
            <a:xfrm>
              <a:off x="1556424" y="3754295"/>
              <a:ext cx="27471" cy="16783"/>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1" name="Freeform 202"/>
            <p:cNvSpPr>
              <a:spLocks/>
            </p:cNvSpPr>
            <p:nvPr/>
          </p:nvSpPr>
          <p:spPr bwMode="black">
            <a:xfrm>
              <a:off x="1855550" y="3914499"/>
              <a:ext cx="26708" cy="14495"/>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2" name="Freeform 203"/>
            <p:cNvSpPr>
              <a:spLocks/>
            </p:cNvSpPr>
            <p:nvPr/>
          </p:nvSpPr>
          <p:spPr bwMode="black">
            <a:xfrm>
              <a:off x="1789163" y="3881696"/>
              <a:ext cx="23656" cy="28227"/>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3" name="Freeform 204"/>
            <p:cNvSpPr>
              <a:spLocks/>
            </p:cNvSpPr>
            <p:nvPr/>
          </p:nvSpPr>
          <p:spPr bwMode="black">
            <a:xfrm>
              <a:off x="1759402" y="3859572"/>
              <a:ext cx="26708" cy="22886"/>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4" name="Freeform 205"/>
            <p:cNvSpPr>
              <a:spLocks/>
            </p:cNvSpPr>
            <p:nvPr/>
          </p:nvSpPr>
          <p:spPr bwMode="black">
            <a:xfrm>
              <a:off x="1816633" y="3907633"/>
              <a:ext cx="27471" cy="18309"/>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5" name="Freeform 206"/>
            <p:cNvSpPr>
              <a:spLocks/>
            </p:cNvSpPr>
            <p:nvPr/>
          </p:nvSpPr>
          <p:spPr bwMode="black">
            <a:xfrm>
              <a:off x="1725827" y="3841263"/>
              <a:ext cx="27471" cy="22886"/>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sp>
          <p:nvSpPr>
            <p:cNvPr id="156" name="Freeform 207"/>
            <p:cNvSpPr>
              <a:spLocks noEditPoints="1"/>
            </p:cNvSpPr>
            <p:nvPr/>
          </p:nvSpPr>
          <p:spPr bwMode="black">
            <a:xfrm>
              <a:off x="1561003" y="3452959"/>
              <a:ext cx="576122" cy="428736"/>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600" dirty="0">
                <a:solidFill>
                  <a:srgbClr val="004280"/>
                </a:solidFill>
              </a:endParaRPr>
            </a:p>
          </p:txBody>
        </p:sp>
      </p:grpSp>
      <p:pic>
        <p:nvPicPr>
          <p:cNvPr id="157" name="Picture 156"/>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bwMode="gray">
          <a:xfrm flipH="1">
            <a:off x="4521502" y="4709063"/>
            <a:ext cx="677409" cy="226723"/>
          </a:xfrm>
          <a:prstGeom prst="rect">
            <a:avLst/>
          </a:prstGeom>
          <a:ln>
            <a:noFill/>
          </a:ln>
          <a:effectLst/>
        </p:spPr>
      </p:pic>
      <p:grpSp>
        <p:nvGrpSpPr>
          <p:cNvPr id="158" name="Group 157"/>
          <p:cNvGrpSpPr/>
          <p:nvPr/>
        </p:nvGrpSpPr>
        <p:grpSpPr>
          <a:xfrm>
            <a:off x="3362966" y="2374222"/>
            <a:ext cx="507974" cy="339974"/>
            <a:chOff x="4557595" y="3644659"/>
            <a:chExt cx="462009" cy="459964"/>
          </a:xfrm>
        </p:grpSpPr>
        <p:sp>
          <p:nvSpPr>
            <p:cNvPr id="159" name="Freeform 158"/>
            <p:cNvSpPr>
              <a:spLocks noEditPoints="1"/>
            </p:cNvSpPr>
            <p:nvPr/>
          </p:nvSpPr>
          <p:spPr bwMode="black">
            <a:xfrm>
              <a:off x="4796923" y="3744628"/>
              <a:ext cx="222681" cy="35999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prstClr val="black">
                    <a:lumMod val="50000"/>
                  </a:prstClr>
                </a:solidFill>
                <a:latin typeface="Segoe Light" pitchFamily="34" charset="0"/>
              </a:endParaRPr>
            </a:p>
          </p:txBody>
        </p:sp>
        <p:grpSp>
          <p:nvGrpSpPr>
            <p:cNvPr id="160" name="Group 159"/>
            <p:cNvGrpSpPr/>
            <p:nvPr/>
          </p:nvGrpSpPr>
          <p:grpSpPr bwMode="black">
            <a:xfrm>
              <a:off x="4557595" y="3644659"/>
              <a:ext cx="329752" cy="324497"/>
              <a:chOff x="1752600" y="4267200"/>
              <a:chExt cx="1145314" cy="1127356"/>
            </a:xfrm>
            <a:solidFill>
              <a:schemeClr val="tx2"/>
            </a:solidFill>
          </p:grpSpPr>
          <p:sp>
            <p:nvSpPr>
              <p:cNvPr id="161"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defTabSz="457138"/>
                <a:endParaRPr lang="en-US" sz="1600" dirty="0">
                  <a:solidFill>
                    <a:prstClr val="black"/>
                  </a:solidFill>
                </a:endParaRPr>
              </a:p>
            </p:txBody>
          </p:sp>
          <p:sp>
            <p:nvSpPr>
              <p:cNvPr id="162"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defTabSz="457138"/>
                <a:endParaRPr lang="en-US" sz="1600" dirty="0">
                  <a:solidFill>
                    <a:prstClr val="black"/>
                  </a:solidFill>
                </a:endParaRPr>
              </a:p>
            </p:txBody>
          </p:sp>
          <p:sp>
            <p:nvSpPr>
              <p:cNvPr id="163"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defTabSz="457138"/>
                <a:endParaRPr lang="en-US" sz="1600" dirty="0">
                  <a:solidFill>
                    <a:prstClr val="black"/>
                  </a:solidFill>
                </a:endParaRPr>
              </a:p>
            </p:txBody>
          </p:sp>
          <p:sp>
            <p:nvSpPr>
              <p:cNvPr id="164"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defTabSz="457138"/>
                <a:endParaRPr lang="en-US" sz="1600" dirty="0">
                  <a:solidFill>
                    <a:prstClr val="black"/>
                  </a:solidFill>
                </a:endParaRPr>
              </a:p>
            </p:txBody>
          </p:sp>
          <p:sp>
            <p:nvSpPr>
              <p:cNvPr id="165"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defTabSz="457138"/>
                <a:endParaRPr lang="en-US" sz="1600" dirty="0">
                  <a:solidFill>
                    <a:prstClr val="black"/>
                  </a:solidFill>
                </a:endParaRPr>
              </a:p>
            </p:txBody>
          </p:sp>
        </p:grpSp>
      </p:grpSp>
      <p:sp>
        <p:nvSpPr>
          <p:cNvPr id="166" name="Freeform 20"/>
          <p:cNvSpPr>
            <a:spLocks noEditPoints="1"/>
          </p:cNvSpPr>
          <p:nvPr/>
        </p:nvSpPr>
        <p:spPr bwMode="black">
          <a:xfrm>
            <a:off x="5556841" y="2916071"/>
            <a:ext cx="494264" cy="27952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2"/>
          </a:solidFill>
          <a:extLst/>
        </p:spPr>
        <p:txBody>
          <a:bodyPr vert="horz" wrap="square" lIns="82305" tIns="41153" rIns="82305" bIns="41153" numCol="1" anchor="t" anchorCtr="0" compatLnSpc="1">
            <a:prstTxWarp prst="textNoShape">
              <a:avLst/>
            </a:prstTxWarp>
          </a:bodyPr>
          <a:lstStyle/>
          <a:p>
            <a:pPr defTabSz="457138"/>
            <a:endParaRPr lang="en-US" sz="900" dirty="0">
              <a:solidFill>
                <a:srgbClr val="FFFFFF"/>
              </a:solidFill>
            </a:endParaRPr>
          </a:p>
        </p:txBody>
      </p:sp>
      <p:sp>
        <p:nvSpPr>
          <p:cNvPr id="167" name="Rounded Rectangle 6"/>
          <p:cNvSpPr/>
          <p:nvPr/>
        </p:nvSpPr>
        <p:spPr bwMode="black">
          <a:xfrm>
            <a:off x="5659241" y="2416079"/>
            <a:ext cx="186675" cy="23549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prstClr val="black">
                  <a:lumMod val="50000"/>
                </a:prstClr>
              </a:solidFill>
              <a:latin typeface="Segoe Light" pitchFamily="34" charset="0"/>
            </a:endParaRPr>
          </a:p>
        </p:txBody>
      </p:sp>
      <p:cxnSp>
        <p:nvCxnSpPr>
          <p:cNvPr id="168" name="Straight Connector 167"/>
          <p:cNvCxnSpPr/>
          <p:nvPr/>
        </p:nvCxnSpPr>
        <p:spPr bwMode="gray">
          <a:xfrm flipH="1" flipV="1">
            <a:off x="4737098" y="3236043"/>
            <a:ext cx="1" cy="2780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gray">
          <a:xfrm flipH="1" flipV="1">
            <a:off x="5722731" y="4226683"/>
            <a:ext cx="133992" cy="2344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gray">
          <a:xfrm flipV="1">
            <a:off x="5356518" y="2533825"/>
            <a:ext cx="251528" cy="1803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gray">
          <a:xfrm>
            <a:off x="5333161" y="2916071"/>
            <a:ext cx="192839" cy="139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gray">
          <a:xfrm>
            <a:off x="3943695" y="2554463"/>
            <a:ext cx="196277" cy="596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58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Adding a Sensor </a:t>
            </a:r>
            <a:endParaRPr lang="en-GB" dirty="0"/>
          </a:p>
        </p:txBody>
      </p:sp>
      <p:pic>
        <p:nvPicPr>
          <p:cNvPr id="4" name="Picture 2" descr="C:\Development\IESC\fritzing photos\LDR__withLED_b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 y="2439678"/>
            <a:ext cx="4226784" cy="35550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4996544" y="332543"/>
            <a:ext cx="384439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#define A_PIN 0   </a:t>
            </a:r>
            <a:r>
              <a:rPr kumimoji="0" lang="en-US" sz="1000" b="0" i="0" u="none" strike="noStrike" cap="none" normalizeH="0" baseline="0" dirty="0" smtClean="0">
                <a:ln>
                  <a:noFill/>
                </a:ln>
                <a:solidFill>
                  <a:srgbClr val="7E7E7E"/>
                </a:solidFill>
                <a:effectLst/>
                <a:latin typeface="Consolas" panose="020B0609020204030204" pitchFamily="49" charset="0"/>
                <a:cs typeface="Consolas" panose="020B0609020204030204" pitchFamily="49" charset="0"/>
              </a:rPr>
              <a:t>//analog pin for LDR</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#define D_PIN 6   </a:t>
            </a:r>
            <a:r>
              <a:rPr kumimoji="0" lang="en-US" sz="1000" b="0" i="0" u="none" strike="noStrike" cap="none" normalizeH="0" baseline="0" dirty="0" smtClean="0">
                <a:ln>
                  <a:noFill/>
                </a:ln>
                <a:solidFill>
                  <a:srgbClr val="7E7E7E"/>
                </a:solidFill>
                <a:effectLst/>
                <a:latin typeface="Consolas" panose="020B0609020204030204" pitchFamily="49" charset="0"/>
                <a:cs typeface="Consolas" panose="020B0609020204030204" pitchFamily="49" charset="0"/>
              </a:rPr>
              <a:t>//digital pin for LED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CC6600"/>
                </a:solidFill>
                <a:effectLst/>
                <a:latin typeface="Consolas" panose="020B0609020204030204" pitchFamily="49" charset="0"/>
                <a:cs typeface="Consolas" panose="020B0609020204030204" pitchFamily="49" charset="0"/>
              </a:rPr>
              <a:t>int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a:solidFill>
                <a:srgbClr val="000000"/>
              </a:solidFill>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void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setup</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err="1" smtClean="0">
                <a:ln>
                  <a:noFill/>
                </a:ln>
                <a:solidFill>
                  <a:srgbClr val="CC6600"/>
                </a:solidFill>
                <a:effectLst/>
                <a:latin typeface="Consolas" panose="020B0609020204030204" pitchFamily="49" charset="0"/>
                <a:cs typeface="Consolas" panose="020B0609020204030204" pitchFamily="49" charset="0"/>
              </a:rPr>
              <a:t>pinMode</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(D_PIN, </a:t>
            </a:r>
            <a:r>
              <a:rPr kumimoji="0" lang="en-US" sz="1000" b="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OUTPUT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a:solidFill>
                <a:srgbClr val="000000"/>
              </a:solidFill>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void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loop</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 = </a:t>
            </a: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map</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000" b="0" i="0" u="none" strike="noStrike" cap="none" normalizeH="0" baseline="0" dirty="0" err="1" smtClean="0">
                <a:ln>
                  <a:noFill/>
                </a:ln>
                <a:solidFill>
                  <a:srgbClr val="CC6600"/>
                </a:solidFill>
                <a:effectLst/>
                <a:latin typeface="Consolas" panose="020B0609020204030204" pitchFamily="49" charset="0"/>
                <a:cs typeface="Consolas" panose="020B0609020204030204" pitchFamily="49" charset="0"/>
              </a:rPr>
              <a:t>analogRead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(A_PIN), 0, 1023, 0, 255);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err="1" smtClean="0">
                <a:ln>
                  <a:noFill/>
                </a:ln>
                <a:solidFill>
                  <a:srgbClr val="CC6600"/>
                </a:solidFill>
                <a:effectLst/>
                <a:latin typeface="Consolas" panose="020B0609020204030204" pitchFamily="49" charset="0"/>
                <a:cs typeface="Consolas" panose="020B0609020204030204" pitchFamily="49" charset="0"/>
              </a:rPr>
              <a:t>analogWrite</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(D_PIN, 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pic>
        <p:nvPicPr>
          <p:cNvPr id="6" name="Picture 2" descr="C:\Development\IESC\LD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85800" y="1177300"/>
            <a:ext cx="1695553" cy="919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325725" y="740436"/>
            <a:ext cx="1586749" cy="169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04978" y="6012437"/>
            <a:ext cx="2414122" cy="369332"/>
          </a:xfrm>
          <a:prstGeom prst="rect">
            <a:avLst/>
          </a:prstGeom>
          <a:solidFill>
            <a:schemeClr val="bg2">
              <a:lumMod val="40000"/>
              <a:lumOff val="60000"/>
            </a:schemeClr>
          </a:solidFill>
        </p:spPr>
        <p:txBody>
          <a:bodyPr wrap="none" lIns="0" tIns="0" rIns="0" bIns="0" rtlCol="0" anchor="ctr">
            <a:spAutoFit/>
          </a:bodyPr>
          <a:lstStyle/>
          <a:p>
            <a:pPr algn="ctr"/>
            <a:r>
              <a:rPr lang="en-GB" sz="1200" dirty="0" smtClean="0"/>
              <a:t>Great </a:t>
            </a:r>
            <a:r>
              <a:rPr lang="en-GB" sz="1200" dirty="0" err="1" smtClean="0"/>
              <a:t>breadboarding</a:t>
            </a:r>
            <a:r>
              <a:rPr lang="en-GB" sz="1200" dirty="0" smtClean="0"/>
              <a:t> tool – </a:t>
            </a:r>
            <a:r>
              <a:rPr lang="en-GB" sz="1200" dirty="0" err="1" smtClean="0"/>
              <a:t>fritzing</a:t>
            </a:r>
            <a:endParaRPr lang="en-GB" sz="1200" dirty="0" smtClean="0"/>
          </a:p>
          <a:p>
            <a:pPr algn="ctr"/>
            <a:r>
              <a:rPr lang="en-GB" sz="1200" dirty="0"/>
              <a:t>http://fritzing.org/home/ </a:t>
            </a:r>
            <a:endParaRPr lang="en-GB" sz="1200" dirty="0" smtClean="0">
              <a:latin typeface="+mn-lt"/>
            </a:endParaRPr>
          </a:p>
        </p:txBody>
      </p:sp>
      <p:sp>
        <p:nvSpPr>
          <p:cNvPr id="9" name="TextBox 8"/>
          <p:cNvSpPr txBox="1"/>
          <p:nvPr/>
        </p:nvSpPr>
        <p:spPr>
          <a:xfrm>
            <a:off x="6552833" y="3271069"/>
            <a:ext cx="2190498" cy="2492990"/>
          </a:xfrm>
          <a:prstGeom prst="rect">
            <a:avLst/>
          </a:prstGeom>
          <a:noFill/>
        </p:spPr>
        <p:txBody>
          <a:bodyPr wrap="square" lIns="0" tIns="0" rIns="0" bIns="0" rtlCol="0" anchor="ctr">
            <a:spAutoFit/>
          </a:bodyPr>
          <a:lstStyle/>
          <a:p>
            <a:r>
              <a:rPr lang="en-IE" sz="1600" dirty="0" smtClean="0">
                <a:solidFill>
                  <a:srgbClr val="0071C5"/>
                </a:solidFill>
                <a:latin typeface="Intel Clear" panose="020B0604020203020204" pitchFamily="34" charset="0"/>
                <a:cs typeface="Neo Sans Intel"/>
              </a:rPr>
              <a:t>Light</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Distance</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Temperature</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Acceleration</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Vibration</a:t>
            </a:r>
          </a:p>
          <a:p>
            <a:r>
              <a:rPr lang="en-IE" sz="1600" dirty="0" smtClean="0">
                <a:solidFill>
                  <a:srgbClr val="0071C5"/>
                </a:solidFill>
                <a:latin typeface="Intel Clear" panose="020B0604020203020204" pitchFamily="34" charset="0"/>
                <a:cs typeface="Neo Sans Intel"/>
              </a:rPr>
              <a:t>Motion</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Touch</a:t>
            </a:r>
            <a:r>
              <a:rPr lang="en-IE" sz="1600" dirty="0">
                <a:solidFill>
                  <a:srgbClr val="0071C5"/>
                </a:solidFill>
                <a:latin typeface="Intel Clear" panose="020B0604020203020204" pitchFamily="34" charset="0"/>
                <a:cs typeface="Neo Sans Intel"/>
              </a:rPr>
              <a:t/>
            </a:r>
            <a:br>
              <a:rPr lang="en-IE" sz="1600" dirty="0">
                <a:solidFill>
                  <a:srgbClr val="0071C5"/>
                </a:solidFill>
                <a:latin typeface="Intel Clear" panose="020B0604020203020204" pitchFamily="34" charset="0"/>
                <a:cs typeface="Neo Sans Intel"/>
              </a:rPr>
            </a:br>
            <a:r>
              <a:rPr lang="en-IE" sz="1600" dirty="0" smtClean="0">
                <a:solidFill>
                  <a:srgbClr val="0071C5"/>
                </a:solidFill>
                <a:latin typeface="Intel Clear" panose="020B0604020203020204" pitchFamily="34" charset="0"/>
                <a:cs typeface="Neo Sans Intel"/>
              </a:rPr>
              <a:t>Gas</a:t>
            </a:r>
          </a:p>
          <a:p>
            <a:r>
              <a:rPr lang="en-IE" sz="1600" dirty="0" smtClean="0">
                <a:solidFill>
                  <a:srgbClr val="0071C5"/>
                </a:solidFill>
                <a:latin typeface="Intel Clear" panose="020B0604020203020204" pitchFamily="34" charset="0"/>
                <a:cs typeface="Neo Sans Intel"/>
              </a:rPr>
              <a:t>Sound</a:t>
            </a:r>
          </a:p>
          <a:p>
            <a:r>
              <a:rPr lang="en-IE" sz="1600" dirty="0" smtClean="0">
                <a:solidFill>
                  <a:srgbClr val="0071C5"/>
                </a:solidFill>
                <a:latin typeface="Intel Clear" panose="020B0604020203020204" pitchFamily="34" charset="0"/>
                <a:cs typeface="Neo Sans Intel"/>
              </a:rPr>
              <a:t>Etc….</a:t>
            </a:r>
            <a:endParaRPr lang="en-IE" sz="1600" dirty="0">
              <a:solidFill>
                <a:srgbClr val="0071C5"/>
              </a:solidFill>
              <a:latin typeface="Intel Clear" panose="020B0604020203020204" pitchFamily="34" charset="0"/>
              <a:cs typeface="Neo Sans Intel"/>
            </a:endParaRPr>
          </a:p>
        </p:txBody>
      </p:sp>
    </p:spTree>
    <p:extLst>
      <p:ext uri="{BB962C8B-B14F-4D97-AF65-F5344CB8AC3E}">
        <p14:creationId xmlns:p14="http://schemas.microsoft.com/office/powerpoint/2010/main" val="893871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Using Edison’s </a:t>
            </a:r>
            <a:r>
              <a:rPr lang="en-GB" dirty="0" err="1" smtClean="0"/>
              <a:t>WiFi</a:t>
            </a:r>
            <a:r>
              <a:rPr lang="en-GB" dirty="0" smtClean="0"/>
              <a:t> capability</a:t>
            </a:r>
          </a:p>
          <a:p>
            <a:endParaRPr lang="en-GB" dirty="0" smtClean="0"/>
          </a:p>
          <a:p>
            <a:r>
              <a:rPr lang="en-GB" dirty="0" smtClean="0"/>
              <a:t>IBM </a:t>
            </a:r>
            <a:r>
              <a:rPr lang="en-GB" dirty="0" err="1" smtClean="0"/>
              <a:t>Bluemix</a:t>
            </a:r>
            <a:r>
              <a:rPr lang="en-GB" dirty="0" smtClean="0"/>
              <a:t> Cloud service </a:t>
            </a:r>
          </a:p>
          <a:p>
            <a:r>
              <a:rPr lang="en-GB" dirty="0" smtClean="0"/>
              <a:t>– </a:t>
            </a:r>
            <a:r>
              <a:rPr lang="en-GB" sz="1100" dirty="0">
                <a:hlinkClick r:id="rId2"/>
              </a:rPr>
              <a:t>http://datafest.mybluemix.net/?cm_mmc=IBMEcoDNA-_-IICSVL-_-outbound-_-</a:t>
            </a:r>
            <a:r>
              <a:rPr lang="en-GB" sz="1100" dirty="0" smtClean="0">
                <a:hlinkClick r:id="rId2"/>
              </a:rPr>
              <a:t>Datafest2015</a:t>
            </a:r>
            <a:endParaRPr lang="en-GB" dirty="0"/>
          </a:p>
          <a:p>
            <a:r>
              <a:rPr lang="en-GB" sz="1400" dirty="0" smtClean="0">
                <a:hlinkClick r:id="rId3"/>
              </a:rPr>
              <a:t>https</a:t>
            </a:r>
            <a:r>
              <a:rPr lang="en-GB" sz="1400" dirty="0">
                <a:hlinkClick r:id="rId3"/>
              </a:rPr>
              <a:t>://</a:t>
            </a:r>
            <a:r>
              <a:rPr lang="en-GB" sz="1400" dirty="0" smtClean="0">
                <a:hlinkClick r:id="rId3"/>
              </a:rPr>
              <a:t>console.ng.bluemix.net/home</a:t>
            </a:r>
            <a:endParaRPr lang="en-GB" sz="1400" dirty="0" smtClean="0"/>
          </a:p>
          <a:p>
            <a:endParaRPr lang="en-GB" sz="1600" dirty="0" smtClean="0"/>
          </a:p>
          <a:p>
            <a:r>
              <a:rPr lang="en-GB" sz="1600" dirty="0" smtClean="0"/>
              <a:t>Portal uses MQTT Broker to communicate </a:t>
            </a:r>
            <a:r>
              <a:rPr lang="en-GB" sz="1600" dirty="0"/>
              <a:t>to devices - </a:t>
            </a:r>
            <a:r>
              <a:rPr lang="en-GB" sz="1600" dirty="0">
                <a:hlinkClick r:id="rId4"/>
              </a:rPr>
              <a:t>http://mqtt.com</a:t>
            </a:r>
            <a:r>
              <a:rPr lang="en-GB" sz="1600" dirty="0" smtClean="0">
                <a:hlinkClick r:id="rId4"/>
              </a:rPr>
              <a:t>/</a:t>
            </a:r>
            <a:endParaRPr lang="en-GB" sz="1600" dirty="0" smtClean="0"/>
          </a:p>
          <a:p>
            <a:r>
              <a:rPr lang="en-GB" sz="1600" dirty="0" smtClean="0"/>
              <a:t>Note :- Arduino native MQTT library needs to be modified to work on Edison &amp; Galileo – we have the library here </a:t>
            </a:r>
            <a:r>
              <a:rPr lang="en-GB" sz="1600" dirty="0" smtClean="0">
                <a:sym typeface="Wingdings" panose="05000000000000000000" pitchFamily="2" charset="2"/>
              </a:rPr>
              <a:t> </a:t>
            </a:r>
            <a:endParaRPr lang="en-GB" sz="1600" dirty="0"/>
          </a:p>
          <a:p>
            <a:endParaRPr lang="en-GB" dirty="0"/>
          </a:p>
          <a:p>
            <a:r>
              <a:rPr lang="en-GB" sz="1800" dirty="0" smtClean="0"/>
              <a:t>For testing purposes, there is a test portal to validate that data is being sent. </a:t>
            </a:r>
          </a:p>
          <a:p>
            <a:r>
              <a:rPr lang="en-GB" sz="1800" dirty="0">
                <a:hlinkClick r:id="rId5"/>
              </a:rPr>
              <a:t>https://quickstart.internetofthings.ibmcloud.com</a:t>
            </a:r>
            <a:r>
              <a:rPr lang="en-GB" sz="1800" dirty="0" smtClean="0">
                <a:hlinkClick r:id="rId5"/>
              </a:rPr>
              <a:t>/#/</a:t>
            </a:r>
            <a:endParaRPr lang="en-GB" dirty="0" smtClean="0"/>
          </a:p>
          <a:p>
            <a:endParaRPr lang="en-GB" dirty="0"/>
          </a:p>
        </p:txBody>
      </p:sp>
      <p:sp>
        <p:nvSpPr>
          <p:cNvPr id="3" name="Title 2"/>
          <p:cNvSpPr>
            <a:spLocks noGrp="1"/>
          </p:cNvSpPr>
          <p:nvPr>
            <p:ph type="title"/>
          </p:nvPr>
        </p:nvSpPr>
        <p:spPr/>
        <p:txBody>
          <a:bodyPr>
            <a:normAutofit/>
          </a:bodyPr>
          <a:lstStyle/>
          <a:p>
            <a:r>
              <a:rPr lang="en-GB" sz="2800" dirty="0" smtClean="0"/>
              <a:t>How does this get communicated ??? </a:t>
            </a:r>
            <a:endParaRPr lang="en-GB" sz="2800" dirty="0"/>
          </a:p>
        </p:txBody>
      </p:sp>
      <p:pic>
        <p:nvPicPr>
          <p:cNvPr id="4" name="Picture 3"/>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6592207" y="117022"/>
            <a:ext cx="2421164" cy="1603628"/>
          </a:xfrm>
          <a:prstGeom prst="rect">
            <a:avLst/>
          </a:prstGeom>
        </p:spPr>
      </p:pic>
    </p:spTree>
    <p:extLst>
      <p:ext uri="{BB962C8B-B14F-4D97-AF65-F5344CB8AC3E}">
        <p14:creationId xmlns:p14="http://schemas.microsoft.com/office/powerpoint/2010/main" val="3717810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Setup Temperature Sensor input to A0 of Galileo </a:t>
            </a:r>
          </a:p>
          <a:p>
            <a:r>
              <a:rPr lang="en-GB" dirty="0" smtClean="0"/>
              <a:t>Sample Arduino Sketch provided – </a:t>
            </a:r>
            <a:r>
              <a:rPr lang="en-GB" dirty="0" err="1" smtClean="0"/>
              <a:t>EdisonTemp.ino</a:t>
            </a:r>
            <a:r>
              <a:rPr lang="en-GB" dirty="0" smtClean="0"/>
              <a:t> </a:t>
            </a:r>
          </a:p>
          <a:p>
            <a:endParaRPr lang="en-GB" dirty="0"/>
          </a:p>
          <a:p>
            <a:r>
              <a:rPr lang="en-GB" dirty="0" smtClean="0"/>
              <a:t>Notes :- </a:t>
            </a:r>
          </a:p>
          <a:p>
            <a:pPr marL="457200" indent="-457200">
              <a:buAutoNum type="arabicPeriod"/>
            </a:pPr>
            <a:r>
              <a:rPr lang="en-GB" dirty="0" smtClean="0"/>
              <a:t>Setup </a:t>
            </a:r>
            <a:r>
              <a:rPr lang="en-GB" dirty="0" err="1" smtClean="0"/>
              <a:t>WiFi</a:t>
            </a:r>
            <a:r>
              <a:rPr lang="en-GB" dirty="0" smtClean="0"/>
              <a:t> connection </a:t>
            </a:r>
          </a:p>
          <a:p>
            <a:pPr marL="682625" lvl="1" indent="-457200">
              <a:buAutoNum type="arabicPeriod"/>
            </a:pPr>
            <a:r>
              <a:rPr lang="en-GB" dirty="0" smtClean="0"/>
              <a:t>All you need is SSID &amp; Passphrase</a:t>
            </a:r>
          </a:p>
          <a:p>
            <a:pPr marL="457200" indent="-457200">
              <a:buAutoNum type="arabicPeriod"/>
            </a:pPr>
            <a:r>
              <a:rPr lang="en-GB" dirty="0" smtClean="0"/>
              <a:t>Configure MQTT Session</a:t>
            </a:r>
          </a:p>
          <a:p>
            <a:pPr marL="682625" lvl="1" indent="-457200">
              <a:buAutoNum type="arabicPeriod"/>
            </a:pPr>
            <a:r>
              <a:rPr lang="en-GB" dirty="0" smtClean="0"/>
              <a:t>Client Name format</a:t>
            </a:r>
          </a:p>
          <a:p>
            <a:pPr marL="1028700" lvl="2" indent="-457200">
              <a:buAutoNum type="arabicPeriod"/>
            </a:pPr>
            <a:r>
              <a:rPr lang="en-GB" dirty="0" smtClean="0"/>
              <a:t>d:quickstart:&lt;name&gt;:mac</a:t>
            </a:r>
          </a:p>
          <a:p>
            <a:pPr marL="682625" lvl="1" indent="-457200">
              <a:buAutoNum type="arabicPeriod"/>
            </a:pPr>
            <a:r>
              <a:rPr lang="en-GB" dirty="0" smtClean="0"/>
              <a:t>Max length 34 characters</a:t>
            </a:r>
          </a:p>
          <a:p>
            <a:pPr marL="682625" lvl="1" indent="-457200">
              <a:buAutoNum type="arabicPeriod"/>
            </a:pPr>
            <a:r>
              <a:rPr lang="en-GB" dirty="0" err="1" smtClean="0"/>
              <a:t>WiFi</a:t>
            </a:r>
            <a:r>
              <a:rPr lang="en-GB" dirty="0" smtClean="0"/>
              <a:t> MAC address used as a unique Identifier - found inside Edison Box</a:t>
            </a:r>
          </a:p>
          <a:p>
            <a:pPr marL="682625" lvl="1" indent="-457200">
              <a:buAutoNum type="arabicPeriod"/>
            </a:pPr>
            <a:r>
              <a:rPr lang="en-GB" dirty="0" smtClean="0"/>
              <a:t>MAC address is case sensitive – consistent cut &amp; paste needed </a:t>
            </a:r>
            <a:r>
              <a:rPr lang="en-GB" dirty="0" smtClean="0">
                <a:sym typeface="Wingdings" panose="05000000000000000000" pitchFamily="2" charset="2"/>
              </a:rPr>
              <a:t> </a:t>
            </a:r>
            <a:r>
              <a:rPr lang="en-GB" dirty="0" smtClean="0"/>
              <a:t> </a:t>
            </a:r>
            <a:endParaRPr lang="en-GB" dirty="0"/>
          </a:p>
        </p:txBody>
      </p:sp>
      <p:sp>
        <p:nvSpPr>
          <p:cNvPr id="3" name="Title 2"/>
          <p:cNvSpPr>
            <a:spLocks noGrp="1"/>
          </p:cNvSpPr>
          <p:nvPr>
            <p:ph type="title"/>
          </p:nvPr>
        </p:nvSpPr>
        <p:spPr/>
        <p:txBody>
          <a:bodyPr/>
          <a:lstStyle/>
          <a:p>
            <a:r>
              <a:rPr lang="en-GB" dirty="0" smtClean="0"/>
              <a:t>Let’s look at a simple MQTT Test </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224" y="1937653"/>
            <a:ext cx="5459869" cy="116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987" y="3537857"/>
            <a:ext cx="5074106" cy="1197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6286158" y="3973285"/>
            <a:ext cx="1431063" cy="598715"/>
          </a:xfrm>
          <a:prstGeom prst="ellipse">
            <a:avLst/>
          </a:prstGeom>
          <a:noFill/>
          <a:ln w="28575"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Tree>
    <p:extLst>
      <p:ext uri="{BB962C8B-B14F-4D97-AF65-F5344CB8AC3E}">
        <p14:creationId xmlns:p14="http://schemas.microsoft.com/office/powerpoint/2010/main" val="1204295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Where do I find everything ??</a:t>
            </a:r>
            <a:endParaRPr lang="en-GB" dirty="0"/>
          </a:p>
        </p:txBody>
      </p:sp>
    </p:spTree>
    <p:extLst>
      <p:ext uri="{BB962C8B-B14F-4D97-AF65-F5344CB8AC3E}">
        <p14:creationId xmlns:p14="http://schemas.microsoft.com/office/powerpoint/2010/main" val="23396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WITI Hackathon – IBM Site </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899" y="1202570"/>
            <a:ext cx="8666191" cy="439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bwMode="auto">
          <a:xfrm>
            <a:off x="1126671" y="2971801"/>
            <a:ext cx="5470072" cy="2841171"/>
          </a:xfrm>
          <a:prstGeom prst="ellipse">
            <a:avLst/>
          </a:prstGeom>
          <a:noFill/>
          <a:ln w="12700"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
        <p:nvSpPr>
          <p:cNvPr id="4" name="TextBox 3"/>
          <p:cNvSpPr txBox="1"/>
          <p:nvPr/>
        </p:nvSpPr>
        <p:spPr>
          <a:xfrm>
            <a:off x="2024788" y="6036521"/>
            <a:ext cx="4589398" cy="184666"/>
          </a:xfrm>
          <a:prstGeom prst="rect">
            <a:avLst/>
          </a:prstGeom>
          <a:noFill/>
        </p:spPr>
        <p:txBody>
          <a:bodyPr wrap="none" lIns="0" tIns="0" rIns="0" bIns="0" rtlCol="0" anchor="ctr">
            <a:spAutoFit/>
          </a:bodyPr>
          <a:lstStyle/>
          <a:p>
            <a:pPr algn="ctr"/>
            <a:r>
              <a:rPr lang="en-GB" sz="1200" dirty="0" smtClean="0">
                <a:latin typeface="+mn-lt"/>
              </a:rPr>
              <a:t>Videos guiding you through the topics covered in today’s Webinar </a:t>
            </a:r>
          </a:p>
        </p:txBody>
      </p:sp>
    </p:spTree>
    <p:extLst>
      <p:ext uri="{BB962C8B-B14F-4D97-AF65-F5344CB8AC3E}">
        <p14:creationId xmlns:p14="http://schemas.microsoft.com/office/powerpoint/2010/main" val="411018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sldNum" idx="4294967295"/>
          </p:nvPr>
        </p:nvSpPr>
        <p:spPr>
          <a:xfrm>
            <a:off x="6872353" y="6456190"/>
            <a:ext cx="2133599" cy="365124"/>
          </a:xfrm>
          <a:prstGeom prst="rect">
            <a:avLst/>
          </a:prstGeom>
          <a:noFill/>
          <a:ln>
            <a:noFill/>
          </a:ln>
        </p:spPr>
        <p:txBody>
          <a:bodyPr lIns="0" tIns="0" rIns="0" bIns="0" anchor="ctr" anchorCtr="0">
            <a:noAutofit/>
          </a:bodyPr>
          <a:lstStyle/>
          <a:p>
            <a:pPr marL="0" marR="0" lvl="0" indent="0" algn="r" rtl="0">
              <a:spcBef>
                <a:spcPts val="0"/>
              </a:spcBef>
              <a:buSzPct val="25000"/>
              <a:buNone/>
            </a:pPr>
            <a:r>
              <a:rPr lang="en-US"/>
              <a:t> </a:t>
            </a:r>
          </a:p>
        </p:txBody>
      </p:sp>
      <p:sp>
        <p:nvSpPr>
          <p:cNvPr id="413" name="Shape 413"/>
          <p:cNvSpPr txBox="1">
            <a:spLocks noGrp="1"/>
          </p:cNvSpPr>
          <p:nvPr>
            <p:ph type="title"/>
          </p:nvPr>
        </p:nvSpPr>
        <p:spPr>
          <a:xfrm>
            <a:off x="457200" y="209629"/>
            <a:ext cx="8229600" cy="74992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Intel® Edison Block Diagram</a:t>
            </a:r>
          </a:p>
        </p:txBody>
      </p:sp>
      <p:sp>
        <p:nvSpPr>
          <p:cNvPr id="414" name="Shape 414"/>
          <p:cNvSpPr txBox="1">
            <a:spLocks noGrp="1"/>
          </p:cNvSpPr>
          <p:nvPr>
            <p:ph type="ftr" idx="4294967295"/>
          </p:nvPr>
        </p:nvSpPr>
        <p:spPr>
          <a:xfrm>
            <a:off x="3124200" y="6356350"/>
            <a:ext cx="2895600" cy="36512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900" b="0" i="0" u="none" strike="noStrike" cap="none" baseline="0">
                <a:solidFill>
                  <a:srgbClr val="888888"/>
                </a:solidFill>
                <a:latin typeface="Arial"/>
                <a:ea typeface="Arial"/>
                <a:cs typeface="Arial"/>
                <a:sym typeface="Arial"/>
              </a:rPr>
              <a:t>Intel Confidential</a:t>
            </a:r>
          </a:p>
        </p:txBody>
      </p:sp>
      <p:pic>
        <p:nvPicPr>
          <p:cNvPr id="415" name="Shape 415"/>
          <p:cNvPicPr preferRelativeResize="0"/>
          <p:nvPr/>
        </p:nvPicPr>
        <p:blipFill rotWithShape="1">
          <a:blip r:embed="rId3">
            <a:alphaModFix/>
          </a:blip>
          <a:srcRect/>
          <a:stretch/>
        </p:blipFill>
        <p:spPr>
          <a:xfrm>
            <a:off x="228599" y="979714"/>
            <a:ext cx="8588829" cy="5421086"/>
          </a:xfrm>
          <a:prstGeom prst="rect">
            <a:avLst/>
          </a:prstGeom>
          <a:noFill/>
          <a:ln>
            <a:noFill/>
          </a:ln>
        </p:spPr>
      </p:pic>
    </p:spTree>
    <p:extLst>
      <p:ext uri="{BB962C8B-B14F-4D97-AF65-F5344CB8AC3E}">
        <p14:creationId xmlns:p14="http://schemas.microsoft.com/office/powerpoint/2010/main" val="407847316"/>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Getting Started Files – IBM Site  </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925575"/>
            <a:ext cx="9040993" cy="2025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0" y="3445328"/>
            <a:ext cx="5470072" cy="489856"/>
          </a:xfrm>
          <a:prstGeom prst="ellipse">
            <a:avLst/>
          </a:prstGeom>
          <a:noFill/>
          <a:ln w="12700"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
        <p:nvSpPr>
          <p:cNvPr id="5" name="Oval 4"/>
          <p:cNvSpPr/>
          <p:nvPr/>
        </p:nvSpPr>
        <p:spPr bwMode="auto">
          <a:xfrm>
            <a:off x="0" y="2465615"/>
            <a:ext cx="5470072" cy="489856"/>
          </a:xfrm>
          <a:prstGeom prst="ellipse">
            <a:avLst/>
          </a:prstGeom>
          <a:noFill/>
          <a:ln w="12700"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
        <p:nvSpPr>
          <p:cNvPr id="6" name="Oval 5"/>
          <p:cNvSpPr/>
          <p:nvPr/>
        </p:nvSpPr>
        <p:spPr bwMode="auto">
          <a:xfrm>
            <a:off x="0" y="2955472"/>
            <a:ext cx="5470072" cy="489856"/>
          </a:xfrm>
          <a:prstGeom prst="ellipse">
            <a:avLst/>
          </a:prstGeom>
          <a:noFill/>
          <a:ln w="12700"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
        <p:nvSpPr>
          <p:cNvPr id="7" name="Oval 6"/>
          <p:cNvSpPr/>
          <p:nvPr/>
        </p:nvSpPr>
        <p:spPr bwMode="auto">
          <a:xfrm>
            <a:off x="21768" y="1981198"/>
            <a:ext cx="5470072" cy="489856"/>
          </a:xfrm>
          <a:prstGeom prst="ellipse">
            <a:avLst/>
          </a:prstGeom>
          <a:noFill/>
          <a:ln w="12700" algn="ctr">
            <a:solidFill>
              <a:srgbClr val="FF0000"/>
            </a:solidFill>
            <a:round/>
            <a:headEnd type="none" w="sm" len="sm"/>
            <a:tailEnd type="none" w="sm" len="sm"/>
          </a:ln>
          <a:effectLst/>
        </p:spPr>
        <p:txBody>
          <a:bodyPr wrap="square" lIns="0" tIns="0" rIns="0" bIns="0" rtlCol="0" anchor="ctr"/>
          <a:lstStyle/>
          <a:p>
            <a:pPr algn="ctr" eaLnBrk="0" hangingPunct="0"/>
            <a:endParaRPr lang="en-GB" sz="1200" dirty="0">
              <a:solidFill>
                <a:schemeClr val="bg1"/>
              </a:solidFill>
              <a:latin typeface="+mn-lt"/>
            </a:endParaRPr>
          </a:p>
        </p:txBody>
      </p:sp>
      <p:sp>
        <p:nvSpPr>
          <p:cNvPr id="8" name="TextBox 7"/>
          <p:cNvSpPr txBox="1"/>
          <p:nvPr/>
        </p:nvSpPr>
        <p:spPr>
          <a:xfrm>
            <a:off x="5087058" y="1888865"/>
            <a:ext cx="3167534" cy="184666"/>
          </a:xfrm>
          <a:prstGeom prst="rect">
            <a:avLst/>
          </a:prstGeom>
          <a:solidFill>
            <a:schemeClr val="bg1">
              <a:lumMod val="85000"/>
            </a:schemeClr>
          </a:solidFill>
        </p:spPr>
        <p:txBody>
          <a:bodyPr wrap="none" lIns="0" tIns="0" rIns="0" bIns="0" rtlCol="0" anchor="ctr">
            <a:spAutoFit/>
          </a:bodyPr>
          <a:lstStyle/>
          <a:p>
            <a:pPr algn="ctr"/>
            <a:r>
              <a:rPr lang="en-GB" sz="1200" dirty="0" smtClean="0">
                <a:latin typeface="+mn-lt"/>
              </a:rPr>
              <a:t>Video Links to other Edison Training Material</a:t>
            </a:r>
          </a:p>
        </p:txBody>
      </p:sp>
      <p:sp>
        <p:nvSpPr>
          <p:cNvPr id="9" name="TextBox 8"/>
          <p:cNvSpPr txBox="1"/>
          <p:nvPr/>
        </p:nvSpPr>
        <p:spPr>
          <a:xfrm>
            <a:off x="5095350" y="2373282"/>
            <a:ext cx="3967432" cy="184666"/>
          </a:xfrm>
          <a:prstGeom prst="rect">
            <a:avLst/>
          </a:prstGeom>
          <a:solidFill>
            <a:schemeClr val="bg1">
              <a:lumMod val="85000"/>
            </a:schemeClr>
          </a:solidFill>
        </p:spPr>
        <p:txBody>
          <a:bodyPr wrap="none" lIns="0" tIns="0" rIns="0" bIns="0" rtlCol="0" anchor="ctr">
            <a:spAutoFit/>
          </a:bodyPr>
          <a:lstStyle/>
          <a:p>
            <a:pPr algn="ctr"/>
            <a:r>
              <a:rPr lang="en-GB" sz="1200" dirty="0" err="1" smtClean="0">
                <a:latin typeface="+mn-lt"/>
              </a:rPr>
              <a:t>Powerpoint</a:t>
            </a:r>
            <a:r>
              <a:rPr lang="en-GB" sz="1200" dirty="0" smtClean="0">
                <a:latin typeface="+mn-lt"/>
              </a:rPr>
              <a:t> tutorials for getting started with Arduino IDE</a:t>
            </a:r>
          </a:p>
        </p:txBody>
      </p:sp>
      <p:sp>
        <p:nvSpPr>
          <p:cNvPr id="10" name="TextBox 9"/>
          <p:cNvSpPr txBox="1"/>
          <p:nvPr/>
        </p:nvSpPr>
        <p:spPr>
          <a:xfrm>
            <a:off x="5115001" y="2863138"/>
            <a:ext cx="2997615" cy="184666"/>
          </a:xfrm>
          <a:prstGeom prst="rect">
            <a:avLst/>
          </a:prstGeom>
          <a:solidFill>
            <a:schemeClr val="bg1">
              <a:lumMod val="85000"/>
            </a:schemeClr>
          </a:solidFill>
        </p:spPr>
        <p:txBody>
          <a:bodyPr wrap="none" lIns="0" tIns="0" rIns="0" bIns="0" rtlCol="0" anchor="ctr">
            <a:spAutoFit/>
          </a:bodyPr>
          <a:lstStyle/>
          <a:p>
            <a:pPr algn="ctr"/>
            <a:r>
              <a:rPr lang="en-GB" sz="1200" dirty="0" smtClean="0">
                <a:latin typeface="+mn-lt"/>
              </a:rPr>
              <a:t>MQTT Arduino Library for Edison &amp; Galileo</a:t>
            </a:r>
          </a:p>
        </p:txBody>
      </p:sp>
      <p:sp>
        <p:nvSpPr>
          <p:cNvPr id="11" name="TextBox 10"/>
          <p:cNvSpPr txBox="1"/>
          <p:nvPr/>
        </p:nvSpPr>
        <p:spPr>
          <a:xfrm>
            <a:off x="5131519" y="3352995"/>
            <a:ext cx="3454472" cy="184666"/>
          </a:xfrm>
          <a:prstGeom prst="rect">
            <a:avLst/>
          </a:prstGeom>
          <a:solidFill>
            <a:schemeClr val="bg1">
              <a:lumMod val="85000"/>
            </a:schemeClr>
          </a:solidFill>
        </p:spPr>
        <p:txBody>
          <a:bodyPr wrap="none" lIns="0" tIns="0" rIns="0" bIns="0" rtlCol="0" anchor="ctr">
            <a:spAutoFit/>
          </a:bodyPr>
          <a:lstStyle/>
          <a:p>
            <a:pPr algn="ctr"/>
            <a:r>
              <a:rPr lang="en-GB" sz="1200" dirty="0" smtClean="0">
                <a:latin typeface="+mn-lt"/>
              </a:rPr>
              <a:t>Example MQTT Arduino Sketch to IBM </a:t>
            </a:r>
            <a:r>
              <a:rPr lang="en-GB" sz="1200" dirty="0" err="1" smtClean="0">
                <a:latin typeface="+mn-lt"/>
              </a:rPr>
              <a:t>Quickstart</a:t>
            </a:r>
            <a:r>
              <a:rPr lang="en-GB" sz="1200" dirty="0" smtClean="0">
                <a:latin typeface="+mn-lt"/>
              </a:rPr>
              <a:t> </a:t>
            </a:r>
          </a:p>
        </p:txBody>
      </p:sp>
      <p:sp>
        <p:nvSpPr>
          <p:cNvPr id="2" name="Rectangle 1"/>
          <p:cNvSpPr/>
          <p:nvPr/>
        </p:nvSpPr>
        <p:spPr>
          <a:xfrm>
            <a:off x="21768" y="4935808"/>
            <a:ext cx="9041014" cy="553998"/>
          </a:xfrm>
          <a:prstGeom prst="rect">
            <a:avLst/>
          </a:prstGeom>
        </p:spPr>
        <p:txBody>
          <a:bodyPr wrap="square">
            <a:spAutoFit/>
          </a:bodyPr>
          <a:lstStyle/>
          <a:p>
            <a:r>
              <a:rPr lang="en-GB" sz="1000" dirty="0">
                <a:hlinkClick r:id="rId3"/>
              </a:rPr>
              <a:t>https://</a:t>
            </a:r>
            <a:r>
              <a:rPr lang="en-GB" sz="1000" dirty="0" smtClean="0">
                <a:hlinkClick r:id="rId3"/>
              </a:rPr>
              <a:t>www.ibm.com/developerworks/community/groups/service/html/communityview?communityUuid=062ec653-df20-41f8-aef8-be4566dfe442#fullpageWidgetId=Wd63664788fd0_4928_98be_429ec526a3b4</a:t>
            </a:r>
            <a:endParaRPr lang="en-GB" sz="1000" dirty="0" smtClean="0"/>
          </a:p>
          <a:p>
            <a:endParaRPr lang="en-GB" sz="1000" dirty="0"/>
          </a:p>
        </p:txBody>
      </p:sp>
    </p:spTree>
    <p:extLst>
      <p:ext uri="{BB962C8B-B14F-4D97-AF65-F5344CB8AC3E}">
        <p14:creationId xmlns:p14="http://schemas.microsoft.com/office/powerpoint/2010/main" val="275240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GB" dirty="0" smtClean="0"/>
              <a:t>The IBM WITI Page is your one-stop-shop for support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smtClean="0"/>
              <a:t>Intel will monitor the forum pages &amp; provide any assistance required during the Hackathon event.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smtClean="0"/>
              <a:t>Intel have a wide spread across Geos who will monitor the forum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smtClean="0"/>
              <a:t>Target response time is 24hr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smtClean="0"/>
              <a:t>Intel will continue to post further useful documents &amp; guides to the IBM pages over the coming days &amp; weeks. </a:t>
            </a:r>
            <a:endParaRPr lang="en-GB" dirty="0"/>
          </a:p>
        </p:txBody>
      </p:sp>
      <p:sp>
        <p:nvSpPr>
          <p:cNvPr id="2" name="Title 1"/>
          <p:cNvSpPr>
            <a:spLocks noGrp="1"/>
          </p:cNvSpPr>
          <p:nvPr>
            <p:ph type="title"/>
          </p:nvPr>
        </p:nvSpPr>
        <p:spPr/>
        <p:txBody>
          <a:bodyPr/>
          <a:lstStyle/>
          <a:p>
            <a:r>
              <a:rPr lang="en-GB" dirty="0" smtClean="0"/>
              <a:t>Support From Intel – Where to Go 	</a:t>
            </a:r>
            <a:endParaRPr lang="en-GB" dirty="0"/>
          </a:p>
        </p:txBody>
      </p:sp>
    </p:spTree>
    <p:extLst>
      <p:ext uri="{BB962C8B-B14F-4D97-AF65-F5344CB8AC3E}">
        <p14:creationId xmlns:p14="http://schemas.microsoft.com/office/powerpoint/2010/main" val="26072723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78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Digital Input / Output </a:t>
            </a:r>
          </a:p>
          <a:p>
            <a:pPr lvl="1"/>
            <a:r>
              <a:rPr lang="en-GB" sz="1200" dirty="0" smtClean="0"/>
              <a:t>These are used to control single digital singles &amp; can be set to either output a signal or receive a signal. </a:t>
            </a:r>
          </a:p>
          <a:p>
            <a:pPr lvl="1"/>
            <a:r>
              <a:rPr lang="en-GB" sz="1200" dirty="0" smtClean="0"/>
              <a:t>Uses – reading input signals like switches, controlling outputs LEDs, Motors, Relays </a:t>
            </a:r>
            <a:endParaRPr lang="en-GB" sz="1200" dirty="0"/>
          </a:p>
          <a:p>
            <a:endParaRPr lang="en-GB" dirty="0" smtClean="0"/>
          </a:p>
          <a:p>
            <a:r>
              <a:rPr lang="en-GB" dirty="0" smtClean="0"/>
              <a:t>Analogue Digital Converter </a:t>
            </a:r>
          </a:p>
          <a:p>
            <a:pPr marL="342900" indent="-342900">
              <a:buFont typeface="Arial" panose="020B0604020202020204" pitchFamily="34" charset="0"/>
              <a:buChar char="•"/>
            </a:pPr>
            <a:r>
              <a:rPr lang="en-GB" sz="1200" dirty="0" smtClean="0"/>
              <a:t>12 bit accuracy, 6 channels available through Arduino pins </a:t>
            </a:r>
          </a:p>
          <a:p>
            <a:pPr marL="342900" indent="-342900">
              <a:buFont typeface="Arial" panose="020B0604020202020204" pitchFamily="34" charset="0"/>
              <a:buChar char="•"/>
            </a:pPr>
            <a:r>
              <a:rPr lang="en-IE" sz="1200" dirty="0"/>
              <a:t>ADC sampling at 5kHz- take a ‘snapshot’ of the voltage level every 200uS</a:t>
            </a:r>
          </a:p>
          <a:p>
            <a:endParaRPr lang="en-GB" dirty="0" smtClean="0"/>
          </a:p>
          <a:p>
            <a:r>
              <a:rPr lang="en-GB" dirty="0" smtClean="0"/>
              <a:t>PWM – Pseudo Analogue Outputs </a:t>
            </a:r>
          </a:p>
          <a:p>
            <a:pPr marL="171450" indent="-171450">
              <a:buFont typeface="Arial" panose="020B0604020202020204" pitchFamily="34" charset="0"/>
              <a:buChar char="•"/>
            </a:pPr>
            <a:r>
              <a:rPr lang="en-IE" sz="1000" dirty="0"/>
              <a:t>PWM stands for Pulse Width </a:t>
            </a:r>
            <a:r>
              <a:rPr lang="en-IE" sz="1000" dirty="0" smtClean="0"/>
              <a:t>Modulation</a:t>
            </a:r>
            <a:endParaRPr lang="en-IE" sz="1000" dirty="0"/>
          </a:p>
          <a:p>
            <a:pPr marL="171450" indent="-171450">
              <a:buFont typeface="Arial" panose="020B0604020202020204" pitchFamily="34" charset="0"/>
              <a:buChar char="•"/>
            </a:pPr>
            <a:r>
              <a:rPr lang="en-IE" sz="1000" dirty="0"/>
              <a:t>Used to get </a:t>
            </a:r>
            <a:r>
              <a:rPr lang="en-IE" sz="1000" dirty="0" smtClean="0"/>
              <a:t>analogue </a:t>
            </a:r>
            <a:r>
              <a:rPr lang="en-IE" sz="1000" dirty="0"/>
              <a:t>results by digital </a:t>
            </a:r>
            <a:r>
              <a:rPr lang="en-IE" sz="1000" dirty="0" smtClean="0"/>
              <a:t>means</a:t>
            </a:r>
            <a:endParaRPr lang="en-IE" sz="1000" dirty="0"/>
          </a:p>
          <a:p>
            <a:pPr marL="171450" indent="-171450">
              <a:buFont typeface="Arial" panose="020B0604020202020204" pitchFamily="34" charset="0"/>
              <a:buChar char="•"/>
            </a:pPr>
            <a:r>
              <a:rPr lang="en-IE" sz="1000" dirty="0"/>
              <a:t>Sends pulses of power to simulate </a:t>
            </a:r>
            <a:r>
              <a:rPr lang="en-IE" sz="1000" dirty="0" smtClean="0"/>
              <a:t>voltage</a:t>
            </a:r>
            <a:endParaRPr lang="en-IE" sz="1000" dirty="0"/>
          </a:p>
          <a:p>
            <a:pPr marL="171450" indent="-171450">
              <a:buFont typeface="Arial" panose="020B0604020202020204" pitchFamily="34" charset="0"/>
              <a:buChar char="•"/>
            </a:pPr>
            <a:r>
              <a:rPr lang="en-IE" sz="1000" dirty="0"/>
              <a:t>The duration of high power is know as the ‘Pulse Width</a:t>
            </a:r>
            <a:r>
              <a:rPr lang="en-IE" dirty="0"/>
              <a:t>’</a:t>
            </a:r>
          </a:p>
          <a:p>
            <a:endParaRPr lang="en-GB" dirty="0" smtClean="0"/>
          </a:p>
          <a:p>
            <a:endParaRPr lang="en-GB" dirty="0"/>
          </a:p>
        </p:txBody>
      </p:sp>
      <p:sp>
        <p:nvSpPr>
          <p:cNvPr id="3" name="Title 2"/>
          <p:cNvSpPr>
            <a:spLocks noGrp="1"/>
          </p:cNvSpPr>
          <p:nvPr>
            <p:ph type="title"/>
          </p:nvPr>
        </p:nvSpPr>
        <p:spPr/>
        <p:txBody>
          <a:bodyPr/>
          <a:lstStyle/>
          <a:p>
            <a:r>
              <a:rPr lang="en-GB" dirty="0" smtClean="0"/>
              <a:t>Controlling The I/O </a:t>
            </a:r>
            <a:endParaRPr lang="en-GB" dirty="0"/>
          </a:p>
        </p:txBody>
      </p:sp>
      <p:pic>
        <p:nvPicPr>
          <p:cNvPr id="4" name="Picture 2" descr="http://arduino.cc/en/uploads/Tutorial/pw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397" y="3303817"/>
            <a:ext cx="2857500" cy="3128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andyonline.co.uk/media/catalog/product/cache/1/image/9df78eab33525d08d6e5fb8d27136e95/5/m/5mm-red-le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354839" y="3214210"/>
            <a:ext cx="1610544" cy="16105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drives.lt-i.com/upload/DRIVES/Produktbilder/Produkte_Startseite/Servosysteme_Startseite/Servomotoren/Foto_LST_LSH_gruppe.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649677" y="4906866"/>
            <a:ext cx="2355956" cy="183620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729289" y="1941131"/>
            <a:ext cx="2565625" cy="1089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321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UART </a:t>
            </a:r>
          </a:p>
          <a:p>
            <a:pPr lvl="1"/>
            <a:r>
              <a:rPr lang="en-IE" sz="1200" dirty="0"/>
              <a:t>UART stands for Universal Asynchronous Receiver/Transmitter (UART</a:t>
            </a:r>
            <a:r>
              <a:rPr lang="en-IE" sz="1200" dirty="0" smtClean="0"/>
              <a:t>)</a:t>
            </a:r>
            <a:endParaRPr lang="en-IE" sz="1200" dirty="0"/>
          </a:p>
          <a:p>
            <a:pPr lvl="1"/>
            <a:r>
              <a:rPr lang="en-IE" sz="1200" dirty="0"/>
              <a:t>It is a piece of computer hardware that translates data between parallel and serial forms</a:t>
            </a:r>
            <a:r>
              <a:rPr lang="en-IE" sz="1200" dirty="0" smtClean="0"/>
              <a:t>.</a:t>
            </a:r>
            <a:endParaRPr lang="en-IE" sz="1200" dirty="0"/>
          </a:p>
          <a:p>
            <a:pPr lvl="1"/>
            <a:r>
              <a:rPr lang="en-IE" sz="1200" dirty="0"/>
              <a:t>The universal designation indicates that the data format and transmission speeds are configurable.</a:t>
            </a:r>
          </a:p>
          <a:p>
            <a:pPr lvl="1"/>
            <a:r>
              <a:rPr lang="en-IE" sz="1200" dirty="0"/>
              <a:t>It takes bytes of data and transmits the individual bits in a sequential fashion</a:t>
            </a:r>
            <a:r>
              <a:rPr lang="en-IE" sz="1200" dirty="0" smtClean="0"/>
              <a:t>.</a:t>
            </a:r>
            <a:endParaRPr lang="en-IE" sz="1200" dirty="0"/>
          </a:p>
          <a:p>
            <a:pPr lvl="1"/>
            <a:r>
              <a:rPr lang="en-IE" sz="1200" dirty="0"/>
              <a:t>At the destination, a second UART re-assembles the bits into complete bytes</a:t>
            </a:r>
            <a:r>
              <a:rPr lang="en-IE" sz="1200" dirty="0" smtClean="0"/>
              <a:t>.</a:t>
            </a:r>
          </a:p>
          <a:p>
            <a:pPr lvl="1"/>
            <a:r>
              <a:rPr lang="en-IE" sz="1200" dirty="0" smtClean="0"/>
              <a:t>Second UART available Arduino pins </a:t>
            </a:r>
            <a:endParaRPr lang="en-IE" sz="1200" dirty="0"/>
          </a:p>
          <a:p>
            <a:endParaRPr lang="en-GB" dirty="0"/>
          </a:p>
          <a:p>
            <a:r>
              <a:rPr lang="en-GB" dirty="0" smtClean="0"/>
              <a:t>I2C </a:t>
            </a:r>
          </a:p>
          <a:p>
            <a:pPr lvl="1"/>
            <a:r>
              <a:rPr lang="en-IE" sz="1200" dirty="0"/>
              <a:t>I²C stands for Inter-Integrated </a:t>
            </a:r>
            <a:r>
              <a:rPr lang="en-IE" sz="1200" dirty="0" smtClean="0"/>
              <a:t>Circuit</a:t>
            </a:r>
            <a:endParaRPr lang="en-IE" sz="1200" dirty="0"/>
          </a:p>
          <a:p>
            <a:pPr lvl="1"/>
            <a:r>
              <a:rPr lang="en-IE" sz="1200" dirty="0"/>
              <a:t>It is a bus used for attaching low-speed peripherals to computer motherboards and embedded systems. </a:t>
            </a:r>
          </a:p>
          <a:p>
            <a:pPr lvl="1"/>
            <a:r>
              <a:rPr lang="en-IE" sz="1200" dirty="0"/>
              <a:t>See </a:t>
            </a:r>
            <a:r>
              <a:rPr lang="en-IE" sz="1200" dirty="0">
                <a:hlinkClick r:id="rId2"/>
              </a:rPr>
              <a:t>http://en.wikipedia.org/wiki/I%C2%B2C</a:t>
            </a:r>
            <a:r>
              <a:rPr lang="en-IE" sz="1200" dirty="0"/>
              <a:t> for more information</a:t>
            </a:r>
            <a:r>
              <a:rPr lang="en-IE" sz="1200" dirty="0" smtClean="0"/>
              <a:t>.</a:t>
            </a:r>
          </a:p>
          <a:p>
            <a:pPr lvl="1"/>
            <a:r>
              <a:rPr lang="en-IE" sz="1200" dirty="0"/>
              <a:t>Low speed data communication</a:t>
            </a:r>
          </a:p>
          <a:p>
            <a:pPr lvl="1"/>
            <a:r>
              <a:rPr lang="en-IE" sz="1200" dirty="0" smtClean="0"/>
              <a:t>Collecting </a:t>
            </a:r>
            <a:r>
              <a:rPr lang="en-IE" sz="1200" dirty="0"/>
              <a:t>data from sensors and other devices</a:t>
            </a:r>
            <a:r>
              <a:rPr lang="en-IE" sz="1200" dirty="0" smtClean="0"/>
              <a:t>.</a:t>
            </a:r>
          </a:p>
          <a:p>
            <a:pPr lvl="1"/>
            <a:r>
              <a:rPr lang="en-IE" sz="1200" dirty="0" smtClean="0"/>
              <a:t>Available through Arduino pins </a:t>
            </a:r>
            <a:endParaRPr lang="en-IE" sz="1200" dirty="0"/>
          </a:p>
          <a:p>
            <a:endParaRPr lang="en-GB" dirty="0"/>
          </a:p>
        </p:txBody>
      </p:sp>
      <p:sp>
        <p:nvSpPr>
          <p:cNvPr id="3" name="Title 2"/>
          <p:cNvSpPr>
            <a:spLocks noGrp="1"/>
          </p:cNvSpPr>
          <p:nvPr>
            <p:ph type="title"/>
          </p:nvPr>
        </p:nvSpPr>
        <p:spPr/>
        <p:txBody>
          <a:bodyPr/>
          <a:lstStyle/>
          <a:p>
            <a:r>
              <a:rPr lang="en-GB" dirty="0" smtClean="0"/>
              <a:t>Controlling the I/O </a:t>
            </a:r>
            <a:endParaRPr lang="en-GB" dirty="0"/>
          </a:p>
        </p:txBody>
      </p:sp>
      <p:pic>
        <p:nvPicPr>
          <p:cNvPr id="4" name="Picture 2" descr="http://www.karbosguide.com/books/pcarchitecture/images/872.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98770" y="146384"/>
            <a:ext cx="1852059" cy="141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6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5840"/>
            <a:ext cx="8382000" cy="5021262"/>
          </a:xfrm>
        </p:spPr>
        <p:txBody>
          <a:bodyPr/>
          <a:lstStyle/>
          <a:p>
            <a:r>
              <a:rPr lang="en-US" sz="1800" dirty="0" smtClean="0"/>
              <a:t>An </a:t>
            </a:r>
            <a:r>
              <a:rPr lang="en-US" sz="1800" dirty="0"/>
              <a:t>o</a:t>
            </a:r>
            <a:r>
              <a:rPr lang="en-US" sz="1800" dirty="0" smtClean="0"/>
              <a:t>pen-source hardware and software platform for </a:t>
            </a:r>
            <a:r>
              <a:rPr lang="en-US" sz="1800" dirty="0"/>
              <a:t>building electronics </a:t>
            </a:r>
            <a:r>
              <a:rPr lang="en-US" sz="1800" dirty="0" smtClean="0"/>
              <a:t>projects</a:t>
            </a:r>
          </a:p>
          <a:p>
            <a:pPr marL="568325" lvl="1" indent="-342900"/>
            <a:r>
              <a:rPr lang="en-US" sz="1600" dirty="0" smtClean="0"/>
              <a:t>A </a:t>
            </a:r>
            <a:r>
              <a:rPr lang="en-US" sz="1600" dirty="0"/>
              <a:t>physical programmable circuit board (often referred to as a microcontroller</a:t>
            </a:r>
            <a:r>
              <a:rPr lang="en-US" sz="1600" dirty="0" smtClean="0"/>
              <a:t>)</a:t>
            </a:r>
          </a:p>
          <a:p>
            <a:pPr marL="568325" lvl="1" indent="-342900"/>
            <a:r>
              <a:rPr lang="en-US" sz="1600" dirty="0" smtClean="0"/>
              <a:t>A </a:t>
            </a:r>
            <a:r>
              <a:rPr lang="en-US" sz="1600" dirty="0"/>
              <a:t>piece of software, or IDE (Integrated Development Environment) that runs on your computer, used to write and upload computer code to the physical </a:t>
            </a:r>
            <a:r>
              <a:rPr lang="en-US" sz="1600" dirty="0" smtClean="0"/>
              <a:t>board (supports Mac/Windows/Linux)</a:t>
            </a:r>
            <a:endParaRPr lang="en-US" sz="1600" dirty="0"/>
          </a:p>
        </p:txBody>
      </p:sp>
      <p:sp>
        <p:nvSpPr>
          <p:cNvPr id="3" name="Title 2"/>
          <p:cNvSpPr>
            <a:spLocks noGrp="1"/>
          </p:cNvSpPr>
          <p:nvPr>
            <p:ph type="title"/>
          </p:nvPr>
        </p:nvSpPr>
        <p:spPr/>
        <p:txBody>
          <a:bodyPr/>
          <a:lstStyle/>
          <a:p>
            <a:r>
              <a:rPr lang="en-US" dirty="0" smtClean="0"/>
              <a:t>What is Arduino?</a:t>
            </a:r>
            <a:endParaRPr lang="en-US" dirty="0"/>
          </a:p>
        </p:txBody>
      </p:sp>
      <p:pic>
        <p:nvPicPr>
          <p:cNvPr id="1027" name="Picture 3" descr="C:\Users\tcooper1\Documents\Temp\51363844ce395f9922000001.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997537" y="2449813"/>
            <a:ext cx="3941926" cy="41907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47" y="3423088"/>
            <a:ext cx="4484235" cy="257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08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sldNum" idx="12"/>
          </p:nvPr>
        </p:nvSpPr>
        <p:spPr>
          <a:xfrm>
            <a:off x="6872353" y="6456190"/>
            <a:ext cx="2133599" cy="365124"/>
          </a:xfrm>
          <a:prstGeom prst="rect">
            <a:avLst/>
          </a:prstGeom>
          <a:noFill/>
          <a:ln>
            <a:noFill/>
          </a:ln>
        </p:spPr>
        <p:txBody>
          <a:bodyPr lIns="0" tIns="0" rIns="0" bIns="0" anchor="ctr" anchorCtr="0">
            <a:noAutofit/>
          </a:bodyPr>
          <a:lstStyle/>
          <a:p>
            <a:pPr marL="0" marR="0" lvl="0" indent="0" algn="r" rtl="0">
              <a:spcBef>
                <a:spcPts val="0"/>
              </a:spcBef>
              <a:buSzPct val="25000"/>
              <a:buNone/>
            </a:pPr>
            <a:r>
              <a:rPr lang="en-US"/>
              <a:t> </a:t>
            </a:r>
          </a:p>
        </p:txBody>
      </p:sp>
      <p:sp>
        <p:nvSpPr>
          <p:cNvPr id="458" name="Shape 458"/>
          <p:cNvSpPr txBox="1">
            <a:spLocks noGrp="1"/>
          </p:cNvSpPr>
          <p:nvPr>
            <p:ph type="title"/>
          </p:nvPr>
        </p:nvSpPr>
        <p:spPr>
          <a:xfrm>
            <a:off x="455613" y="411797"/>
            <a:ext cx="8251781" cy="1158239"/>
          </a:xfrm>
          <a:prstGeom prst="rect">
            <a:avLst/>
          </a:prstGeom>
          <a:noFill/>
          <a:ln>
            <a:noFill/>
          </a:ln>
        </p:spPr>
        <p:txBody>
          <a:bodyPr lIns="0" tIns="0" rIns="0" bIns="0" anchor="t" anchorCtr="0">
            <a:noAutofit/>
          </a:bodyPr>
          <a:lstStyle/>
          <a:p>
            <a:pPr marL="0" marR="0" lvl="0" indent="0" algn="l" rtl="0">
              <a:spcBef>
                <a:spcPts val="0"/>
              </a:spcBef>
              <a:buClr>
                <a:schemeClr val="accent1"/>
              </a:buClr>
              <a:buSzPct val="25000"/>
              <a:buFont typeface="Arial"/>
              <a:buNone/>
            </a:pPr>
            <a:r>
              <a:rPr lang="en-US" sz="2800" b="0" i="0" u="none" strike="noStrike" cap="none" baseline="0" dirty="0">
                <a:solidFill>
                  <a:schemeClr val="accent1"/>
                </a:solidFill>
                <a:latin typeface="Arial"/>
                <a:ea typeface="Arial"/>
                <a:cs typeface="Arial"/>
                <a:sym typeface="Arial"/>
              </a:rPr>
              <a:t>Intel® Edison Board for </a:t>
            </a:r>
            <a:r>
              <a:rPr lang="en-US" sz="2800" b="0" i="0" u="none" strike="noStrike" cap="none" baseline="0" dirty="0" smtClean="0">
                <a:solidFill>
                  <a:schemeClr val="accent1"/>
                </a:solidFill>
                <a:latin typeface="Arial"/>
                <a:ea typeface="Arial"/>
                <a:cs typeface="Arial"/>
                <a:sym typeface="Arial"/>
              </a:rPr>
              <a:t>Arduino</a:t>
            </a:r>
            <a:endParaRPr lang="en-US" sz="28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1"/>
          </p:nvPr>
        </p:nvSpPr>
        <p:spPr>
          <a:xfrm>
            <a:off x="112703" y="1470428"/>
            <a:ext cx="4577706" cy="4567765"/>
          </a:xfrm>
          <a:prstGeom prst="rect">
            <a:avLst/>
          </a:prstGeom>
          <a:noFill/>
          <a:ln>
            <a:noFill/>
          </a:ln>
        </p:spPr>
        <p:txBody>
          <a:bodyPr lIns="0" tIns="0" rIns="0" bIns="0" anchor="t" anchorCtr="0">
            <a:noAutofit/>
          </a:bodyPr>
          <a:lstStyle/>
          <a:p>
            <a:pPr marL="0" marR="0" lvl="1" indent="0" algn="l" rtl="0">
              <a:spcBef>
                <a:spcPts val="1200"/>
              </a:spcBef>
              <a:spcAft>
                <a:spcPts val="0"/>
              </a:spcAft>
              <a:buClr>
                <a:schemeClr val="accent1"/>
              </a:buClr>
              <a:buSzPct val="25000"/>
              <a:buFont typeface="Arial"/>
              <a:buNone/>
            </a:pPr>
            <a:r>
              <a:rPr lang="en-US" b="1" i="0" u="none" strike="noStrike" cap="none" baseline="0" dirty="0" smtClean="0">
                <a:solidFill>
                  <a:schemeClr val="accent1"/>
                </a:solidFill>
                <a:latin typeface="Arial"/>
                <a:ea typeface="Arial"/>
                <a:cs typeface="Arial"/>
                <a:sym typeface="Arial"/>
              </a:rPr>
              <a:t>Board </a:t>
            </a:r>
            <a:r>
              <a:rPr lang="en-US" b="1" i="0" u="none" strike="noStrike" cap="none" baseline="0" dirty="0">
                <a:solidFill>
                  <a:schemeClr val="accent1"/>
                </a:solidFill>
                <a:latin typeface="Arial"/>
                <a:ea typeface="Arial"/>
                <a:cs typeface="Arial"/>
                <a:sym typeface="Arial"/>
              </a:rPr>
              <a:t>I/O:  </a:t>
            </a:r>
            <a:r>
              <a:rPr lang="en-US" b="0" i="0" u="none" strike="noStrike" cap="none" baseline="0" dirty="0">
                <a:solidFill>
                  <a:schemeClr val="accent1"/>
                </a:solidFill>
                <a:latin typeface="Arial"/>
                <a:ea typeface="Arial"/>
                <a:cs typeface="Arial"/>
                <a:sym typeface="Arial"/>
              </a:rPr>
              <a:t>Compatible with Arduino* Uno (except only 4 PWM instead of 6 PWM)</a:t>
            </a:r>
          </a:p>
          <a:p>
            <a:pPr marL="225425" marR="0" lvl="1" indent="-225425" algn="l" rtl="0">
              <a:spcBef>
                <a:spcPts val="60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20 digital input/output pins including 4 pins as PWM outputs</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6 analog inputs</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1 UART (RX/TX)</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1 I2C</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1 ICSP 6-pin header (SPI)</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Micro USB device connector OR (via mechanical switch) dedicated standard size USB host Type-A connector</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Micro USB device (connected to UART)</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SD Card connector</a:t>
            </a:r>
          </a:p>
          <a:p>
            <a:pPr marL="225425" marR="0" lvl="1" indent="-225425" algn="l" rtl="0">
              <a:spcBef>
                <a:spcPts val="0"/>
              </a:spcBef>
              <a:buClr>
                <a:schemeClr val="accent1"/>
              </a:buClr>
              <a:buSzPct val="100000"/>
              <a:buFont typeface="Arial"/>
              <a:buChar char="▪"/>
            </a:pPr>
            <a:r>
              <a:rPr lang="en-US" sz="1400" b="0" i="0" u="none" strike="noStrike" cap="none" baseline="0" dirty="0">
                <a:solidFill>
                  <a:schemeClr val="accent1"/>
                </a:solidFill>
                <a:latin typeface="Arial"/>
                <a:ea typeface="Arial"/>
                <a:cs typeface="Arial"/>
                <a:sym typeface="Arial"/>
              </a:rPr>
              <a:t>DC power jack (7V – 15V DC input)</a:t>
            </a:r>
          </a:p>
        </p:txBody>
      </p:sp>
      <p:sp>
        <p:nvSpPr>
          <p:cNvPr id="460" name="Shape 460"/>
          <p:cNvSpPr txBox="1">
            <a:spLocks noGrp="1"/>
          </p:cNvSpPr>
          <p:nvPr>
            <p:ph type="ftr" idx="11"/>
          </p:nvPr>
        </p:nvSpPr>
        <p:spPr>
          <a:xfrm>
            <a:off x="3124200" y="6356350"/>
            <a:ext cx="2895600" cy="36512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900" b="0" i="0" u="none" strike="noStrike" cap="none" baseline="0">
                <a:solidFill>
                  <a:srgbClr val="888888"/>
                </a:solidFill>
                <a:latin typeface="Arial"/>
                <a:ea typeface="Arial"/>
                <a:cs typeface="Arial"/>
                <a:sym typeface="Arial"/>
              </a:rPr>
              <a:t>Intel Confidential</a:t>
            </a:r>
          </a:p>
        </p:txBody>
      </p:sp>
      <p:sp>
        <p:nvSpPr>
          <p:cNvPr id="461" name="Shape 461"/>
          <p:cNvSpPr/>
          <p:nvPr/>
        </p:nvSpPr>
        <p:spPr>
          <a:xfrm>
            <a:off x="69494" y="6149178"/>
            <a:ext cx="4085540" cy="45140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0" i="0" u="none" strike="noStrike" cap="none" baseline="0">
                <a:solidFill>
                  <a:schemeClr val="lt2"/>
                </a:solidFill>
                <a:latin typeface="Arial"/>
                <a:ea typeface="Arial"/>
                <a:cs typeface="Arial"/>
                <a:sym typeface="Arial"/>
              </a:rPr>
              <a:t>Other names and brands may be claimed by the property of others by all third party name and the notation.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704" y="3570046"/>
            <a:ext cx="4484235" cy="257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51893" y="2427905"/>
            <a:ext cx="3595856" cy="369332"/>
          </a:xfrm>
          <a:prstGeom prst="rect">
            <a:avLst/>
          </a:prstGeom>
        </p:spPr>
        <p:txBody>
          <a:bodyPr wrap="none">
            <a:spAutoFit/>
          </a:bodyPr>
          <a:lstStyle/>
          <a:p>
            <a:pPr marL="0" lvl="1">
              <a:buClr>
                <a:schemeClr val="dk2"/>
              </a:buClr>
              <a:buSzPct val="25000"/>
            </a:pPr>
            <a:r>
              <a:rPr lang="en-US" dirty="0">
                <a:solidFill>
                  <a:schemeClr val="dk2"/>
                </a:solidFill>
                <a:latin typeface="Arial"/>
                <a:ea typeface="Arial"/>
                <a:cs typeface="Arial"/>
                <a:sym typeface="Arial"/>
              </a:rPr>
              <a:t>Arduino Sketch, Linux, </a:t>
            </a:r>
            <a:r>
              <a:rPr lang="en-US" dirty="0" err="1">
                <a:solidFill>
                  <a:schemeClr val="dk2"/>
                </a:solidFill>
                <a:latin typeface="Arial"/>
                <a:ea typeface="Arial"/>
                <a:cs typeface="Arial"/>
                <a:sym typeface="Arial"/>
              </a:rPr>
              <a:t>WiFi</a:t>
            </a:r>
            <a:r>
              <a:rPr lang="en-US" dirty="0">
                <a:solidFill>
                  <a:schemeClr val="dk2"/>
                </a:solidFill>
                <a:latin typeface="Arial"/>
                <a:ea typeface="Arial"/>
                <a:cs typeface="Arial"/>
                <a:sym typeface="Arial"/>
              </a:rPr>
              <a:t> &amp; BT</a:t>
            </a:r>
          </a:p>
        </p:txBody>
      </p:sp>
    </p:spTree>
    <p:extLst>
      <p:ext uri="{BB962C8B-B14F-4D97-AF65-F5344CB8AC3E}">
        <p14:creationId xmlns:p14="http://schemas.microsoft.com/office/powerpoint/2010/main" val="133070713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Arial"/>
                <a:ea typeface="Arial"/>
                <a:cs typeface="Arial"/>
                <a:sym typeface="Arial"/>
              </a:rPr>
              <a:t>Intel® Edison </a:t>
            </a:r>
            <a:br>
              <a:rPr lang="en-US" dirty="0">
                <a:latin typeface="Arial"/>
                <a:ea typeface="Arial"/>
                <a:cs typeface="Arial"/>
                <a:sym typeface="Arial"/>
              </a:rPr>
            </a:br>
            <a:r>
              <a:rPr lang="en-US" dirty="0" smtClean="0">
                <a:latin typeface="Arial"/>
                <a:ea typeface="Arial"/>
                <a:cs typeface="Arial"/>
                <a:sym typeface="Arial"/>
              </a:rPr>
              <a:t>Arduino </a:t>
            </a:r>
            <a:r>
              <a:rPr lang="en-US" dirty="0">
                <a:latin typeface="Arial"/>
                <a:ea typeface="Arial"/>
                <a:cs typeface="Arial"/>
                <a:sym typeface="Arial"/>
              </a:rPr>
              <a:t>Expansion Board Block Diagram</a:t>
            </a:r>
            <a:br>
              <a:rPr lang="en-US" dirty="0">
                <a:latin typeface="Arial"/>
                <a:ea typeface="Arial"/>
                <a:cs typeface="Arial"/>
                <a:sym typeface="Arial"/>
              </a:rPr>
            </a:br>
            <a:endParaRPr lang="en-GB" dirty="0"/>
          </a:p>
        </p:txBody>
      </p:sp>
      <p:pic>
        <p:nvPicPr>
          <p:cNvPr id="6" name="Shape 468"/>
          <p:cNvPicPr preferRelativeResize="0"/>
          <p:nvPr/>
        </p:nvPicPr>
        <p:blipFill rotWithShape="1">
          <a:blip r:embed="rId2">
            <a:alphaModFix/>
          </a:blip>
          <a:srcRect/>
          <a:stretch/>
        </p:blipFill>
        <p:spPr>
          <a:xfrm>
            <a:off x="1290347" y="1544005"/>
            <a:ext cx="6472367" cy="4981702"/>
          </a:xfrm>
          <a:prstGeom prst="rect">
            <a:avLst/>
          </a:prstGeom>
          <a:noFill/>
          <a:ln>
            <a:noFill/>
          </a:ln>
        </p:spPr>
      </p:pic>
      <p:sp>
        <p:nvSpPr>
          <p:cNvPr id="7" name="Shape 466"/>
          <p:cNvSpPr txBox="1">
            <a:spLocks/>
          </p:cNvSpPr>
          <p:nvPr/>
        </p:nvSpPr>
        <p:spPr>
          <a:xfrm>
            <a:off x="307975" y="1626794"/>
            <a:ext cx="2261286" cy="4816125"/>
          </a:xfrm>
          <a:prstGeom prst="rect">
            <a:avLst/>
          </a:prstGeom>
          <a:noFill/>
          <a:ln>
            <a:noFill/>
          </a:ln>
        </p:spPr>
        <p:txBody>
          <a:bodyPr vert="horz" lIns="0" tIns="0" rIns="0" bIns="0" rtlCol="0" anchor="t" anchorCtr="0">
            <a:noAutofit/>
          </a:bodyPr>
          <a:lstStyle>
            <a:lvl1pPr algn="l" defTabSz="457200" rtl="0" eaLnBrk="1" latinLnBrk="0" hangingPunct="1">
              <a:spcBef>
                <a:spcPts val="0"/>
              </a:spcBef>
              <a:buNone/>
              <a:defRPr sz="3600" kern="1200">
                <a:solidFill>
                  <a:schemeClr val="accent1"/>
                </a:solidFill>
                <a:latin typeface="+mj-lt"/>
                <a:ea typeface="+mj-ea"/>
                <a:cs typeface="+mj-cs"/>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buClr>
                <a:schemeClr val="accent1"/>
              </a:buClr>
              <a:buSzPct val="25000"/>
              <a:buFont typeface="Arial"/>
              <a:buNone/>
            </a:pPr>
            <a:endParaRPr lang="en-US" sz="2800" dirty="0">
              <a:latin typeface="Arial"/>
              <a:ea typeface="Arial"/>
              <a:cs typeface="Arial"/>
              <a:sym typeface="Arial"/>
            </a:endParaRPr>
          </a:p>
        </p:txBody>
      </p:sp>
    </p:spTree>
    <p:extLst>
      <p:ext uri="{BB962C8B-B14F-4D97-AF65-F5344CB8AC3E}">
        <p14:creationId xmlns:p14="http://schemas.microsoft.com/office/powerpoint/2010/main" val="251810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
          </p:nvPr>
        </p:nvSpPr>
        <p:spPr/>
        <p:txBody>
          <a:bodyPr/>
          <a:lstStyle/>
          <a:p>
            <a:r>
              <a:rPr lang="en-US" dirty="0" smtClean="0"/>
              <a:t>There are </a:t>
            </a:r>
            <a:r>
              <a:rPr lang="en-US" b="1" dirty="0" smtClean="0"/>
              <a:t>hundreds</a:t>
            </a:r>
            <a:r>
              <a:rPr lang="en-US" dirty="0" smtClean="0"/>
              <a:t> of shields available from dozens of suppliers</a:t>
            </a:r>
          </a:p>
        </p:txBody>
      </p:sp>
      <p:sp>
        <p:nvSpPr>
          <p:cNvPr id="3" name="Title 2"/>
          <p:cNvSpPr>
            <a:spLocks noGrp="1"/>
          </p:cNvSpPr>
          <p:nvPr>
            <p:ph type="title"/>
          </p:nvPr>
        </p:nvSpPr>
        <p:spPr/>
        <p:txBody>
          <a:bodyPr/>
          <a:lstStyle/>
          <a:p>
            <a:r>
              <a:rPr lang="en-IE" dirty="0" smtClean="0"/>
              <a:t>Arduino Shields</a:t>
            </a:r>
            <a:endParaRPr lang="en-IE" dirty="0"/>
          </a:p>
        </p:txBody>
      </p:sp>
      <p:sp>
        <p:nvSpPr>
          <p:cNvPr id="10" name="TextBox 9"/>
          <p:cNvSpPr txBox="1"/>
          <p:nvPr/>
        </p:nvSpPr>
        <p:spPr>
          <a:xfrm>
            <a:off x="268676" y="1766461"/>
            <a:ext cx="8710055" cy="4431983"/>
          </a:xfrm>
          <a:prstGeom prst="rect">
            <a:avLst/>
          </a:prstGeom>
          <a:noFill/>
        </p:spPr>
        <p:txBody>
          <a:bodyPr wrap="square" lIns="0" tIns="0" rIns="0" bIns="0" rtlCol="0" anchor="ctr">
            <a:spAutoFit/>
          </a:bodyPr>
          <a:lstStyle/>
          <a:p>
            <a:r>
              <a:rPr lang="en-IE" b="1" dirty="0" smtClean="0"/>
              <a:t>		GSM/</a:t>
            </a:r>
            <a:r>
              <a:rPr lang="en-IE" b="1" dirty="0" err="1" smtClean="0"/>
              <a:t>Wifi</a:t>
            </a:r>
            <a:r>
              <a:rPr lang="en-IE" b="1" dirty="0" smtClean="0"/>
              <a:t>/Bluetooth					Ethernet/GPS</a:t>
            </a:r>
            <a:endParaRPr lang="en-IE" b="1" dirty="0"/>
          </a:p>
          <a:p>
            <a:endParaRPr lang="en-IE" b="1" dirty="0" smtClean="0"/>
          </a:p>
          <a:p>
            <a:endParaRPr lang="en-IE" b="1" dirty="0" smtClean="0"/>
          </a:p>
          <a:p>
            <a:r>
              <a:rPr lang="en-IE" b="1" dirty="0" smtClean="0"/>
              <a:t>      Battery/Solar										RS232/RS485</a:t>
            </a:r>
            <a:endParaRPr lang="en-IE" b="1" dirty="0"/>
          </a:p>
          <a:p>
            <a:endParaRPr lang="en-IE" b="1" dirty="0" smtClean="0"/>
          </a:p>
          <a:p>
            <a:endParaRPr lang="en-IE" b="1" dirty="0" smtClean="0"/>
          </a:p>
          <a:p>
            <a:r>
              <a:rPr lang="en-IE" b="1" dirty="0" smtClean="0"/>
              <a:t>RFID/</a:t>
            </a:r>
            <a:r>
              <a:rPr lang="en-IE" b="1" dirty="0" err="1" smtClean="0"/>
              <a:t>Xbee</a:t>
            </a:r>
            <a:r>
              <a:rPr lang="en-IE" b="1" dirty="0" smtClean="0"/>
              <a:t>/NFC											SD/EEPROM</a:t>
            </a:r>
            <a:endParaRPr lang="en-IE" b="1" dirty="0"/>
          </a:p>
          <a:p>
            <a:endParaRPr lang="en-IE" b="1" dirty="0" smtClean="0"/>
          </a:p>
          <a:p>
            <a:endParaRPr lang="en-IE" b="1" dirty="0"/>
          </a:p>
          <a:p>
            <a:r>
              <a:rPr lang="en-IE" b="1" dirty="0" smtClean="0"/>
              <a:t>	Midi/WAV/MP3									Camera/Video/Home</a:t>
            </a:r>
            <a:endParaRPr lang="en-IE" b="1" dirty="0"/>
          </a:p>
          <a:p>
            <a:endParaRPr lang="en-IE" b="1" dirty="0" smtClean="0"/>
          </a:p>
          <a:p>
            <a:endParaRPr lang="en-IE" b="1" dirty="0"/>
          </a:p>
          <a:p>
            <a:r>
              <a:rPr lang="en-IE" b="1" dirty="0" smtClean="0"/>
              <a:t>		Sensors/LCDs						Robotics/Fun/Actuators</a:t>
            </a:r>
            <a:endParaRPr lang="en-IE" b="1" dirty="0"/>
          </a:p>
          <a:p>
            <a:endParaRPr lang="en-IE" b="1" dirty="0"/>
          </a:p>
          <a:p>
            <a:endParaRPr lang="en-IE" b="1" dirty="0" smtClean="0"/>
          </a:p>
          <a:p>
            <a:endParaRPr lang="en-IE" dirty="0" smtClean="0"/>
          </a:p>
        </p:txBody>
      </p:sp>
      <p:sp>
        <p:nvSpPr>
          <p:cNvPr id="6" name="Oval 5"/>
          <p:cNvSpPr/>
          <p:nvPr/>
        </p:nvSpPr>
        <p:spPr bwMode="auto">
          <a:xfrm>
            <a:off x="2827421" y="2261931"/>
            <a:ext cx="2875547" cy="2634915"/>
          </a:xfrm>
          <a:prstGeom prst="ellipse">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r>
              <a:rPr lang="en-IE" sz="1600" dirty="0">
                <a:solidFill>
                  <a:schemeClr val="bg1"/>
                </a:solidFill>
              </a:rPr>
              <a:t>shieldlist.org</a:t>
            </a:r>
          </a:p>
          <a:p>
            <a:pPr algn="ctr" eaLnBrk="0" hangingPunct="0"/>
            <a:r>
              <a:rPr lang="en-IE" sz="1600" dirty="0" smtClean="0">
                <a:solidFill>
                  <a:schemeClr val="bg1"/>
                </a:solidFill>
              </a:rPr>
              <a:t>adafruit.com</a:t>
            </a:r>
            <a:endParaRPr lang="en-IE" sz="1600" dirty="0">
              <a:solidFill>
                <a:schemeClr val="bg1"/>
              </a:solidFill>
            </a:endParaRPr>
          </a:p>
          <a:p>
            <a:pPr algn="ctr" eaLnBrk="0" hangingPunct="0"/>
            <a:r>
              <a:rPr lang="en-IE" sz="1600" dirty="0">
                <a:solidFill>
                  <a:schemeClr val="bg1"/>
                </a:solidFill>
              </a:rPr>
              <a:t>cooking-hacks.com</a:t>
            </a:r>
          </a:p>
          <a:p>
            <a:pPr algn="ctr" eaLnBrk="0" hangingPunct="0"/>
            <a:r>
              <a:rPr lang="en-IE" sz="1600" dirty="0">
                <a:solidFill>
                  <a:schemeClr val="bg1"/>
                </a:solidFill>
              </a:rPr>
              <a:t>sparkfun.com</a:t>
            </a:r>
          </a:p>
          <a:p>
            <a:pPr algn="ctr" eaLnBrk="0" hangingPunct="0"/>
            <a:r>
              <a:rPr lang="en-IE" sz="1600" dirty="0">
                <a:solidFill>
                  <a:schemeClr val="bg1"/>
                </a:solidFill>
              </a:rPr>
              <a:t>store.arduino.cc</a:t>
            </a:r>
          </a:p>
          <a:p>
            <a:pPr algn="ctr" eaLnBrk="0" hangingPunct="0"/>
            <a:r>
              <a:rPr lang="en-IE" sz="1600" dirty="0" smtClean="0">
                <a:solidFill>
                  <a:schemeClr val="bg1"/>
                </a:solidFill>
              </a:rPr>
              <a:t>cutidigi.com</a:t>
            </a:r>
          </a:p>
          <a:p>
            <a:pPr algn="ctr" eaLnBrk="0" hangingPunct="0"/>
            <a:r>
              <a:rPr lang="en-IE" sz="1600" dirty="0" err="1" smtClean="0">
                <a:solidFill>
                  <a:schemeClr val="bg1"/>
                </a:solidFill>
              </a:rPr>
              <a:t>etc</a:t>
            </a:r>
            <a:endParaRPr lang="en-IE" sz="1600" dirty="0">
              <a:solidFill>
                <a:schemeClr val="bg1"/>
              </a:solidFill>
            </a:endParaRPr>
          </a:p>
        </p:txBody>
      </p:sp>
    </p:spTree>
    <p:extLst>
      <p:ext uri="{BB962C8B-B14F-4D97-AF65-F5344CB8AC3E}">
        <p14:creationId xmlns:p14="http://schemas.microsoft.com/office/powerpoint/2010/main" val="4510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grpSp>
        <p:nvGrpSpPr>
          <p:cNvPr id="528" name="Shape 528"/>
          <p:cNvGrpSpPr/>
          <p:nvPr/>
        </p:nvGrpSpPr>
        <p:grpSpPr>
          <a:xfrm>
            <a:off x="5791537" y="1472268"/>
            <a:ext cx="1488558" cy="4556147"/>
            <a:chOff x="0" y="183756"/>
            <a:chExt cx="2111032" cy="6609291"/>
          </a:xfrm>
        </p:grpSpPr>
        <p:sp>
          <p:nvSpPr>
            <p:cNvPr id="529" name="Shape 529"/>
            <p:cNvSpPr/>
            <p:nvPr/>
          </p:nvSpPr>
          <p:spPr>
            <a:xfrm>
              <a:off x="0" y="183756"/>
              <a:ext cx="2111032" cy="6609291"/>
            </a:xfrm>
            <a:prstGeom prst="rect">
              <a:avLst/>
            </a:prstGeom>
            <a:solidFill>
              <a:schemeClr val="lt1"/>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Arial"/>
                <a:ea typeface="Arial"/>
                <a:cs typeface="Arial"/>
                <a:sym typeface="Arial"/>
              </a:endParaRPr>
            </a:p>
          </p:txBody>
        </p:sp>
        <p:sp>
          <p:nvSpPr>
            <p:cNvPr id="530" name="Shape 530"/>
            <p:cNvSpPr txBox="1"/>
            <p:nvPr/>
          </p:nvSpPr>
          <p:spPr>
            <a:xfrm>
              <a:off x="92642" y="239353"/>
              <a:ext cx="1944530" cy="662897"/>
            </a:xfrm>
            <a:prstGeom prst="rect">
              <a:avLst/>
            </a:prstGeom>
            <a:noFill/>
            <a:ln w="9525" cap="flat">
              <a:solidFill>
                <a:srgbClr val="FFFFFF"/>
              </a:solidFill>
              <a:prstDash val="solid"/>
              <a:round/>
              <a:headEnd type="none" w="med" len="med"/>
              <a:tailEnd type="none" w="med" len="med"/>
            </a:ln>
          </p:spPr>
          <p:txBody>
            <a:bodyPr lIns="0" tIns="0" rIns="0" bIns="0" anchor="t"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Visual </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Programming</a:t>
              </a:r>
            </a:p>
          </p:txBody>
        </p:sp>
      </p:grpSp>
      <p:sp>
        <p:nvSpPr>
          <p:cNvPr id="531" name="Shape 531"/>
          <p:cNvSpPr txBox="1">
            <a:spLocks noGrp="1"/>
          </p:cNvSpPr>
          <p:nvPr>
            <p:ph type="title"/>
          </p:nvPr>
        </p:nvSpPr>
        <p:spPr>
          <a:xfrm>
            <a:off x="214479" y="186725"/>
            <a:ext cx="8228012" cy="1158239"/>
          </a:xfrm>
          <a:prstGeom prst="rect">
            <a:avLst/>
          </a:prstGeom>
          <a:noFill/>
          <a:ln>
            <a:noFill/>
          </a:ln>
        </p:spPr>
        <p:txBody>
          <a:bodyPr lIns="0" tIns="0" rIns="0" bIns="0" anchor="t" anchorCtr="0">
            <a:noAutofit/>
          </a:bodyPr>
          <a:lstStyle/>
          <a:p>
            <a:pPr marL="0" marR="0" lvl="0" indent="0" algn="l" rtl="0">
              <a:spcBef>
                <a:spcPts val="0"/>
              </a:spcBef>
              <a:buClr>
                <a:schemeClr val="accent1"/>
              </a:buClr>
              <a:buSzPct val="25000"/>
              <a:buFont typeface="Arial"/>
              <a:buNone/>
            </a:pPr>
            <a:r>
              <a:rPr lang="en-US" sz="2800" b="0" i="0" u="none" strike="noStrike" cap="none" baseline="0">
                <a:solidFill>
                  <a:schemeClr val="accent1"/>
                </a:solidFill>
                <a:latin typeface="Arial"/>
                <a:ea typeface="Arial"/>
                <a:cs typeface="Arial"/>
                <a:sym typeface="Arial"/>
              </a:rPr>
              <a:t>Edison Developer Options</a:t>
            </a:r>
          </a:p>
        </p:txBody>
      </p:sp>
      <p:sp>
        <p:nvSpPr>
          <p:cNvPr id="532" name="Shape 532"/>
          <p:cNvSpPr txBox="1">
            <a:spLocks noGrp="1"/>
          </p:cNvSpPr>
          <p:nvPr>
            <p:ph type="sldNum" idx="4294967295"/>
          </p:nvPr>
        </p:nvSpPr>
        <p:spPr>
          <a:xfrm>
            <a:off x="6787289" y="6484547"/>
            <a:ext cx="2133599" cy="365124"/>
          </a:xfrm>
          <a:prstGeom prst="rect">
            <a:avLst/>
          </a:prstGeom>
          <a:noFill/>
          <a:ln>
            <a:noFill/>
          </a:ln>
        </p:spPr>
        <p:txBody>
          <a:bodyPr lIns="0" tIns="0" rIns="0" bIns="0" anchor="ctr" anchorCtr="0">
            <a:noAutofit/>
          </a:bodyPr>
          <a:lstStyle/>
          <a:p>
            <a:pPr marL="0" marR="0" lvl="0" indent="0" algn="r" rtl="0">
              <a:spcBef>
                <a:spcPts val="0"/>
              </a:spcBef>
              <a:buSzPct val="25000"/>
              <a:buNone/>
            </a:pPr>
            <a:r>
              <a:rPr lang="en-US"/>
              <a:t> </a:t>
            </a:r>
          </a:p>
        </p:txBody>
      </p:sp>
      <p:grpSp>
        <p:nvGrpSpPr>
          <p:cNvPr id="533" name="Shape 533"/>
          <p:cNvGrpSpPr/>
          <p:nvPr/>
        </p:nvGrpSpPr>
        <p:grpSpPr>
          <a:xfrm>
            <a:off x="1041203" y="1472267"/>
            <a:ext cx="1488555" cy="4567856"/>
            <a:chOff x="-408272" y="183756"/>
            <a:chExt cx="2111036" cy="6609291"/>
          </a:xfrm>
        </p:grpSpPr>
        <p:sp>
          <p:nvSpPr>
            <p:cNvPr id="534" name="Shape 534"/>
            <p:cNvSpPr/>
            <p:nvPr/>
          </p:nvSpPr>
          <p:spPr>
            <a:xfrm>
              <a:off x="-408272" y="183756"/>
              <a:ext cx="2111036" cy="6609291"/>
            </a:xfrm>
            <a:prstGeom prst="rect">
              <a:avLst/>
            </a:prstGeom>
            <a:solidFill>
              <a:schemeClr val="lt1"/>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Arial"/>
                <a:ea typeface="Arial"/>
                <a:cs typeface="Arial"/>
                <a:sym typeface="Arial"/>
              </a:endParaRPr>
            </a:p>
          </p:txBody>
        </p:sp>
        <p:sp>
          <p:nvSpPr>
            <p:cNvPr id="535" name="Shape 535"/>
            <p:cNvSpPr txBox="1"/>
            <p:nvPr/>
          </p:nvSpPr>
          <p:spPr>
            <a:xfrm>
              <a:off x="-383980" y="224262"/>
              <a:ext cx="2077253" cy="488331"/>
            </a:xfrm>
            <a:prstGeom prst="rect">
              <a:avLst/>
            </a:prstGeom>
            <a:noFill/>
            <a:ln>
              <a:noFill/>
            </a:ln>
          </p:spPr>
          <p:txBody>
            <a:bodyPr lIns="0" tIns="0" rIns="0" bIns="0" anchor="t"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Arduino* </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Developer</a:t>
              </a:r>
            </a:p>
          </p:txBody>
        </p:sp>
      </p:grpSp>
      <p:grpSp>
        <p:nvGrpSpPr>
          <p:cNvPr id="536" name="Shape 536"/>
          <p:cNvGrpSpPr/>
          <p:nvPr/>
        </p:nvGrpSpPr>
        <p:grpSpPr>
          <a:xfrm>
            <a:off x="2627420" y="1472268"/>
            <a:ext cx="1488558" cy="4552177"/>
            <a:chOff x="0" y="183756"/>
            <a:chExt cx="2111032" cy="6609291"/>
          </a:xfrm>
        </p:grpSpPr>
        <p:sp>
          <p:nvSpPr>
            <p:cNvPr id="537" name="Shape 537"/>
            <p:cNvSpPr/>
            <p:nvPr/>
          </p:nvSpPr>
          <p:spPr>
            <a:xfrm>
              <a:off x="0" y="183756"/>
              <a:ext cx="2111032" cy="6609291"/>
            </a:xfrm>
            <a:prstGeom prst="rect">
              <a:avLst/>
            </a:prstGeom>
            <a:solidFill>
              <a:schemeClr val="lt1"/>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Arial"/>
                <a:ea typeface="Arial"/>
                <a:cs typeface="Arial"/>
                <a:sym typeface="Arial"/>
              </a:endParaRPr>
            </a:p>
          </p:txBody>
        </p:sp>
        <p:sp>
          <p:nvSpPr>
            <p:cNvPr id="538" name="Shape 538"/>
            <p:cNvSpPr txBox="1"/>
            <p:nvPr/>
          </p:nvSpPr>
          <p:spPr>
            <a:xfrm>
              <a:off x="50027" y="205995"/>
              <a:ext cx="2014374" cy="662897"/>
            </a:xfrm>
            <a:prstGeom prst="rect">
              <a:avLst/>
            </a:prstGeom>
            <a:noFill/>
            <a:ln>
              <a:noFill/>
            </a:ln>
          </p:spPr>
          <p:txBody>
            <a:bodyPr lIns="0" tIns="0" rIns="0" bIns="0" anchor="t"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Java script</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Developer</a:t>
              </a:r>
            </a:p>
          </p:txBody>
        </p:sp>
      </p:grpSp>
      <p:grpSp>
        <p:nvGrpSpPr>
          <p:cNvPr id="539" name="Shape 539"/>
          <p:cNvGrpSpPr/>
          <p:nvPr/>
        </p:nvGrpSpPr>
        <p:grpSpPr>
          <a:xfrm>
            <a:off x="7376040" y="1487584"/>
            <a:ext cx="1488558" cy="4543133"/>
            <a:chOff x="2334651" y="219585"/>
            <a:chExt cx="2111032" cy="6609291"/>
          </a:xfrm>
        </p:grpSpPr>
        <p:sp>
          <p:nvSpPr>
            <p:cNvPr id="540" name="Shape 540"/>
            <p:cNvSpPr/>
            <p:nvPr/>
          </p:nvSpPr>
          <p:spPr>
            <a:xfrm>
              <a:off x="2334651" y="219585"/>
              <a:ext cx="2111032" cy="6609291"/>
            </a:xfrm>
            <a:prstGeom prst="rect">
              <a:avLst/>
            </a:prstGeom>
            <a:solidFill>
              <a:schemeClr val="lt1"/>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Arial"/>
                <a:ea typeface="Arial"/>
                <a:cs typeface="Arial"/>
                <a:sym typeface="Arial"/>
              </a:endParaRPr>
            </a:p>
          </p:txBody>
        </p:sp>
        <p:sp>
          <p:nvSpPr>
            <p:cNvPr id="541" name="Shape 541"/>
            <p:cNvSpPr txBox="1"/>
            <p:nvPr/>
          </p:nvSpPr>
          <p:spPr>
            <a:xfrm>
              <a:off x="2345076" y="295916"/>
              <a:ext cx="2100607" cy="662897"/>
            </a:xfrm>
            <a:prstGeom prst="rect">
              <a:avLst/>
            </a:prstGeom>
            <a:noFill/>
            <a:ln>
              <a:noFill/>
            </a:ln>
          </p:spPr>
          <p:txBody>
            <a:bodyPr lIns="0" tIns="0" rIns="0" bIns="0" anchor="t"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MCU</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Developer</a:t>
              </a:r>
            </a:p>
          </p:txBody>
        </p:sp>
      </p:grpSp>
      <p:grpSp>
        <p:nvGrpSpPr>
          <p:cNvPr id="542" name="Shape 542"/>
          <p:cNvGrpSpPr/>
          <p:nvPr/>
        </p:nvGrpSpPr>
        <p:grpSpPr>
          <a:xfrm>
            <a:off x="4214691" y="1487583"/>
            <a:ext cx="1488558" cy="4529959"/>
            <a:chOff x="0" y="183756"/>
            <a:chExt cx="2111032" cy="6609291"/>
          </a:xfrm>
        </p:grpSpPr>
        <p:sp>
          <p:nvSpPr>
            <p:cNvPr id="543" name="Shape 543"/>
            <p:cNvSpPr/>
            <p:nvPr/>
          </p:nvSpPr>
          <p:spPr>
            <a:xfrm>
              <a:off x="0" y="183756"/>
              <a:ext cx="2111032" cy="6609291"/>
            </a:xfrm>
            <a:prstGeom prst="rect">
              <a:avLst/>
            </a:prstGeom>
            <a:solidFill>
              <a:schemeClr val="lt1"/>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Arial"/>
                <a:ea typeface="Arial"/>
                <a:cs typeface="Arial"/>
                <a:sym typeface="Arial"/>
              </a:endParaRPr>
            </a:p>
          </p:txBody>
        </p:sp>
        <p:sp>
          <p:nvSpPr>
            <p:cNvPr id="544" name="Shape 544"/>
            <p:cNvSpPr txBox="1"/>
            <p:nvPr/>
          </p:nvSpPr>
          <p:spPr>
            <a:xfrm>
              <a:off x="0" y="205995"/>
              <a:ext cx="2096073" cy="662897"/>
            </a:xfrm>
            <a:prstGeom prst="rect">
              <a:avLst/>
            </a:prstGeom>
            <a:noFill/>
            <a:ln>
              <a:noFill/>
            </a:ln>
          </p:spPr>
          <p:txBody>
            <a:bodyPr lIns="0" tIns="0" rIns="0" bIns="0" anchor="t"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Embedded </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Developer</a:t>
              </a:r>
            </a:p>
          </p:txBody>
        </p:sp>
      </p:grpSp>
      <p:sp>
        <p:nvSpPr>
          <p:cNvPr id="545" name="Shape 545"/>
          <p:cNvSpPr txBox="1"/>
          <p:nvPr/>
        </p:nvSpPr>
        <p:spPr>
          <a:xfrm>
            <a:off x="-1" y="4340755"/>
            <a:ext cx="940709" cy="628907"/>
          </a:xfrm>
          <a:prstGeom prst="rect">
            <a:avLst/>
          </a:prstGeom>
          <a:noFill/>
          <a:ln>
            <a:noFill/>
          </a:ln>
        </p:spPr>
        <p:txBody>
          <a:bodyPr lIns="0" tIns="0" rIns="0" bIns="0" anchor="ctr" anchorCtr="0">
            <a:noAutofit/>
          </a:bodyPr>
          <a:lstStyle/>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Tools/ Libraries</a:t>
            </a:r>
          </a:p>
        </p:txBody>
      </p:sp>
      <p:grpSp>
        <p:nvGrpSpPr>
          <p:cNvPr id="546" name="Shape 546"/>
          <p:cNvGrpSpPr/>
          <p:nvPr/>
        </p:nvGrpSpPr>
        <p:grpSpPr>
          <a:xfrm>
            <a:off x="1042196" y="5333103"/>
            <a:ext cx="7806265" cy="436044"/>
            <a:chOff x="1346117" y="1920761"/>
            <a:chExt cx="7527251" cy="327033"/>
          </a:xfrm>
        </p:grpSpPr>
        <p:sp>
          <p:nvSpPr>
            <p:cNvPr id="547" name="Shape 547"/>
            <p:cNvSpPr txBox="1"/>
            <p:nvPr/>
          </p:nvSpPr>
          <p:spPr>
            <a:xfrm>
              <a:off x="1346117" y="1920761"/>
              <a:ext cx="6000574" cy="322903"/>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Yocto Linux* 1.6</a:t>
              </a:r>
            </a:p>
          </p:txBody>
        </p:sp>
        <p:sp>
          <p:nvSpPr>
            <p:cNvPr id="548" name="Shape 548"/>
            <p:cNvSpPr txBox="1"/>
            <p:nvPr/>
          </p:nvSpPr>
          <p:spPr>
            <a:xfrm>
              <a:off x="7451339" y="1922009"/>
              <a:ext cx="1422029" cy="325784"/>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RTOS</a:t>
              </a:r>
            </a:p>
          </p:txBody>
        </p:sp>
      </p:grpSp>
      <p:sp>
        <p:nvSpPr>
          <p:cNvPr id="549" name="Shape 549"/>
          <p:cNvSpPr txBox="1"/>
          <p:nvPr/>
        </p:nvSpPr>
        <p:spPr>
          <a:xfrm>
            <a:off x="1058334" y="4364236"/>
            <a:ext cx="1464733"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Arduino* Libraries</a:t>
            </a:r>
          </a:p>
        </p:txBody>
      </p:sp>
      <p:sp>
        <p:nvSpPr>
          <p:cNvPr id="550" name="Shape 550"/>
          <p:cNvSpPr txBox="1"/>
          <p:nvPr/>
        </p:nvSpPr>
        <p:spPr>
          <a:xfrm>
            <a:off x="2622360" y="4358976"/>
            <a:ext cx="1483972"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Intel XDK</a:t>
            </a:r>
          </a:p>
        </p:txBody>
      </p:sp>
      <p:sp>
        <p:nvSpPr>
          <p:cNvPr id="551" name="Shape 551"/>
          <p:cNvSpPr txBox="1"/>
          <p:nvPr/>
        </p:nvSpPr>
        <p:spPr>
          <a:xfrm>
            <a:off x="4218090" y="4379913"/>
            <a:ext cx="1454481"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ISS</a:t>
            </a:r>
          </a:p>
        </p:txBody>
      </p:sp>
      <p:grpSp>
        <p:nvGrpSpPr>
          <p:cNvPr id="552" name="Shape 552"/>
          <p:cNvGrpSpPr/>
          <p:nvPr/>
        </p:nvGrpSpPr>
        <p:grpSpPr>
          <a:xfrm>
            <a:off x="1058335" y="2798393"/>
            <a:ext cx="7772295" cy="634817"/>
            <a:chOff x="1058332" y="2501081"/>
            <a:chExt cx="7772295" cy="476113"/>
          </a:xfrm>
        </p:grpSpPr>
        <p:sp>
          <p:nvSpPr>
            <p:cNvPr id="553" name="Shape 553"/>
            <p:cNvSpPr txBox="1"/>
            <p:nvPr/>
          </p:nvSpPr>
          <p:spPr>
            <a:xfrm>
              <a:off x="1058332" y="2502833"/>
              <a:ext cx="1447799"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Arduino* IDE</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Win */ Mac*</a:t>
              </a:r>
            </a:p>
          </p:txBody>
        </p:sp>
        <p:sp>
          <p:nvSpPr>
            <p:cNvPr id="554" name="Shape 554"/>
            <p:cNvSpPr txBox="1"/>
            <p:nvPr/>
          </p:nvSpPr>
          <p:spPr>
            <a:xfrm>
              <a:off x="5802342" y="2501423"/>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Wyliodrin*</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Web </a:t>
              </a:r>
            </a:p>
          </p:txBody>
        </p:sp>
        <p:sp>
          <p:nvSpPr>
            <p:cNvPr id="555" name="Shape 555"/>
            <p:cNvSpPr txBox="1"/>
            <p:nvPr/>
          </p:nvSpPr>
          <p:spPr>
            <a:xfrm>
              <a:off x="2648958" y="2501510"/>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Intel XDK</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Win*/ Mac*/ Linux*</a:t>
              </a:r>
            </a:p>
          </p:txBody>
        </p:sp>
        <p:sp>
          <p:nvSpPr>
            <p:cNvPr id="556" name="Shape 556"/>
            <p:cNvSpPr txBox="1"/>
            <p:nvPr/>
          </p:nvSpPr>
          <p:spPr>
            <a:xfrm>
              <a:off x="4216678" y="2505514"/>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Eclipse</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Win*/ Mac* / Linux*</a:t>
              </a:r>
            </a:p>
          </p:txBody>
        </p:sp>
        <p:sp>
          <p:nvSpPr>
            <p:cNvPr id="557" name="Shape 557"/>
            <p:cNvSpPr txBox="1"/>
            <p:nvPr/>
          </p:nvSpPr>
          <p:spPr>
            <a:xfrm>
              <a:off x="7376146" y="2501081"/>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Win*/ Mac* / Linux*</a:t>
              </a:r>
            </a:p>
          </p:txBody>
        </p:sp>
      </p:grpSp>
      <p:grpSp>
        <p:nvGrpSpPr>
          <p:cNvPr id="558" name="Shape 558"/>
          <p:cNvGrpSpPr/>
          <p:nvPr/>
        </p:nvGrpSpPr>
        <p:grpSpPr>
          <a:xfrm>
            <a:off x="1081671" y="3566050"/>
            <a:ext cx="7782928" cy="668007"/>
            <a:chOff x="1058330" y="3100344"/>
            <a:chExt cx="7782928" cy="501005"/>
          </a:xfrm>
        </p:grpSpPr>
        <p:sp>
          <p:nvSpPr>
            <p:cNvPr id="559" name="Shape 559"/>
            <p:cNvSpPr txBox="1"/>
            <p:nvPr/>
          </p:nvSpPr>
          <p:spPr>
            <a:xfrm>
              <a:off x="1058330" y="3100344"/>
              <a:ext cx="1456267"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Arduino* Sketch </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C++</a:t>
              </a:r>
            </a:p>
          </p:txBody>
        </p:sp>
        <p:sp>
          <p:nvSpPr>
            <p:cNvPr id="560" name="Shape 560"/>
            <p:cNvSpPr txBox="1"/>
            <p:nvPr/>
          </p:nvSpPr>
          <p:spPr>
            <a:xfrm>
              <a:off x="5786532" y="3124150"/>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Visual</a:t>
              </a:r>
            </a:p>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Javascript</a:t>
              </a:r>
            </a:p>
          </p:txBody>
        </p:sp>
        <p:sp>
          <p:nvSpPr>
            <p:cNvPr id="561" name="Shape 561"/>
            <p:cNvSpPr txBox="1"/>
            <p:nvPr/>
          </p:nvSpPr>
          <p:spPr>
            <a:xfrm>
              <a:off x="2642764" y="3129668"/>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Javascript (Node JS)</a:t>
              </a:r>
            </a:p>
          </p:txBody>
        </p:sp>
        <p:sp>
          <p:nvSpPr>
            <p:cNvPr id="562" name="Shape 562"/>
            <p:cNvSpPr txBox="1"/>
            <p:nvPr/>
          </p:nvSpPr>
          <p:spPr>
            <a:xfrm>
              <a:off x="4228721" y="3127910"/>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C/ C++/Python</a:t>
              </a:r>
            </a:p>
          </p:txBody>
        </p:sp>
        <p:sp>
          <p:nvSpPr>
            <p:cNvPr id="563" name="Shape 563"/>
            <p:cNvSpPr txBox="1"/>
            <p:nvPr/>
          </p:nvSpPr>
          <p:spPr>
            <a:xfrm>
              <a:off x="7386778" y="3126375"/>
              <a:ext cx="1454481" cy="47168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C/C++</a:t>
              </a:r>
            </a:p>
          </p:txBody>
        </p:sp>
      </p:grpSp>
      <p:sp>
        <p:nvSpPr>
          <p:cNvPr id="564" name="Shape 564"/>
          <p:cNvSpPr txBox="1"/>
          <p:nvPr/>
        </p:nvSpPr>
        <p:spPr>
          <a:xfrm>
            <a:off x="7376043" y="4386811"/>
            <a:ext cx="1454481"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MCU SDK</a:t>
            </a:r>
          </a:p>
        </p:txBody>
      </p:sp>
      <p:sp>
        <p:nvSpPr>
          <p:cNvPr id="565" name="Shape 565"/>
          <p:cNvSpPr txBox="1"/>
          <p:nvPr/>
        </p:nvSpPr>
        <p:spPr>
          <a:xfrm>
            <a:off x="5788601" y="4379047"/>
            <a:ext cx="1467332"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Wyliodrin*</a:t>
            </a:r>
          </a:p>
        </p:txBody>
      </p:sp>
      <p:sp>
        <p:nvSpPr>
          <p:cNvPr id="566" name="Shape 566"/>
          <p:cNvSpPr txBox="1"/>
          <p:nvPr/>
        </p:nvSpPr>
        <p:spPr>
          <a:xfrm>
            <a:off x="1" y="5236673"/>
            <a:ext cx="940709" cy="628907"/>
          </a:xfrm>
          <a:prstGeom prst="rect">
            <a:avLst/>
          </a:prstGeom>
          <a:noFill/>
          <a:ln>
            <a:noFill/>
          </a:ln>
        </p:spPr>
        <p:txBody>
          <a:bodyPr lIns="0" tIns="0" rIns="0" bIns="0" anchor="ctr" anchorCtr="0">
            <a:noAutofit/>
          </a:bodyPr>
          <a:lstStyle/>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OS / </a:t>
            </a:r>
          </a:p>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Boot Image</a:t>
            </a:r>
          </a:p>
        </p:txBody>
      </p:sp>
      <p:sp>
        <p:nvSpPr>
          <p:cNvPr id="567" name="Shape 567"/>
          <p:cNvSpPr txBox="1"/>
          <p:nvPr/>
        </p:nvSpPr>
        <p:spPr>
          <a:xfrm>
            <a:off x="1" y="2798389"/>
            <a:ext cx="940709" cy="628907"/>
          </a:xfrm>
          <a:prstGeom prst="rect">
            <a:avLst/>
          </a:prstGeom>
          <a:noFill/>
          <a:ln>
            <a:noFill/>
          </a:ln>
        </p:spPr>
        <p:txBody>
          <a:bodyPr lIns="0" tIns="0" rIns="0" bIns="0" anchor="ctr" anchorCtr="0">
            <a:noAutofit/>
          </a:bodyPr>
          <a:lstStyle/>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IDE</a:t>
            </a:r>
            <a:endParaRPr lang="en-US" sz="1200" b="1" i="0" u="none" strike="noStrike" cap="none" baseline="0" dirty="0">
              <a:solidFill>
                <a:schemeClr val="dk1"/>
              </a:solidFill>
              <a:latin typeface="Arial"/>
              <a:ea typeface="Arial"/>
              <a:cs typeface="Arial"/>
              <a:sym typeface="Arial"/>
            </a:endParaRPr>
          </a:p>
        </p:txBody>
      </p:sp>
      <p:sp>
        <p:nvSpPr>
          <p:cNvPr id="568" name="Shape 568"/>
          <p:cNvSpPr txBox="1"/>
          <p:nvPr/>
        </p:nvSpPr>
        <p:spPr>
          <a:xfrm>
            <a:off x="-1" y="3481895"/>
            <a:ext cx="940710" cy="628907"/>
          </a:xfrm>
          <a:prstGeom prst="rect">
            <a:avLst/>
          </a:prstGeom>
          <a:noFill/>
          <a:ln>
            <a:noFill/>
          </a:ln>
        </p:spPr>
        <p:txBody>
          <a:bodyPr lIns="0" tIns="0" rIns="0" bIns="0" anchor="ctr" anchorCtr="0">
            <a:noAutofit/>
          </a:bodyPr>
          <a:lstStyle/>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Programming </a:t>
            </a:r>
          </a:p>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Language</a:t>
            </a:r>
          </a:p>
        </p:txBody>
      </p:sp>
      <p:sp>
        <p:nvSpPr>
          <p:cNvPr id="569" name="Shape 569"/>
          <p:cNvSpPr txBox="1"/>
          <p:nvPr/>
        </p:nvSpPr>
        <p:spPr>
          <a:xfrm>
            <a:off x="1" y="1909767"/>
            <a:ext cx="940709" cy="628907"/>
          </a:xfrm>
          <a:prstGeom prst="rect">
            <a:avLst/>
          </a:prstGeom>
          <a:noFill/>
          <a:ln>
            <a:noFill/>
          </a:ln>
        </p:spPr>
        <p:txBody>
          <a:bodyPr lIns="0" tIns="0" rIns="0" bIns="0" anchor="ctr" anchorCtr="0">
            <a:noAutofit/>
          </a:bodyPr>
          <a:lstStyle/>
          <a:p>
            <a:pPr marL="0" marR="0" lvl="0" indent="0" algn="r" rtl="0">
              <a:spcBef>
                <a:spcPts val="0"/>
              </a:spcBef>
              <a:buClr>
                <a:schemeClr val="dk1"/>
              </a:buClr>
              <a:buSzPct val="25000"/>
              <a:buFont typeface="Arial"/>
              <a:buNone/>
            </a:pPr>
            <a:r>
              <a:rPr lang="en-US" sz="1000" b="1" i="0" u="none" strike="noStrike" cap="none" baseline="0" dirty="0">
                <a:solidFill>
                  <a:schemeClr val="dk1"/>
                </a:solidFill>
                <a:latin typeface="Arial"/>
                <a:ea typeface="Arial"/>
                <a:cs typeface="Arial"/>
                <a:sym typeface="Arial"/>
              </a:rPr>
              <a:t>Cloud</a:t>
            </a:r>
            <a:endParaRPr lang="en-US" sz="1100" b="1" i="0" u="none" strike="noStrike" cap="none" baseline="0" dirty="0">
              <a:solidFill>
                <a:schemeClr val="dk1"/>
              </a:solidFill>
              <a:latin typeface="Arial"/>
              <a:ea typeface="Arial"/>
              <a:cs typeface="Arial"/>
              <a:sym typeface="Arial"/>
            </a:endParaRPr>
          </a:p>
        </p:txBody>
      </p:sp>
      <p:sp>
        <p:nvSpPr>
          <p:cNvPr id="570" name="Shape 570"/>
          <p:cNvSpPr txBox="1"/>
          <p:nvPr/>
        </p:nvSpPr>
        <p:spPr>
          <a:xfrm>
            <a:off x="1066800" y="1995720"/>
            <a:ext cx="7797798" cy="628907"/>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type="none" w="med" len="med"/>
            <a:tailEnd type="none" w="med" len="med"/>
          </a:ln>
        </p:spPr>
        <p:txBody>
          <a:bodyPr lIns="0" tIns="0" rIns="0" bIns="0" anchor="ctr" anchorCtr="0">
            <a:noAutofit/>
          </a:bodyPr>
          <a:lstStyle/>
          <a:p>
            <a:pPr marL="0" marR="0" lvl="0" indent="0" algn="ctr" rtl="0">
              <a:spcBef>
                <a:spcPts val="0"/>
              </a:spcBef>
              <a:buClr>
                <a:schemeClr val="dk1"/>
              </a:buClr>
              <a:buSzPct val="25000"/>
              <a:buFont typeface="Arial"/>
              <a:buNone/>
            </a:pPr>
            <a:r>
              <a:rPr lang="en-US" sz="1200" b="1" i="0" u="none" strike="noStrike" cap="none" baseline="0">
                <a:solidFill>
                  <a:schemeClr val="dk1"/>
                </a:solidFill>
                <a:latin typeface="Arial"/>
                <a:ea typeface="Arial"/>
                <a:cs typeface="Arial"/>
                <a:sym typeface="Arial"/>
              </a:rPr>
              <a:t>IoT Kit &amp; Mashery*</a:t>
            </a:r>
          </a:p>
        </p:txBody>
      </p:sp>
      <p:sp>
        <p:nvSpPr>
          <p:cNvPr id="573" name="Shape 573"/>
          <p:cNvSpPr/>
          <p:nvPr/>
        </p:nvSpPr>
        <p:spPr>
          <a:xfrm>
            <a:off x="2506133" y="6119916"/>
            <a:ext cx="4572000" cy="61555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0" i="0" u="none" strike="noStrike" cap="none" baseline="0">
                <a:solidFill>
                  <a:schemeClr val="lt2"/>
                </a:solidFill>
                <a:latin typeface="Arial"/>
                <a:ea typeface="Arial"/>
                <a:cs typeface="Arial"/>
                <a:sym typeface="Arial"/>
              </a:rPr>
              <a:t>* Windows is a registered trademark of Microsoft Corporation in the United States and other countries.  Other names and brands may be claimed by the property of others by all third party name and the notation. </a:t>
            </a:r>
          </a:p>
        </p:txBody>
      </p:sp>
    </p:spTree>
    <p:extLst>
      <p:ext uri="{BB962C8B-B14F-4D97-AF65-F5344CB8AC3E}">
        <p14:creationId xmlns:p14="http://schemas.microsoft.com/office/powerpoint/2010/main" val="115197907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Arduino </a:t>
            </a:r>
            <a:endParaRPr lang="en-GB" dirty="0"/>
          </a:p>
        </p:txBody>
      </p:sp>
      <p:sp>
        <p:nvSpPr>
          <p:cNvPr id="4" name="Text Placeholder 3"/>
          <p:cNvSpPr>
            <a:spLocks noGrp="1"/>
          </p:cNvSpPr>
          <p:nvPr>
            <p:ph type="body" idx="1"/>
          </p:nvPr>
        </p:nvSpPr>
        <p:spPr/>
        <p:txBody>
          <a:bodyPr/>
          <a:lstStyle/>
          <a:p>
            <a:r>
              <a:rPr lang="en-US" dirty="0" smtClean="0"/>
              <a:t>Software overview</a:t>
            </a:r>
            <a:endParaRPr lang="en-US" dirty="0"/>
          </a:p>
        </p:txBody>
      </p:sp>
    </p:spTree>
    <p:extLst>
      <p:ext uri="{BB962C8B-B14F-4D97-AF65-F5344CB8AC3E}">
        <p14:creationId xmlns:p14="http://schemas.microsoft.com/office/powerpoint/2010/main" val="70227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Familiar Arduino IDE with example </a:t>
            </a:r>
            <a:r>
              <a:rPr lang="en-US" sz="2400" u="sng" dirty="0" smtClean="0"/>
              <a:t>sketches</a:t>
            </a:r>
            <a:endParaRPr lang="en-US" sz="2400" dirty="0" smtClean="0"/>
          </a:p>
        </p:txBody>
      </p:sp>
      <p:sp>
        <p:nvSpPr>
          <p:cNvPr id="3" name="Title 2"/>
          <p:cNvSpPr>
            <a:spLocks noGrp="1"/>
          </p:cNvSpPr>
          <p:nvPr>
            <p:ph type="title"/>
          </p:nvPr>
        </p:nvSpPr>
        <p:spPr/>
        <p:txBody>
          <a:bodyPr/>
          <a:lstStyle/>
          <a:p>
            <a:r>
              <a:rPr lang="en-US" dirty="0" smtClean="0"/>
              <a:t>Arduino Software Compatibility</a:t>
            </a:r>
            <a:endParaRPr lang="en-US" dirty="0"/>
          </a:p>
        </p:txBody>
      </p:sp>
      <p:pic>
        <p:nvPicPr>
          <p:cNvPr id="4" name="Picture 3" descr="C:\Users\tcooper1\Documents\Temp\51363844ce395f9922000001.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659395" y="2246317"/>
            <a:ext cx="3188046" cy="33892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08" y="2419670"/>
            <a:ext cx="3272708" cy="304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3237471" y="3274541"/>
            <a:ext cx="2421924" cy="0"/>
          </a:xfrm>
          <a:prstGeom prst="straightConnector1">
            <a:avLst/>
          </a:prstGeom>
          <a:ln w="19050" cap="rnd">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2816" y="3009790"/>
            <a:ext cx="2036579" cy="492443"/>
          </a:xfrm>
          <a:prstGeom prst="rect">
            <a:avLst/>
          </a:prstGeom>
          <a:noFill/>
        </p:spPr>
        <p:txBody>
          <a:bodyPr wrap="square" lIns="0" tIns="0" rIns="0" bIns="0" rtlCol="0" anchor="ctr">
            <a:spAutoFit/>
          </a:bodyPr>
          <a:lstStyle/>
          <a:p>
            <a:pPr algn="ctr"/>
            <a:r>
              <a:rPr lang="en-IE" sz="1600" b="1" dirty="0" smtClean="0">
                <a:latin typeface="+mn-lt"/>
              </a:rPr>
              <a:t>Load Sketch </a:t>
            </a:r>
            <a:r>
              <a:rPr lang="en-IE" sz="1600" b="1" dirty="0" smtClean="0"/>
              <a:t>from PC to Edison</a:t>
            </a:r>
            <a:endParaRPr lang="en-IE" sz="1600" b="1" dirty="0" smtClean="0">
              <a:latin typeface="+mn-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147" y="2684296"/>
            <a:ext cx="742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961076" y="2711164"/>
            <a:ext cx="628378" cy="246221"/>
          </a:xfrm>
          <a:prstGeom prst="rect">
            <a:avLst/>
          </a:prstGeom>
          <a:noFill/>
        </p:spPr>
        <p:txBody>
          <a:bodyPr wrap="none" lIns="0" tIns="0" rIns="0" bIns="0" rtlCol="0" anchor="ctr">
            <a:spAutoFit/>
          </a:bodyPr>
          <a:lstStyle/>
          <a:p>
            <a:pPr algn="ctr"/>
            <a:r>
              <a:rPr lang="en-GB" sz="1600" dirty="0" smtClean="0">
                <a:solidFill>
                  <a:schemeClr val="bg1"/>
                </a:solidFill>
                <a:latin typeface="+mn-lt"/>
              </a:rPr>
              <a:t>Edison</a:t>
            </a:r>
            <a:endParaRPr lang="en-GB" sz="1600" dirty="0" smtClean="0">
              <a:solidFill>
                <a:schemeClr val="bg1"/>
              </a:solidFill>
              <a:latin typeface="+mn-lt"/>
            </a:endParaRPr>
          </a:p>
        </p:txBody>
      </p:sp>
    </p:spTree>
    <p:extLst>
      <p:ext uri="{BB962C8B-B14F-4D97-AF65-F5344CB8AC3E}">
        <p14:creationId xmlns:p14="http://schemas.microsoft.com/office/powerpoint/2010/main" val="3486605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23984&quot;&gt;&lt;object type=&quot;3&quot; unique_id=&quot;23985&quot;&gt;&lt;property id=&quot;20148&quot; value=&quot;5&quot;/&gt;&lt;property id=&quot;20300&quot; value=&quot;Slide 1 - &amp;quot;Transforming Networking and Storage&amp;quot;&quot;/&gt;&lt;property id=&quot;20307&quot; value=&quot;256&quot;/&gt;&lt;/object&gt;&lt;object type=&quot;3&quot; unique_id=&quot;23986&quot;&gt;&lt;property id=&quot;20148&quot; value=&quot;5&quot;/&gt;&lt;property id=&quot;20300&quot; value=&quot;Slide 4 - &amp;quot;Instructions for Using This Template&amp;quot;&quot;/&gt;&lt;property id=&quot;20307&quot; value=&quot;258&quot;/&gt;&lt;/object&gt;&lt;object type=&quot;3&quot; unique_id=&quot;24963&quot;&gt;&lt;property id=&quot;20148&quot; value=&quot;5&quot;/&gt;&lt;property id=&quot;20300&quot; value=&quot;Slide 2 - &amp;quot;Instructions for Using This Template&amp;quot;&quot;/&gt;&lt;property id=&quot;20307&quot; value=&quot;262&quot;/&gt;&lt;/object&gt;&lt;object type=&quot;3&quot; unique_id=&quot;24964&quot;&gt;&lt;property id=&quot;20148&quot; value=&quot;5&quot;/&gt;&lt;property id=&quot;20300&quot; value=&quot;Slide 5 - &amp;quot;PowerPoint Practices&amp;quot;&quot;/&gt;&lt;property id=&quot;20307&quot; value=&quot;263&quot;/&gt;&lt;/object&gt;&lt;object type=&quot;3&quot; unique_id=&quot;24965&quot;&gt;&lt;property id=&quot;20148&quot; value=&quot;5&quot;/&gt;&lt;property id=&quot;20300&quot; value=&quot;Slide 6 - &amp;quot;Standard Color Palette and Gradients&amp;quot;&quot;/&gt;&lt;property id=&quot;20307&quot; value=&quot;264&quot;/&gt;&lt;/object&gt;&lt;object type=&quot;3&quot; unique_id=&quot;24966&quot;&gt;&lt;property id=&quot;20148&quot; value=&quot;5&quot;/&gt;&lt;property id=&quot;20300&quot; value=&quot;Slide 7 - &amp;quot;Graphic Element Examples&amp;quot;&quot;/&gt;&lt;property id=&quot;20307&quot; value=&quot;265&quot;/&gt;&lt;/object&gt;&lt;object type=&quot;3&quot; unique_id=&quot;24967&quot;&gt;&lt;property id=&quot;20148&quot; value=&quot;5&quot;/&gt;&lt;property id=&quot;20300&quot; value=&quot;Slide 8 - &amp;quot;CSIG Sample Table – Option 1&amp;quot;&quot;/&gt;&lt;property id=&quot;20307&quot; value=&quot;266&quot;/&gt;&lt;/object&gt;&lt;object type=&quot;3&quot; unique_id=&quot;24968&quot;&gt;&lt;property id=&quot;20148&quot; value=&quot;5&quot;/&gt;&lt;property id=&quot;20300&quot; value=&quot;Slide 9 - &amp;quot;Sample Chart 1&amp;quot;&quot;/&gt;&lt;property id=&quot;20307&quot; value=&quot;267&quot;/&gt;&lt;/object&gt;&lt;object type=&quot;3&quot; unique_id=&quot;24969&quot;&gt;&lt;property id=&quot;20148&quot; value=&quot;5&quot;/&gt;&lt;property id=&quot;20300&quot; value=&quot;Slide 10 - &amp;quot;Sample Chart 2&amp;quot;&quot;/&gt;&lt;property id=&quot;20307&quot; value=&quot;268&quot;/&gt;&lt;/object&gt;&lt;object type=&quot;3&quot; unique_id=&quot;24970&quot;&gt;&lt;property id=&quot;20148&quot; value=&quot;5&quot;/&gt;&lt;property id=&quot;20300&quot; value=&quot;Slide 11 - &amp;quot;36pt Light headline&amp;quot;&quot;/&gt;&lt;property id=&quot;20307&quot; value=&quot;269&quot;/&gt;&lt;/object&gt;&lt;object type=&quot;3&quot; unique_id=&quot;24973&quot;&gt;&lt;property id=&quot;20148&quot; value=&quot;5&quot;/&gt;&lt;property id=&quot;20300&quot; value=&quot;Slide 14 - &amp;quot;Section Divider Style or Used as Dark Background&amp;quot;&quot;/&gt;&lt;property id=&quot;20307&quot; value=&quot;273&quot;/&gt;&lt;/object&gt;&lt;object type=&quot;3&quot; unique_id=&quot;24974&quot;&gt;&lt;property id=&quot;20148&quot; value=&quot;5&quot;/&gt;&lt;property id=&quot;20300&quot; value=&quot;Slide 15 - &amp;quot;Legal Disclaimer&amp;quot;&quot;/&gt;&lt;property id=&quot;20307&quot; value=&quot;272&quot;/&gt;&lt;/object&gt;&lt;object type=&quot;3&quot; unique_id=&quot;25299&quot;&gt;&lt;property id=&quot;20148&quot; value=&quot;5&quot;/&gt;&lt;property id=&quot;20300&quot; value=&quot;Slide 3 - &amp;quot;Instructions for Using This Template In Blue&amp;quot;&quot;/&gt;&lt;property id=&quot;20307&quot; value=&quot;274&quot;/&gt;&lt;/object&gt;&lt;object type=&quot;3&quot; unique_id=&quot;25301&quot;&gt;&lt;property id=&quot;20148&quot; value=&quot;5&quot;/&gt;&lt;property id=&quot;20300&quot; value=&quot;Slide 12 - &amp;quot;Left Copy and Image&amp;quot;&quot;/&gt;&lt;property id=&quot;20307&quot; value=&quot;275&quot;/&gt;&lt;/object&gt;&lt;object type=&quot;3&quot; unique_id=&quot;25302&quot;&gt;&lt;property id=&quot;20148&quot; value=&quot;5&quot;/&gt;&lt;property id=&quot;20300&quot; value=&quot;Slide 13 - &amp;quot;Upper Copy w/ Bullets &amp;amp; Image&amp;quot;&quot;/&gt;&lt;property id=&quot;20307&quot; value=&quot;276&quot;/&gt;&lt;/object&gt;&lt;object type=&quot;3&quot; unique_id=&quot;25303&quot;&gt;&lt;property id=&quot;20148&quot; value=&quot;5&quot;/&gt;&lt;property id=&quot;20300&quot; value=&quot;Slide 16&quot;/&gt;&lt;property id=&quot;20307&quot; value=&quot;277&quot;/&gt;&lt;/object&gt;&lt;/object&gt;&lt;object type=&quot;8&quot; unique_id=&quot;23990&quot;&gt;&lt;/object&gt;&lt;/object&gt;&lt;/database&gt;"/>
  <p:tag name="SECTOMILLISECCONVERTED" val="1"/>
</p:tagLst>
</file>

<file path=ppt/theme/theme1.xml><?xml version="1.0" encoding="utf-8"?>
<a:theme xmlns:a="http://schemas.openxmlformats.org/drawingml/2006/main" name="CSIG Theme 2014">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lgn="ctr">
          <a:solidFill>
            <a:schemeClr val="bg2"/>
          </a:solidFill>
          <a:round/>
          <a:headEnd type="none" w="sm" len="sm"/>
          <a:tailEnd type="none" w="sm" len="sm"/>
        </a:ln>
        <a:effectLst/>
      </a:spPr>
      <a:bodyPr wrap="square" lIns="0" tIns="0" rIns="0" bIns="0" anchor="ctr"/>
      <a:lstStyle>
        <a:defPPr algn="ctr" eaLnBrk="0" hangingPunct="0">
          <a:defRPr sz="1200" dirty="0">
            <a:solidFill>
              <a:schemeClr val="bg1"/>
            </a:solidFill>
            <a:latin typeface="+mn-lt"/>
          </a:defRPr>
        </a:defPPr>
      </a:lstStyle>
    </a:spDef>
    <a:lnDef>
      <a:spPr>
        <a:ln w="19050" cap="rnd">
          <a:solidFill>
            <a:schemeClr val="tx1"/>
          </a:solidFill>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1200" dirty="0" smtClean="0">
            <a:latin typeface="+mn-lt"/>
          </a:defRPr>
        </a:defPPr>
      </a:lstStyle>
    </a:txDef>
  </a:objectDefaults>
  <a:extraClrSchemeLst/>
  <a:extLst>
    <a:ext uri="{05A4C25C-085E-4340-85A3-A5531E510DB2}">
      <thm15:themeFamily xmlns="" xmlns:thm15="http://schemas.microsoft.com/office/thememl/2012/main" name="CSIG Theme 2014" id="{5170D478-63D8-46F9-913B-8411B3B7C13A}" vid="{99732B25-3392-49C1-89AE-CE07F98D36F2}"/>
    </a:ext>
  </a:extLst>
</a:theme>
</file>

<file path=ppt/theme/theme2.xml><?xml version="1.0" encoding="utf-8"?>
<a:theme xmlns:a="http://schemas.openxmlformats.org/drawingml/2006/main" name="1_CSIG Theme 2014">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lgn="ctr">
          <a:solidFill>
            <a:schemeClr val="bg2"/>
          </a:solidFill>
          <a:round/>
          <a:headEnd type="none" w="sm" len="sm"/>
          <a:tailEnd type="none" w="sm" len="sm"/>
        </a:ln>
        <a:effectLst/>
      </a:spPr>
      <a:bodyPr wrap="square" lIns="0" tIns="0" rIns="0" bIns="0" anchor="ctr"/>
      <a:lstStyle>
        <a:defPPr algn="ctr" eaLnBrk="0" hangingPunct="0">
          <a:defRPr sz="1200" dirty="0">
            <a:solidFill>
              <a:schemeClr val="bg1"/>
            </a:solidFill>
            <a:latin typeface="+mn-lt"/>
          </a:defRPr>
        </a:defPPr>
      </a:lstStyle>
    </a:spDef>
    <a:lnDef>
      <a:spPr>
        <a:ln w="19050" cap="rnd">
          <a:solidFill>
            <a:schemeClr val="tx1"/>
          </a:solidFill>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1200" dirty="0" smtClean="0">
            <a:latin typeface="+mn-lt"/>
          </a:defRPr>
        </a:defPPr>
      </a:lstStyle>
    </a:txDef>
  </a:objectDefaults>
  <a:extraClrSchemeLst/>
  <a:extLst>
    <a:ext uri="{05A4C25C-085E-4340-85A3-A5531E510DB2}">
      <thm15:themeFamily xmlns="" xmlns:thm15="http://schemas.microsoft.com/office/thememl/2012/main" name="CSIG Theme 2014" id="{5170D478-63D8-46F9-913B-8411B3B7C13A}" vid="{99732B25-3392-49C1-89AE-CE07F98D36F2}"/>
    </a:ext>
  </a:extLst>
</a:theme>
</file>

<file path=ppt/theme/theme3.xml><?xml version="1.0" encoding="utf-8"?>
<a:theme xmlns:a="http://schemas.openxmlformats.org/drawingml/2006/main" name="3_inteltemplate2007-16x9">
  <a:themeElements>
    <a:clrScheme name="Custom 1">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FFDA00"/>
      </a:hlink>
      <a:folHlink>
        <a:srgbClr val="FFFF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FC22F9D482BA4B9E694B5A57F8C590" ma:contentTypeVersion="1" ma:contentTypeDescription="Create a new document." ma:contentTypeScope="" ma:versionID="43aed85869beda9cd78c71df18389a81">
  <xsd:schema xmlns:xsd="http://www.w3.org/2001/XMLSchema" xmlns:xs="http://www.w3.org/2001/XMLSchema" xmlns:p="http://schemas.microsoft.com/office/2006/metadata/properties" targetNamespace="http://schemas.microsoft.com/office/2006/metadata/properties" ma:root="true" ma:fieldsID="30b9a41a15f6c4f42a718dcf44fbe00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CF299D-F0FA-4F69-AFCA-8BBFF4010D95}">
  <ds:schemaRefs>
    <ds:schemaRef ds:uri="http://purl.org/dc/term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FD173F8-EFA7-4820-9B0A-3F4374C02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0F3866-A9A4-4ECA-AA17-B1FD6A0981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9638</TotalTime>
  <Words>1447</Words>
  <Application>Microsoft Office PowerPoint</Application>
  <PresentationFormat>On-screen Show (4:3)</PresentationFormat>
  <Paragraphs>240</Paragraphs>
  <Slides>24</Slides>
  <Notes>7</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CSIG Theme 2014</vt:lpstr>
      <vt:lpstr>1_CSIG Theme 2014</vt:lpstr>
      <vt:lpstr>3_inteltemplate2007-16x9</vt:lpstr>
      <vt:lpstr>What Will You Make?</vt:lpstr>
      <vt:lpstr>Intel® Edison Block Diagram</vt:lpstr>
      <vt:lpstr>What is Arduino?</vt:lpstr>
      <vt:lpstr>Intel® Edison Board for Arduino</vt:lpstr>
      <vt:lpstr>Intel® Edison  Arduino Expansion Board Block Diagram </vt:lpstr>
      <vt:lpstr>Arduino Shields</vt:lpstr>
      <vt:lpstr>Edison Developer Options</vt:lpstr>
      <vt:lpstr>Arduino </vt:lpstr>
      <vt:lpstr>Arduino Software Compatibility</vt:lpstr>
      <vt:lpstr>Sketch Overview</vt:lpstr>
      <vt:lpstr>Intel® XDK – IoT Edition </vt:lpstr>
      <vt:lpstr>Node Red </vt:lpstr>
      <vt:lpstr>Wyliodrin</vt:lpstr>
      <vt:lpstr>Let’s see how it works…….</vt:lpstr>
      <vt:lpstr>Adding a Sensor </vt:lpstr>
      <vt:lpstr>How does this get communicated ??? </vt:lpstr>
      <vt:lpstr>Let’s look at a simple MQTT Test </vt:lpstr>
      <vt:lpstr>Where do I find everything ??</vt:lpstr>
      <vt:lpstr>WITI Hackathon – IBM Site </vt:lpstr>
      <vt:lpstr>Getting Started Files – IBM Site  </vt:lpstr>
      <vt:lpstr>Support From Intel – Where to Go  </vt:lpstr>
      <vt:lpstr>PowerPoint Presentation</vt:lpstr>
      <vt:lpstr>Controlling The I/O </vt:lpstr>
      <vt:lpstr>Controlling the I/O </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Intel-South-Africa-Galileo-2014-Jun (Getting Started)</dc:title>
  <dc:creator>IESC SA Team 1H-2014</dc:creator>
  <cp:lastModifiedBy>Aengus Gorey</cp:lastModifiedBy>
  <cp:revision>408</cp:revision>
  <cp:lastPrinted>2013-08-27T18:55:40Z</cp:lastPrinted>
  <dcterms:created xsi:type="dcterms:W3CDTF">2013-11-23T00:18:05Z</dcterms:created>
  <dcterms:modified xsi:type="dcterms:W3CDTF">2015-05-06T19:33:02Z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0x01010020FC22F9D482BA4B9E694B5A57F8C590</vt:lpwstr>
  </property>
</Properties>
</file>