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69904-31CC-48AD-9182-A046499D10E6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11C5D-8B1D-4C76-BA6E-DCB6A0088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3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11C5D-8B1D-4C76-BA6E-DCB6A00888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3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81AF-2218-41B0-8239-52F28A2F164A}" type="datetime1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Neuroscience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B84-6FA8-4742-B768-A4E8156A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4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263E-29B7-4C94-88B2-7FD89646846B}" type="datetime1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Neuroscience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B84-6FA8-4742-B768-A4E8156A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0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9D09-FA37-4716-8CC6-E8CFFCA16E01}" type="datetime1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Neuroscience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B84-6FA8-4742-B768-A4E8156A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0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4E5A-2871-4341-A23C-4C33C8159A08}" type="datetime1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Neuroscience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B84-6FA8-4742-B768-A4E8156A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3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57BE-C589-4302-94FC-95CA6B73D383}" type="datetime1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Neuroscience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B84-6FA8-4742-B768-A4E8156A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56ED-170B-4DC8-B1D6-15D9D66BC18D}" type="datetime1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Neuroscience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B84-6FA8-4742-B768-A4E8156A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9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6B59-FD48-4078-AB8D-78E5C359155D}" type="datetime1">
              <a:rPr lang="en-US" smtClean="0"/>
              <a:t>7/16/2016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Neuroscience with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B84-6FA8-4742-B768-A4E8156A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4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488-7536-4A37-BC85-C535B1E077B7}" type="datetime1">
              <a:rPr lang="en-US" smtClean="0"/>
              <a:t>7/16/2016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Neuroscience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B84-6FA8-4742-B768-A4E8156A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0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793C-4759-4F79-89DD-EC5C85E0C10A}" type="datetime1">
              <a:rPr lang="en-US" smtClean="0"/>
              <a:t>7/16/2016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Neuroscience with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B84-6FA8-4742-B768-A4E8156A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9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C1C5-DD43-4D7D-AB15-4F2AA7E9BB63}" type="datetime1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Neuroscience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B84-6FA8-4742-B768-A4E8156A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7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C46B-B0AB-402A-A88A-401AEA5335E0}" type="datetime1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Neuroscience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B84-6FA8-4742-B768-A4E8156A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3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9628C-11F6-4703-B526-EC9825D5C49F}" type="datetime1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Doing Neuroscience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9B84-6FA8-4742-B768-A4E8156A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iykael.github.io/nipype-beginner-s-guide/nipyp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Doing Neuroscience </a:t>
            </a:r>
            <a:br>
              <a:rPr lang="en-US" dirty="0" smtClean="0"/>
            </a:br>
            <a:r>
              <a:rPr lang="en-US" dirty="0" smtClean="0"/>
              <a:t>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Javier Turek (javier.turek@intel.com)</a:t>
            </a:r>
          </a:p>
          <a:p>
            <a:r>
              <a:rPr lang="en-US" dirty="0" err="1" smtClean="0"/>
              <a:t>BrainIAK</a:t>
            </a:r>
            <a:r>
              <a:rPr lang="en-US" dirty="0" smtClean="0"/>
              <a:t> Hackathon</a:t>
            </a:r>
          </a:p>
          <a:p>
            <a:r>
              <a:rPr lang="en-US" dirty="0" smtClean="0"/>
              <a:t>PNI, July 18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4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This!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back to the example notebook and do this: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Change the cross-validation scoring to f1 and see how the weights change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Change the classifier by Logistic Regression (</a:t>
            </a:r>
            <a:r>
              <a:rPr lang="en-US" dirty="0" smtClean="0"/>
              <a:t>L1-regularized) and see the weights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a Pipeline object that applies feature selection before classifying with SVM. (Try it for one fold and then for CV). Visualize the weights of the overall pipeline.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Repeat the experiment but with all the image types in the labels (remove ‘rest’). Use a Nu-SVM (multiclass classifier) for classifying.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Apply th</a:t>
            </a:r>
            <a:r>
              <a:rPr lang="en-US" dirty="0" smtClean="0"/>
              <a:t>e </a:t>
            </a:r>
            <a:r>
              <a:rPr lang="en-US" dirty="0" smtClean="0"/>
              <a:t>SUSAN filter (</a:t>
            </a:r>
            <a:r>
              <a:rPr lang="en-US" dirty="0" err="1" smtClean="0"/>
              <a:t>nipype</a:t>
            </a:r>
            <a:r>
              <a:rPr lang="en-US" dirty="0" smtClean="0"/>
              <a:t>) </a:t>
            </a:r>
            <a:r>
              <a:rPr lang="en-US" dirty="0" smtClean="0"/>
              <a:t>to the </a:t>
            </a:r>
            <a:r>
              <a:rPr lang="en-US" dirty="0" err="1" smtClean="0"/>
              <a:t>Haxby</a:t>
            </a:r>
            <a:r>
              <a:rPr lang="en-US" dirty="0" smtClean="0"/>
              <a:t> dataset.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Neuroscience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B84-6FA8-4742-B768-A4E8156A89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Neuroscience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fMRI data</a:t>
            </a:r>
          </a:p>
          <a:p>
            <a:r>
              <a:rPr lang="en-US" dirty="0" smtClean="0"/>
              <a:t>Preprocessing</a:t>
            </a:r>
          </a:p>
          <a:p>
            <a:r>
              <a:rPr lang="en-US" dirty="0" smtClean="0"/>
              <a:t>Analyze (machine learning, statistics)</a:t>
            </a:r>
          </a:p>
          <a:p>
            <a:r>
              <a:rPr lang="en-US" dirty="0" smtClean="0"/>
              <a:t>Visualize results</a:t>
            </a:r>
          </a:p>
          <a:p>
            <a:r>
              <a:rPr lang="en-US" dirty="0" smtClean="0"/>
              <a:t>Save the results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there is some overlap between libraries.</a:t>
            </a:r>
            <a:endParaRPr lang="en-US" dirty="0"/>
          </a:p>
        </p:txBody>
      </p:sp>
      <p:sp>
        <p:nvSpPr>
          <p:cNvPr id="4" name="Line Callout 1 3"/>
          <p:cNvSpPr/>
          <p:nvPr/>
        </p:nvSpPr>
        <p:spPr>
          <a:xfrm>
            <a:off x="6277232" y="1690688"/>
            <a:ext cx="2265406" cy="527222"/>
          </a:xfrm>
          <a:prstGeom prst="borderCallout1">
            <a:avLst>
              <a:gd name="adj1" fmla="val 51562"/>
              <a:gd name="adj2" fmla="val -333"/>
              <a:gd name="adj3" fmla="val 67188"/>
              <a:gd name="adj4" fmla="val -1201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nibabel</a:t>
            </a:r>
            <a:r>
              <a:rPr lang="en-US" dirty="0" smtClean="0"/>
              <a:t>, </a:t>
            </a:r>
            <a:r>
              <a:rPr lang="en-US" dirty="0" err="1" smtClean="0"/>
              <a:t>nilearn</a:t>
            </a:r>
            <a:endParaRPr lang="en-US" dirty="0"/>
          </a:p>
        </p:txBody>
      </p:sp>
      <p:sp>
        <p:nvSpPr>
          <p:cNvPr id="5" name="Line Callout 2 4"/>
          <p:cNvSpPr/>
          <p:nvPr/>
        </p:nvSpPr>
        <p:spPr>
          <a:xfrm>
            <a:off x="7908324" y="2356022"/>
            <a:ext cx="2265406" cy="568410"/>
          </a:xfrm>
          <a:prstGeom prst="borderCallout2">
            <a:avLst>
              <a:gd name="adj1" fmla="val 52083"/>
              <a:gd name="adj2" fmla="val -697"/>
              <a:gd name="adj3" fmla="val 18750"/>
              <a:gd name="adj4" fmla="val -16667"/>
              <a:gd name="adj5" fmla="val 48732"/>
              <a:gd name="adj6" fmla="val -199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nipype</a:t>
            </a:r>
            <a:r>
              <a:rPr lang="en-US" dirty="0" smtClean="0"/>
              <a:t>, </a:t>
            </a:r>
            <a:r>
              <a:rPr lang="en-US" dirty="0" err="1" smtClean="0"/>
              <a:t>nilearn</a:t>
            </a:r>
            <a:endParaRPr lang="en-US" dirty="0"/>
          </a:p>
        </p:txBody>
      </p:sp>
      <p:sp>
        <p:nvSpPr>
          <p:cNvPr id="6" name="Line Callout 2 5"/>
          <p:cNvSpPr/>
          <p:nvPr/>
        </p:nvSpPr>
        <p:spPr>
          <a:xfrm>
            <a:off x="8093675" y="3170624"/>
            <a:ext cx="2265406" cy="568410"/>
          </a:xfrm>
          <a:prstGeom prst="borderCallout2">
            <a:avLst>
              <a:gd name="adj1" fmla="val 52083"/>
              <a:gd name="adj2" fmla="val -697"/>
              <a:gd name="adj3" fmla="val 18750"/>
              <a:gd name="adj4" fmla="val -16667"/>
              <a:gd name="adj5" fmla="val -9239"/>
              <a:gd name="adj6" fmla="val -66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scikit</a:t>
            </a:r>
            <a:r>
              <a:rPr lang="en-US" dirty="0" smtClean="0"/>
              <a:t>-learn,</a:t>
            </a:r>
          </a:p>
          <a:p>
            <a:pPr algn="ctr"/>
            <a:r>
              <a:rPr lang="en-US" dirty="0" err="1" smtClean="0"/>
              <a:t>BrainIAK</a:t>
            </a:r>
            <a:r>
              <a:rPr lang="en-US" dirty="0" smtClean="0"/>
              <a:t>, </a:t>
            </a:r>
            <a:r>
              <a:rPr lang="en-US" dirty="0" err="1" smtClean="0"/>
              <a:t>pyMVPA</a:t>
            </a:r>
            <a:endParaRPr lang="en-US" dirty="0"/>
          </a:p>
        </p:txBody>
      </p:sp>
      <p:sp>
        <p:nvSpPr>
          <p:cNvPr id="7" name="Line Callout 2 6"/>
          <p:cNvSpPr/>
          <p:nvPr/>
        </p:nvSpPr>
        <p:spPr>
          <a:xfrm>
            <a:off x="7113372" y="3913231"/>
            <a:ext cx="2265406" cy="568410"/>
          </a:xfrm>
          <a:prstGeom prst="borderCallout2">
            <a:avLst>
              <a:gd name="adj1" fmla="val 52083"/>
              <a:gd name="adj2" fmla="val -697"/>
              <a:gd name="adj3" fmla="val 18750"/>
              <a:gd name="adj4" fmla="val -16667"/>
              <a:gd name="adj5" fmla="val -62862"/>
              <a:gd name="adj6" fmla="val -155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nilearn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Neuroscience with Python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B84-6FA8-4742-B768-A4E8156A89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     </a:t>
            </a:r>
            <a:r>
              <a:rPr lang="en-US" dirty="0" err="1" smtClean="0"/>
              <a:t>nibabel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and write many of the data formats used in neuroimaging:</a:t>
            </a:r>
          </a:p>
          <a:p>
            <a:pPr lvl="1"/>
            <a:r>
              <a:rPr lang="en-US" dirty="0" smtClean="0"/>
              <a:t>NIFTI</a:t>
            </a:r>
          </a:p>
          <a:p>
            <a:pPr lvl="1"/>
            <a:r>
              <a:rPr lang="en-US" dirty="0" smtClean="0"/>
              <a:t>DICOM</a:t>
            </a:r>
          </a:p>
          <a:p>
            <a:pPr lvl="1"/>
            <a:r>
              <a:rPr lang="en-US" dirty="0" smtClean="0"/>
              <a:t>MINC</a:t>
            </a:r>
          </a:p>
          <a:p>
            <a:pPr lvl="1"/>
            <a:r>
              <a:rPr lang="en-US" dirty="0" smtClean="0"/>
              <a:t>ANALYZE</a:t>
            </a:r>
          </a:p>
          <a:p>
            <a:pPr lvl="1"/>
            <a:r>
              <a:rPr lang="en-US" dirty="0" err="1" smtClean="0"/>
              <a:t>Freesurfer</a:t>
            </a:r>
            <a:r>
              <a:rPr lang="en-US" dirty="0" smtClean="0"/>
              <a:t> geometry</a:t>
            </a:r>
          </a:p>
          <a:p>
            <a:pPr lvl="1"/>
            <a:endParaRPr lang="en-US" dirty="0"/>
          </a:p>
          <a:p>
            <a:r>
              <a:rPr lang="en-US" dirty="0" err="1" smtClean="0"/>
              <a:t>nibabel.load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Neuroscience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B84-6FA8-4742-B768-A4E8156A8922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2" descr="NIPY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34"/>
          <a:stretch/>
        </p:blipFill>
        <p:spPr bwMode="auto">
          <a:xfrm>
            <a:off x="940144" y="615155"/>
            <a:ext cx="1358214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88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interfaces to many existing neuroimaging processing and analysis packages:</a:t>
            </a:r>
          </a:p>
          <a:p>
            <a:pPr lvl="1"/>
            <a:r>
              <a:rPr lang="en-US" dirty="0" smtClean="0"/>
              <a:t>SPM</a:t>
            </a:r>
          </a:p>
          <a:p>
            <a:pPr lvl="1"/>
            <a:r>
              <a:rPr lang="en-US" dirty="0" err="1" smtClean="0"/>
              <a:t>FreeSurfer</a:t>
            </a:r>
            <a:endParaRPr lang="en-US" dirty="0" smtClean="0"/>
          </a:p>
          <a:p>
            <a:pPr lvl="1"/>
            <a:r>
              <a:rPr lang="en-US" dirty="0" smtClean="0"/>
              <a:t>FSL</a:t>
            </a:r>
          </a:p>
          <a:p>
            <a:pPr lvl="1"/>
            <a:r>
              <a:rPr lang="en-US" dirty="0" smtClean="0"/>
              <a:t>AFNI</a:t>
            </a:r>
          </a:p>
          <a:p>
            <a:pPr lvl="1"/>
            <a:r>
              <a:rPr lang="en-US" dirty="0" smtClean="0"/>
              <a:t>ANTS</a:t>
            </a:r>
          </a:p>
          <a:p>
            <a:pPr lvl="1"/>
            <a:r>
              <a:rPr lang="en-US" dirty="0" smtClean="0"/>
              <a:t>Camino</a:t>
            </a:r>
          </a:p>
          <a:p>
            <a:pPr lvl="1"/>
            <a:r>
              <a:rPr lang="en-US" dirty="0" smtClean="0"/>
              <a:t>Slicer</a:t>
            </a:r>
          </a:p>
          <a:p>
            <a:pPr lvl="1"/>
            <a:r>
              <a:rPr lang="en-US" dirty="0" smtClean="0"/>
              <a:t>And more…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74075" y="5992297"/>
            <a:ext cx="8324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Nice tutorial for </a:t>
            </a:r>
            <a:r>
              <a:rPr lang="en-US" dirty="0" err="1" smtClean="0"/>
              <a:t>nypipe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http://miykael.github.io/nipype-beginner-s-guide/nipype.html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Neuroscience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B84-6FA8-4742-B768-A4E8156A8922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2" descr="NIPY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34"/>
          <a:stretch/>
        </p:blipFill>
        <p:spPr bwMode="auto">
          <a:xfrm>
            <a:off x="940144" y="615155"/>
            <a:ext cx="1358214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	     </a:t>
            </a:r>
            <a:r>
              <a:rPr lang="en-US" dirty="0" err="1" smtClean="0"/>
              <a:t>nipype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tools and interfaces to do neuroimaging and machine learning (with </a:t>
            </a:r>
            <a:r>
              <a:rPr lang="en-US" dirty="0" err="1" smtClean="0"/>
              <a:t>scikit</a:t>
            </a:r>
            <a:r>
              <a:rPr lang="en-US" dirty="0" smtClean="0"/>
              <a:t>-learn) in python.</a:t>
            </a:r>
          </a:p>
          <a:p>
            <a:pPr lvl="1"/>
            <a:r>
              <a:rPr lang="en-US" dirty="0" smtClean="0"/>
              <a:t>Reading a dataset</a:t>
            </a:r>
          </a:p>
          <a:p>
            <a:pPr lvl="1"/>
            <a:r>
              <a:rPr lang="en-US" dirty="0" smtClean="0"/>
              <a:t>Read nifty files</a:t>
            </a:r>
          </a:p>
          <a:p>
            <a:pPr lvl="1"/>
            <a:r>
              <a:rPr lang="en-US" dirty="0" smtClean="0"/>
              <a:t>Applying mask</a:t>
            </a:r>
          </a:p>
          <a:p>
            <a:pPr lvl="1"/>
            <a:r>
              <a:rPr lang="en-US" dirty="0" smtClean="0"/>
              <a:t>Plotting brain images</a:t>
            </a:r>
          </a:p>
          <a:p>
            <a:pPr lvl="1"/>
            <a:r>
              <a:rPr lang="en-US" dirty="0" smtClean="0"/>
              <a:t>Easy to connect to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Many contributors to this project are involved in </a:t>
            </a:r>
            <a:r>
              <a:rPr lang="en-US" dirty="0" err="1" smtClean="0"/>
              <a:t>scikit</a:t>
            </a:r>
            <a:r>
              <a:rPr lang="en-US" dirty="0" smtClean="0"/>
              <a:t>-learn, too.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Neuroscience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B84-6FA8-4742-B768-A4E8156A8922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Nilearn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0920"/>
            <a:ext cx="2531076" cy="127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85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library for applying Machine Learning algorithms</a:t>
            </a:r>
          </a:p>
          <a:p>
            <a:pPr lvl="1"/>
            <a:r>
              <a:rPr lang="en-US" dirty="0" smtClean="0"/>
              <a:t>Classification: SVM, Log. </a:t>
            </a:r>
            <a:r>
              <a:rPr lang="en-US" dirty="0" err="1" smtClean="0"/>
              <a:t>Reg</a:t>
            </a:r>
            <a:r>
              <a:rPr lang="en-US" dirty="0" smtClean="0"/>
              <a:t>, NN, random forest, …</a:t>
            </a:r>
          </a:p>
          <a:p>
            <a:pPr lvl="1"/>
            <a:r>
              <a:rPr lang="en-US" dirty="0" smtClean="0"/>
              <a:t>Regression: SVR, Ridge Reg., Linear Reg., LASSO, …</a:t>
            </a:r>
          </a:p>
          <a:p>
            <a:pPr lvl="1"/>
            <a:r>
              <a:rPr lang="en-US" dirty="0" smtClean="0"/>
              <a:t>Clustering: k-Means, spectral clustering, …</a:t>
            </a:r>
          </a:p>
          <a:p>
            <a:pPr lvl="1"/>
            <a:r>
              <a:rPr lang="en-US" dirty="0" smtClean="0"/>
              <a:t>Dimensionality Reduction: PCA, feature selection, NNMF, …</a:t>
            </a:r>
          </a:p>
          <a:p>
            <a:pPr lvl="1"/>
            <a:r>
              <a:rPr lang="en-US" dirty="0" smtClean="0"/>
              <a:t>Model selection: CV, Grid search, metrics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Neuroscience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B84-6FA8-4742-B768-A4E8156A8922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97973"/>
            <a:ext cx="2823587" cy="102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99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classes in </a:t>
            </a:r>
            <a:r>
              <a:rPr lang="en-US" dirty="0" err="1" smtClean="0"/>
              <a:t>scikit</a:t>
            </a:r>
            <a:r>
              <a:rPr lang="en-US" dirty="0" smtClean="0"/>
              <a:t>-learn:</a:t>
            </a:r>
          </a:p>
          <a:p>
            <a:pPr lvl="1"/>
            <a:r>
              <a:rPr lang="en-US" dirty="0" smtClean="0"/>
              <a:t>Estimator: fits a model with training data (e.g., training SVM)</a:t>
            </a:r>
          </a:p>
          <a:p>
            <a:pPr lvl="2"/>
            <a:r>
              <a:rPr lang="en-US" dirty="0" smtClean="0"/>
              <a:t>fit()</a:t>
            </a:r>
          </a:p>
          <a:p>
            <a:pPr lvl="1"/>
            <a:r>
              <a:rPr lang="en-US" dirty="0" smtClean="0"/>
              <a:t>Predictor: computes a prediction for testing data </a:t>
            </a:r>
            <a:r>
              <a:rPr lang="en-US" dirty="0" smtClean="0"/>
              <a:t>(e.g., testing SVM)</a:t>
            </a:r>
            <a:endParaRPr lang="en-US" dirty="0" smtClean="0"/>
          </a:p>
          <a:p>
            <a:pPr lvl="2"/>
            <a:r>
              <a:rPr lang="en-US" dirty="0" smtClean="0"/>
              <a:t>predict()</a:t>
            </a:r>
          </a:p>
          <a:p>
            <a:pPr lvl="1"/>
            <a:r>
              <a:rPr lang="en-US" dirty="0" smtClean="0"/>
              <a:t>Transformer: transform data </a:t>
            </a:r>
            <a:r>
              <a:rPr lang="en-US" dirty="0" smtClean="0"/>
              <a:t>(e.g., dimensionality reduction)</a:t>
            </a:r>
            <a:endParaRPr lang="en-US" dirty="0" smtClean="0"/>
          </a:p>
          <a:p>
            <a:pPr lvl="2"/>
            <a:r>
              <a:rPr lang="en-US" dirty="0" smtClean="0"/>
              <a:t>transform()</a:t>
            </a:r>
          </a:p>
          <a:p>
            <a:pPr lvl="1"/>
            <a:r>
              <a:rPr lang="en-US" dirty="0" smtClean="0"/>
              <a:t>Model: a model that gives a goodness of fit measure for unseen data </a:t>
            </a:r>
            <a:r>
              <a:rPr lang="en-US" dirty="0" smtClean="0"/>
              <a:t>(e.g., SVM)</a:t>
            </a:r>
            <a:endParaRPr lang="en-US" dirty="0" smtClean="0"/>
          </a:p>
          <a:p>
            <a:pPr lvl="2"/>
            <a:r>
              <a:rPr lang="en-US" dirty="0" smtClean="0"/>
              <a:t>score()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Neuroscience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B84-6FA8-4742-B768-A4E8156A8922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97973"/>
            <a:ext cx="2823587" cy="102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34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use an algorithm in </a:t>
            </a:r>
            <a:r>
              <a:rPr lang="en-US" dirty="0" err="1" smtClean="0"/>
              <a:t>scikit</a:t>
            </a:r>
            <a:r>
              <a:rPr lang="en-US" dirty="0" smtClean="0"/>
              <a:t>-learn: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instance of a class with the algorithm </a:t>
            </a:r>
            <a:r>
              <a:rPr lang="en-US" dirty="0" smtClean="0"/>
              <a:t>parameters</a:t>
            </a:r>
            <a:r>
              <a:rPr lang="en-US" dirty="0" smtClean="0"/>
              <a:t>:  </a:t>
            </a:r>
            <a:br>
              <a:rPr lang="en-US" dirty="0" smtClean="0"/>
            </a:br>
            <a:r>
              <a:rPr lang="en-US" dirty="0" err="1" smtClean="0"/>
              <a:t>svm</a:t>
            </a:r>
            <a:r>
              <a:rPr lang="en-US" dirty="0" smtClean="0"/>
              <a:t> = SVC(kernel=‘linear’)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Call the activation function with the data as parameters:</a:t>
            </a:r>
            <a:br>
              <a:rPr lang="en-US" dirty="0" smtClean="0"/>
            </a:br>
            <a:r>
              <a:rPr lang="en-US" dirty="0" err="1" smtClean="0"/>
              <a:t>svm.fit</a:t>
            </a:r>
            <a:r>
              <a:rPr lang="en-US" dirty="0" smtClean="0"/>
              <a:t>(</a:t>
            </a:r>
            <a:r>
              <a:rPr lang="en-US" dirty="0" err="1" smtClean="0"/>
              <a:t>train_data</a:t>
            </a:r>
            <a:r>
              <a:rPr lang="en-US" dirty="0" smtClean="0"/>
              <a:t>, labels)</a:t>
            </a:r>
            <a:br>
              <a:rPr lang="en-US" dirty="0" smtClean="0"/>
            </a:br>
            <a:r>
              <a:rPr lang="en-US" dirty="0" smtClean="0"/>
              <a:t>prediction = </a:t>
            </a:r>
            <a:r>
              <a:rPr lang="en-US" dirty="0" err="1" smtClean="0"/>
              <a:t>svm.predict</a:t>
            </a:r>
            <a:r>
              <a:rPr lang="en-US" dirty="0" smtClean="0"/>
              <a:t>(</a:t>
            </a:r>
            <a:r>
              <a:rPr lang="en-US" dirty="0" err="1" smtClean="0"/>
              <a:t>test_data</a:t>
            </a:r>
            <a:r>
              <a:rPr lang="en-US" dirty="0" smtClean="0"/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the results:</a:t>
            </a:r>
            <a:br>
              <a:rPr lang="en-US" dirty="0" smtClean="0"/>
            </a:br>
            <a:r>
              <a:rPr lang="en-US" dirty="0" smtClean="0"/>
              <a:t>accuracy = (prediction == target).sum() / </a:t>
            </a:r>
            <a:r>
              <a:rPr lang="en-US" dirty="0" err="1" smtClean="0"/>
              <a:t>len</a:t>
            </a:r>
            <a:r>
              <a:rPr lang="en-US" dirty="0" smtClean="0"/>
              <a:t>(target)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Neuroscience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B84-6FA8-4742-B768-A4E8156A892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97973"/>
            <a:ext cx="2823587" cy="102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30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library for </a:t>
            </a:r>
            <a:r>
              <a:rPr lang="en-US" dirty="0" err="1" smtClean="0"/>
              <a:t>ploting</a:t>
            </a:r>
            <a:r>
              <a:rPr lang="en-US" dirty="0"/>
              <a:t> </a:t>
            </a:r>
            <a:r>
              <a:rPr lang="en-US" dirty="0" smtClean="0"/>
              <a:t>graphs</a:t>
            </a:r>
          </a:p>
          <a:p>
            <a:r>
              <a:rPr lang="en-US" dirty="0" smtClean="0"/>
              <a:t>Based on </a:t>
            </a:r>
            <a:r>
              <a:rPr lang="en-US" dirty="0" err="1" smtClean="0"/>
              <a:t>Matlab</a:t>
            </a:r>
            <a:r>
              <a:rPr lang="en-US" dirty="0" smtClean="0"/>
              <a:t> functions:</a:t>
            </a:r>
          </a:p>
          <a:p>
            <a:pPr lvl="1"/>
            <a:r>
              <a:rPr lang="en-US" dirty="0" smtClean="0"/>
              <a:t>Create a figure with figure()</a:t>
            </a:r>
          </a:p>
          <a:p>
            <a:pPr lvl="1"/>
            <a:r>
              <a:rPr lang="en-US" dirty="0" smtClean="0"/>
              <a:t>Plot using plot()</a:t>
            </a:r>
          </a:p>
          <a:p>
            <a:pPr lvl="1"/>
            <a:r>
              <a:rPr lang="en-US" dirty="0" smtClean="0"/>
              <a:t>Add title with title()</a:t>
            </a:r>
          </a:p>
          <a:p>
            <a:pPr lvl="1"/>
            <a:r>
              <a:rPr lang="en-US" dirty="0" smtClean="0"/>
              <a:t>Add axis labels with </a:t>
            </a:r>
            <a:r>
              <a:rPr lang="en-US" dirty="0" err="1" smtClean="0"/>
              <a:t>xlabel</a:t>
            </a:r>
            <a:r>
              <a:rPr lang="en-US" dirty="0" smtClean="0"/>
              <a:t>() and </a:t>
            </a:r>
            <a:r>
              <a:rPr lang="en-US" dirty="0" err="1" smtClean="0"/>
              <a:t>ylabel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Eventually, use show() to show it.</a:t>
            </a:r>
          </a:p>
          <a:p>
            <a:r>
              <a:rPr lang="en-US" dirty="0" err="1" smtClean="0"/>
              <a:t>TeX</a:t>
            </a:r>
            <a:r>
              <a:rPr lang="en-US" dirty="0" smtClean="0"/>
              <a:t> rendering support</a:t>
            </a:r>
            <a:endParaRPr lang="en-US" dirty="0"/>
          </a:p>
          <a:p>
            <a:r>
              <a:rPr lang="en-US" dirty="0" smtClean="0"/>
              <a:t>TIP: If you want a plot inside a notebook add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Doing Neuroscience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B84-6FA8-4742-B768-A4E8156A8922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../_images/surface3d_demo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510" y="1690688"/>
            <a:ext cx="4191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4761470" cy="114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3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</TotalTime>
  <Words>518</Words>
  <Application>Microsoft Office PowerPoint</Application>
  <PresentationFormat>Widescreen</PresentationFormat>
  <Paragraphs>101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Doing Neuroscience  with Python</vt:lpstr>
      <vt:lpstr>Typical Neuroscience Workflow</vt:lpstr>
      <vt:lpstr>      nibabel</vt:lpstr>
      <vt:lpstr>      nipype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Try This!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Turek, Javier</dc:creator>
  <cp:lastModifiedBy>Turek, Javier</cp:lastModifiedBy>
  <cp:revision>63</cp:revision>
  <dcterms:created xsi:type="dcterms:W3CDTF">2016-07-17T01:22:15Z</dcterms:created>
  <dcterms:modified xsi:type="dcterms:W3CDTF">2016-07-19T01:44:04Z</dcterms:modified>
</cp:coreProperties>
</file>