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times: Python* vs. Numba*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5-4EC5-A3E4-D00C0F9C15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Boxing/Unboxing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A5-4EC5-A3E4-D00C0F9C15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Compilation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A5-4EC5-A3E4-D00C0F9C1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754192"/>
        <c:axId val="635756160"/>
      </c:barChart>
      <c:catAx>
        <c:axId val="6357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56160"/>
        <c:crosses val="autoZero"/>
        <c:auto val="1"/>
        <c:lblAlgn val="ctr"/>
        <c:lblOffset val="100"/>
        <c:noMultiLvlLbl val="0"/>
      </c:catAx>
      <c:valAx>
        <c:axId val="635756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575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C91-1C97-4B68-AF5C-0E64A2674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FC5E-E7CA-4FB7-B70B-9F5042B8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59FC-EB89-4B46-8268-E54A1FD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6174-4537-4C67-BB9F-068E25A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79A2-80B2-44F7-90C3-58A021CA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876-26D1-40A6-8136-C900E41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4495-D634-40A8-85FE-C2B4D2C0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5FD1-2E45-4B74-99AE-7916A0D9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514B-5693-47B6-9E01-33231A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B810-F6C1-4EFC-B237-6CCF7FB2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0098-8D35-4F93-8102-34EC4BA1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153C-3942-4CCD-A0BF-F728131E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201A-6796-42E8-AC5E-ABBB37D5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FEFA-5758-4009-A3F4-7F460B8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438E-45DF-4133-831F-B9555496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8D9D-9006-4ADA-B8E4-919EA34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1C1-22E1-4872-AEFB-C2F64852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C0F-5450-4A6E-A729-CF5941BD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3F1D-8090-4B87-B671-F7A9894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AFCD-F9F6-4C00-B5FC-9096BD1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A0B-7FE2-42CB-9AA5-F2E04B46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93D74-8688-4883-B4DE-1970DDB2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3F97-6E24-423F-BD7E-80EB4059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0980-E524-4B00-BFB8-B28ADC43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54B1-A901-4A9D-99EE-88ED2A3C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EB6-71AC-4BF5-AFD0-0032A38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6860-0148-4F63-AAE6-D7D34AD8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F7B5-9D0D-48CD-AC51-CD65E985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AFE9-34DB-4228-8D1E-CDCC8D3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0672-446E-4D48-93EE-B8C5BFB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EC8-8DE3-4F39-8B44-5AB45B55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5733-9860-465E-A6CC-9402A76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11F7-A336-42A7-81C3-DA6ED8A8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C879-0E27-4E8A-B7C7-3077BD41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837E-2D1A-4F96-9CEA-1336CAF9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9713-FDC8-4107-BB08-09F82F2D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73DDE-0C88-45D3-BEB7-BAB41035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8699C-DCFD-467A-AAE2-12D9CBA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9B15-D2AB-47E4-9A2E-FC49E3D4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D3B5-54A4-4B0B-BD31-140700FF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F202A-991E-44DD-81D2-7C1A7810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CC7BA-B4E1-4801-B336-534FE1B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A2BD-FC26-47AB-BF15-B65C5CC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8A0C-B216-4C7A-AB64-C63C48A6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A780F-59DD-4E10-9F4D-43D90341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162D-395A-4554-A724-F3F7D021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08F-3DC2-4C3B-B56C-8739661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D43D-1CBE-4680-ABC1-8113343E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5BB12-063E-4BD1-A8E8-F0A67583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BFC7-8171-4115-8E80-D484D076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2E21-E326-4F00-885D-B32AB78E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451C-68E9-4744-9FEF-4F49AF6B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7BD4-3C9C-4476-899E-C37AD44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7FA3-7A54-487E-BFAD-E2E85392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C707-E07A-4ACA-9841-2FD89B85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9B79-D761-41C8-B6AA-69207CE3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1396-F0A1-4BF0-873D-8A1CADF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FA5F7-E81D-4BD6-84B0-A76B8818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C91D4-94DF-414A-B05C-AADF0E2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6600-FC7D-4091-9618-3C4F77F5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90F7-81D6-4456-83D7-A3A19E4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37D-86EE-4251-BFA3-F7343F09AA2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2926-3B9B-4787-8169-2130336E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4515-9A96-43D3-B8C9-DC93452C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2E1108-DECC-44F3-AB92-985A1BFD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772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96447-3FDB-46A2-A1A4-ED2C6CE63974}"/>
              </a:ext>
            </a:extLst>
          </p:cNvPr>
          <p:cNvCxnSpPr/>
          <p:nvPr/>
        </p:nvCxnSpPr>
        <p:spPr>
          <a:xfrm>
            <a:off x="2419350" y="2543175"/>
            <a:ext cx="7496175" cy="0"/>
          </a:xfrm>
          <a:prstGeom prst="line">
            <a:avLst/>
          </a:prstGeom>
          <a:ln w="1079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38A719-73C5-4CC6-9403-F1B2F82B3820}"/>
              </a:ext>
            </a:extLst>
          </p:cNvPr>
          <p:cNvSpPr txBox="1"/>
          <p:nvPr/>
        </p:nvSpPr>
        <p:spPr>
          <a:xfrm>
            <a:off x="9124950" y="21050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37F62D-5055-43A5-9C73-0B562E756AAB}"/>
              </a:ext>
            </a:extLst>
          </p:cNvPr>
          <p:cNvSpPr txBox="1"/>
          <p:nvPr/>
        </p:nvSpPr>
        <p:spPr>
          <a:xfrm>
            <a:off x="2714625" y="13515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Numba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8B31C2-6881-4C54-9FCE-1FFD00ED35BF}"/>
              </a:ext>
            </a:extLst>
          </p:cNvPr>
          <p:cNvSpPr txBox="1"/>
          <p:nvPr/>
        </p:nvSpPr>
        <p:spPr>
          <a:xfrm>
            <a:off x="4667250" y="33845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Numba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28D965-425E-40C5-86D9-8A1DECD99E5D}"/>
              </a:ext>
            </a:extLst>
          </p:cNvPr>
          <p:cNvSpPr txBox="1"/>
          <p:nvPr/>
        </p:nvSpPr>
        <p:spPr>
          <a:xfrm>
            <a:off x="6610352" y="33940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Numba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FF08A2-FFC9-4DE1-9A3B-87ED06C39664}"/>
              </a:ext>
            </a:extLst>
          </p:cNvPr>
          <p:cNvSpPr txBox="1"/>
          <p:nvPr/>
        </p:nvSpPr>
        <p:spPr>
          <a:xfrm>
            <a:off x="8553454" y="3375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Numba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Maidanov, Sergey</dc:creator>
  <cp:keywords>CTPClassification=CTP_NT</cp:keywords>
  <cp:lastModifiedBy>Maidanov, Sergey</cp:lastModifiedBy>
  <cp:revision>31</cp:revision>
  <dcterms:created xsi:type="dcterms:W3CDTF">2019-11-23T15:17:50Z</dcterms:created>
  <dcterms:modified xsi:type="dcterms:W3CDTF">2020-03-17T15:31:31Z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4420840b-7411-4dfd-a46a-11fdadf81aa6</vt:lpwstr>
  </property>
  <property fmtid="{D5CDD505-2E9C-101B-9397-08002B2CF9AE}" pid="3" name="CTP_TimeStamp">
    <vt:lpwstr>2020-03-17 15:31:31Z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