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7E6B-D942-4D88-821F-9F8CD2860E9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70A4-4C74-411A-8350-01AD120B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70A4-4C74-411A-8350-01AD120BC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C91-1C97-4B68-AF5C-0E64A2674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FC5E-E7CA-4FB7-B70B-9F5042B8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59FC-EB89-4B46-8268-E54A1FD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6174-4537-4C67-BB9F-068E25A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79A2-80B2-44F7-90C3-58A021CA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876-26D1-40A6-8136-C900E41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4495-D634-40A8-85FE-C2B4D2C0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5FD1-2E45-4B74-99AE-7916A0D9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514B-5693-47B6-9E01-33231A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B810-F6C1-4EFC-B237-6CCF7FB2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0098-8D35-4F93-8102-34EC4BA1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153C-3942-4CCD-A0BF-F728131E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201A-6796-42E8-AC5E-ABBB37D5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FEFA-5758-4009-A3F4-7F460B8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438E-45DF-4133-831F-B9555496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8D9D-9006-4ADA-B8E4-919EA34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1C1-22E1-4872-AEFB-C2F64852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C0F-5450-4A6E-A729-CF5941BD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3F1D-8090-4B87-B671-F7A9894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AFCD-F9F6-4C00-B5FC-9096BD1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A0B-7FE2-42CB-9AA5-F2E04B46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93D74-8688-4883-B4DE-1970DDB2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3F97-6E24-423F-BD7E-80EB4059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0980-E524-4B00-BFB8-B28ADC43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54B1-A901-4A9D-99EE-88ED2A3C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EB6-71AC-4BF5-AFD0-0032A38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6860-0148-4F63-AAE6-D7D34AD8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F7B5-9D0D-48CD-AC51-CD65E985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AFE9-34DB-4228-8D1E-CDCC8D3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0672-446E-4D48-93EE-B8C5BFB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EC8-8DE3-4F39-8B44-5AB45B55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5733-9860-465E-A6CC-9402A76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11F7-A336-42A7-81C3-DA6ED8A8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C879-0E27-4E8A-B7C7-3077BD41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837E-2D1A-4F96-9CEA-1336CAF9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9713-FDC8-4107-BB08-09F82F2D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73DDE-0C88-45D3-BEB7-BAB41035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8699C-DCFD-467A-AAE2-12D9CBA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9B15-D2AB-47E4-9A2E-FC49E3D4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D3B5-54A4-4B0B-BD31-140700FF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F202A-991E-44DD-81D2-7C1A7810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CC7BA-B4E1-4801-B336-534FE1B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A2BD-FC26-47AB-BF15-B65C5CC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8A0C-B216-4C7A-AB64-C63C48A6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A780F-59DD-4E10-9F4D-43D90341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162D-395A-4554-A724-F3F7D021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08F-3DC2-4C3B-B56C-8739661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D43D-1CBE-4680-ABC1-8113343E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5BB12-063E-4BD1-A8E8-F0A67583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BFC7-8171-4115-8E80-D484D076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2E21-E326-4F00-885D-B32AB78E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451C-68E9-4744-9FEF-4F49AF6B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7BD4-3C9C-4476-899E-C37AD44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7FA3-7A54-487E-BFAD-E2E85392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C707-E07A-4ACA-9841-2FD89B85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9B79-D761-41C8-B6AA-69207CE3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1396-F0A1-4BF0-873D-8A1CADF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FA5F7-E81D-4BD6-84B0-A76B8818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C91D4-94DF-414A-B05C-AADF0E2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6600-FC7D-4091-9618-3C4F77F5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90F7-81D6-4456-83D7-A3A19E4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2926-3B9B-4787-8169-2130336E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4515-9A96-43D3-B8C9-DC93452C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7ADC96-7C26-4E9F-A307-14881BC9EE3F}"/>
              </a:ext>
            </a:extLst>
          </p:cNvPr>
          <p:cNvSpPr/>
          <p:nvPr/>
        </p:nvSpPr>
        <p:spPr>
          <a:xfrm>
            <a:off x="2466975" y="1083400"/>
            <a:ext cx="6419306" cy="5174525"/>
          </a:xfrm>
          <a:custGeom>
            <a:avLst/>
            <a:gdLst>
              <a:gd name="connsiteX0" fmla="*/ 0 w 6515100"/>
              <a:gd name="connsiteY0" fmla="*/ 5505450 h 5505450"/>
              <a:gd name="connsiteX1" fmla="*/ 1476375 w 6515100"/>
              <a:gd name="connsiteY1" fmla="*/ 5095875 h 5505450"/>
              <a:gd name="connsiteX2" fmla="*/ 3581400 w 6515100"/>
              <a:gd name="connsiteY2" fmla="*/ 4019550 h 5505450"/>
              <a:gd name="connsiteX3" fmla="*/ 5600700 w 6515100"/>
              <a:gd name="connsiteY3" fmla="*/ 2057400 h 5505450"/>
              <a:gd name="connsiteX4" fmla="*/ 6515100 w 6515100"/>
              <a:gd name="connsiteY4" fmla="*/ 0 h 5505450"/>
              <a:gd name="connsiteX0" fmla="*/ 0 w 6419306"/>
              <a:gd name="connsiteY0" fmla="*/ 5174525 h 5174525"/>
              <a:gd name="connsiteX1" fmla="*/ 1476375 w 6419306"/>
              <a:gd name="connsiteY1" fmla="*/ 4764950 h 5174525"/>
              <a:gd name="connsiteX2" fmla="*/ 3581400 w 6419306"/>
              <a:gd name="connsiteY2" fmla="*/ 3688625 h 5174525"/>
              <a:gd name="connsiteX3" fmla="*/ 5600700 w 6419306"/>
              <a:gd name="connsiteY3" fmla="*/ 1726475 h 5174525"/>
              <a:gd name="connsiteX4" fmla="*/ 6419306 w 6419306"/>
              <a:gd name="connsiteY4" fmla="*/ 0 h 517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306" h="5174525">
                <a:moveTo>
                  <a:pt x="0" y="5174525"/>
                </a:moveTo>
                <a:cubicBezTo>
                  <a:pt x="439737" y="5093562"/>
                  <a:pt x="879475" y="5012600"/>
                  <a:pt x="1476375" y="4764950"/>
                </a:cubicBezTo>
                <a:cubicBezTo>
                  <a:pt x="2073275" y="4517300"/>
                  <a:pt x="2894013" y="4195037"/>
                  <a:pt x="3581400" y="3688625"/>
                </a:cubicBezTo>
                <a:cubicBezTo>
                  <a:pt x="4268788" y="3182212"/>
                  <a:pt x="5111750" y="2396400"/>
                  <a:pt x="5600700" y="1726475"/>
                </a:cubicBezTo>
                <a:cubicBezTo>
                  <a:pt x="6089650" y="1056550"/>
                  <a:pt x="6206581" y="693737"/>
                  <a:pt x="6419306" y="0"/>
                </a:cubicBezTo>
              </a:path>
            </a:pathLst>
          </a:cu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4" descr="Arrow Counterclockwise curve">
            <a:extLst>
              <a:ext uri="{FF2B5EF4-FFF2-40B4-BE49-F238E27FC236}">
                <a16:creationId xmlns:a16="http://schemas.microsoft.com/office/drawing/2014/main" id="{5994D96E-B550-4F1E-BDFD-2438A60C9146}"/>
              </a:ext>
            </a:extLst>
          </p:cNvPr>
          <p:cNvSpPr/>
          <p:nvPr/>
        </p:nvSpPr>
        <p:spPr>
          <a:xfrm rot="5400000">
            <a:off x="3565177" y="1781025"/>
            <a:ext cx="3454898" cy="5537002"/>
          </a:xfrm>
          <a:custGeom>
            <a:avLst/>
            <a:gdLst>
              <a:gd name="connsiteX0" fmla="*/ 1051917 w 1365646"/>
              <a:gd name="connsiteY0" fmla="*/ 2819876 h 2805112"/>
              <a:gd name="connsiteX1" fmla="*/ 369094 w 1365646"/>
              <a:gd name="connsiteY1" fmla="*/ 889516 h 2805112"/>
              <a:gd name="connsiteX2" fmla="*/ 0 w 1365646"/>
              <a:gd name="connsiteY2" fmla="*/ 1254919 h 2805112"/>
              <a:gd name="connsiteX3" fmla="*/ 0 w 1365646"/>
              <a:gd name="connsiteY3" fmla="*/ 0 h 2805112"/>
              <a:gd name="connsiteX4" fmla="*/ 1254919 w 1365646"/>
              <a:gd name="connsiteY4" fmla="*/ 0 h 2805112"/>
              <a:gd name="connsiteX5" fmla="*/ 915353 w 1365646"/>
              <a:gd name="connsiteY5" fmla="*/ 339566 h 2805112"/>
              <a:gd name="connsiteX6" fmla="*/ 1051917 w 1365646"/>
              <a:gd name="connsiteY6" fmla="*/ 2819876 h 2805112"/>
              <a:gd name="connsiteX0" fmla="*/ 1842492 w 2064323"/>
              <a:gd name="connsiteY0" fmla="*/ 3238976 h 3238976"/>
              <a:gd name="connsiteX1" fmla="*/ 369094 w 2064323"/>
              <a:gd name="connsiteY1" fmla="*/ 889516 h 3238976"/>
              <a:gd name="connsiteX2" fmla="*/ 0 w 2064323"/>
              <a:gd name="connsiteY2" fmla="*/ 1254919 h 3238976"/>
              <a:gd name="connsiteX3" fmla="*/ 0 w 2064323"/>
              <a:gd name="connsiteY3" fmla="*/ 0 h 3238976"/>
              <a:gd name="connsiteX4" fmla="*/ 1254919 w 2064323"/>
              <a:gd name="connsiteY4" fmla="*/ 0 h 3238976"/>
              <a:gd name="connsiteX5" fmla="*/ 915353 w 2064323"/>
              <a:gd name="connsiteY5" fmla="*/ 339566 h 3238976"/>
              <a:gd name="connsiteX6" fmla="*/ 1842492 w 2064323"/>
              <a:gd name="connsiteY6" fmla="*/ 3238976 h 3238976"/>
              <a:gd name="connsiteX0" fmla="*/ 1842492 w 1842492"/>
              <a:gd name="connsiteY0" fmla="*/ 3238976 h 3238976"/>
              <a:gd name="connsiteX1" fmla="*/ 369094 w 1842492"/>
              <a:gd name="connsiteY1" fmla="*/ 889516 h 3238976"/>
              <a:gd name="connsiteX2" fmla="*/ 0 w 1842492"/>
              <a:gd name="connsiteY2" fmla="*/ 1254919 h 3238976"/>
              <a:gd name="connsiteX3" fmla="*/ 0 w 1842492"/>
              <a:gd name="connsiteY3" fmla="*/ 0 h 3238976"/>
              <a:gd name="connsiteX4" fmla="*/ 1254919 w 1842492"/>
              <a:gd name="connsiteY4" fmla="*/ 0 h 3238976"/>
              <a:gd name="connsiteX5" fmla="*/ 915353 w 1842492"/>
              <a:gd name="connsiteY5" fmla="*/ 339566 h 3238976"/>
              <a:gd name="connsiteX6" fmla="*/ 1842492 w 1842492"/>
              <a:gd name="connsiteY6" fmla="*/ 3238976 h 3238976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1254919 h 4629625"/>
              <a:gd name="connsiteX3" fmla="*/ 0 w 2071094"/>
              <a:gd name="connsiteY3" fmla="*/ 0 h 4629625"/>
              <a:gd name="connsiteX4" fmla="*/ 1254919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2194681 h 4629625"/>
              <a:gd name="connsiteX3" fmla="*/ 0 w 2071094"/>
              <a:gd name="connsiteY3" fmla="*/ 0 h 4629625"/>
              <a:gd name="connsiteX4" fmla="*/ 1254919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2194681 h 4629625"/>
              <a:gd name="connsiteX3" fmla="*/ 0 w 2071094"/>
              <a:gd name="connsiteY3" fmla="*/ 0 h 4629625"/>
              <a:gd name="connsiteX4" fmla="*/ 1466186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094" h="4629625">
                <a:moveTo>
                  <a:pt x="2071094" y="4629625"/>
                </a:moveTo>
                <a:cubicBezTo>
                  <a:pt x="2071094" y="4629625"/>
                  <a:pt x="1480066" y="1996797"/>
                  <a:pt x="369094" y="889516"/>
                </a:cubicBezTo>
                <a:lnTo>
                  <a:pt x="0" y="2194681"/>
                </a:lnTo>
                <a:lnTo>
                  <a:pt x="0" y="0"/>
                </a:lnTo>
                <a:lnTo>
                  <a:pt x="1466186" y="0"/>
                </a:lnTo>
                <a:lnTo>
                  <a:pt x="915353" y="339566"/>
                </a:lnTo>
                <a:cubicBezTo>
                  <a:pt x="919044" y="343257"/>
                  <a:pt x="1831065" y="2733080"/>
                  <a:pt x="2071094" y="46296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69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DB2E1-1EBF-42A4-B55B-697FB4BA1A44}"/>
              </a:ext>
            </a:extLst>
          </p:cNvPr>
          <p:cNvSpPr>
            <a:spLocks noChangeAspect="1"/>
          </p:cNvSpPr>
          <p:nvPr/>
        </p:nvSpPr>
        <p:spPr>
          <a:xfrm>
            <a:off x="7603927" y="2378574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3D69F-4497-4E2E-80B7-9393CFB1D693}"/>
              </a:ext>
            </a:extLst>
          </p:cNvPr>
          <p:cNvSpPr>
            <a:spLocks noChangeAspect="1"/>
          </p:cNvSpPr>
          <p:nvPr/>
        </p:nvSpPr>
        <p:spPr>
          <a:xfrm>
            <a:off x="2650927" y="611622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FCB84-5EE4-4DD1-9674-A3272D3844FD}"/>
              </a:ext>
            </a:extLst>
          </p:cNvPr>
          <p:cNvSpPr>
            <a:spLocks noChangeAspect="1"/>
          </p:cNvSpPr>
          <p:nvPr/>
        </p:nvSpPr>
        <p:spPr>
          <a:xfrm>
            <a:off x="8346345" y="499931"/>
            <a:ext cx="1097280" cy="109728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D0433E-A396-4228-8378-2B2701226AD4}"/>
              </a:ext>
            </a:extLst>
          </p:cNvPr>
          <p:cNvSpPr>
            <a:spLocks noChangeAspect="1"/>
          </p:cNvSpPr>
          <p:nvPr/>
        </p:nvSpPr>
        <p:spPr>
          <a:xfrm>
            <a:off x="4250501" y="5490433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E48FBC-CA61-4480-842B-0E64B3F8A34B}"/>
              </a:ext>
            </a:extLst>
          </p:cNvPr>
          <p:cNvSpPr>
            <a:spLocks noChangeAspect="1"/>
          </p:cNvSpPr>
          <p:nvPr/>
        </p:nvSpPr>
        <p:spPr>
          <a:xfrm>
            <a:off x="6565106" y="38396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CD53C-B1C8-4718-89FC-638883923AC8}"/>
              </a:ext>
            </a:extLst>
          </p:cNvPr>
          <p:cNvSpPr txBox="1"/>
          <p:nvPr/>
        </p:nvSpPr>
        <p:spPr>
          <a:xfrm>
            <a:off x="9263367" y="766214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Designed to scale to many nodes</a:t>
            </a:r>
            <a:r>
              <a:rPr lang="en-US" sz="2400" baseline="300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323C4-6EE2-4F55-8FBC-A2AC01B818EC}"/>
              </a:ext>
            </a:extLst>
          </p:cNvPr>
          <p:cNvSpPr txBox="1"/>
          <p:nvPr/>
        </p:nvSpPr>
        <p:spPr>
          <a:xfrm>
            <a:off x="8566249" y="2420275"/>
            <a:ext cx="231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Uses all available CPU cores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B2BDE-C664-40AB-85F2-D79D370003C2}"/>
              </a:ext>
            </a:extLst>
          </p:cNvPr>
          <p:cNvSpPr txBox="1"/>
          <p:nvPr/>
        </p:nvSpPr>
        <p:spPr>
          <a:xfrm>
            <a:off x="4146352" y="3332531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Auto-vectorizes for SIMD parallelism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B3CC20-5FAB-4569-B66B-AEA767E0B026}"/>
              </a:ext>
            </a:extLst>
          </p:cNvPr>
          <p:cNvSpPr/>
          <p:nvPr/>
        </p:nvSpPr>
        <p:spPr>
          <a:xfrm>
            <a:off x="5292626" y="4857750"/>
            <a:ext cx="438150" cy="438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3C80E-187E-483B-B92C-3D5D133BEC9F}"/>
              </a:ext>
            </a:extLst>
          </p:cNvPr>
          <p:cNvSpPr txBox="1"/>
          <p:nvPr/>
        </p:nvSpPr>
        <p:spPr>
          <a:xfrm>
            <a:off x="5492950" y="5295900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Optimizes memory footprint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69B80-8465-4B51-9FDA-93542F7C618E}"/>
              </a:ext>
            </a:extLst>
          </p:cNvPr>
          <p:cNvSpPr txBox="1"/>
          <p:nvPr/>
        </p:nvSpPr>
        <p:spPr>
          <a:xfrm>
            <a:off x="2324100" y="4661326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Compiles to native code with </a:t>
            </a:r>
            <a:r>
              <a:rPr lang="en-US" sz="2400" dirty="0" err="1">
                <a:solidFill>
                  <a:schemeClr val="tx2"/>
                </a:solidFill>
              </a:rPr>
              <a:t>Numba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89E11-1011-47EC-8D52-684A16BB137C}"/>
              </a:ext>
            </a:extLst>
          </p:cNvPr>
          <p:cNvSpPr txBox="1">
            <a:spLocks noChangeAspect="1"/>
          </p:cNvSpPr>
          <p:nvPr/>
        </p:nvSpPr>
        <p:spPr>
          <a:xfrm>
            <a:off x="598405" y="5837441"/>
            <a:ext cx="227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You’re here!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61B8D-0846-4125-8DC3-6E536AC1A25A}"/>
              </a:ext>
            </a:extLst>
          </p:cNvPr>
          <p:cNvSpPr txBox="1"/>
          <p:nvPr/>
        </p:nvSpPr>
        <p:spPr>
          <a:xfrm>
            <a:off x="5161214" y="6550223"/>
            <a:ext cx="231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tx2"/>
                </a:solidFill>
              </a:rPr>
              <a:t>* </a:t>
            </a:r>
            <a:r>
              <a:rPr lang="en-US" sz="1400" dirty="0">
                <a:solidFill>
                  <a:schemeClr val="tx2"/>
                </a:solidFill>
              </a:rPr>
              <a:t>Future Intel® SDC extension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8C991-F8F3-41AC-94CF-25D97B70949D}"/>
              </a:ext>
            </a:extLst>
          </p:cNvPr>
          <p:cNvGrpSpPr/>
          <p:nvPr/>
        </p:nvGrpSpPr>
        <p:grpSpPr>
          <a:xfrm>
            <a:off x="9342835" y="3794162"/>
            <a:ext cx="2759273" cy="2308324"/>
            <a:chOff x="561381" y="355102"/>
            <a:chExt cx="2759273" cy="23083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083CB9-B4AB-457D-9CD1-BF7490A742A4}"/>
                </a:ext>
              </a:extLst>
            </p:cNvPr>
            <p:cNvSpPr txBox="1"/>
            <p:nvPr/>
          </p:nvSpPr>
          <p:spPr>
            <a:xfrm>
              <a:off x="561381" y="355102"/>
              <a:ext cx="2759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1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Making </a:t>
              </a:r>
            </a:p>
            <a:p>
              <a:r>
                <a:rPr lang="en-US" sz="4800" dirty="0">
                  <a:solidFill>
                    <a:schemeClr val="accent1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Data Analytics </a:t>
              </a:r>
            </a:p>
            <a:p>
              <a:r>
                <a:rPr lang="en-US" sz="4800" dirty="0">
                  <a:solidFill>
                    <a:schemeClr val="accent1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quick</a:t>
              </a: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B65A4823-BC7E-41C7-BA1A-FC4193806C33}"/>
                </a:ext>
              </a:extLst>
            </p:cNvPr>
            <p:cNvSpPr/>
            <p:nvPr/>
          </p:nvSpPr>
          <p:spPr>
            <a:xfrm>
              <a:off x="1633692" y="1999872"/>
              <a:ext cx="376226" cy="54213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B79E841A-F5C7-4F1C-8394-440FD5FBACCE}"/>
                </a:ext>
              </a:extLst>
            </p:cNvPr>
            <p:cNvSpPr/>
            <p:nvPr/>
          </p:nvSpPr>
          <p:spPr>
            <a:xfrm>
              <a:off x="1889224" y="1999871"/>
              <a:ext cx="376226" cy="542137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3C06A1D-15ED-4172-892B-402580B57943}"/>
                </a:ext>
              </a:extLst>
            </p:cNvPr>
            <p:cNvSpPr/>
            <p:nvPr/>
          </p:nvSpPr>
          <p:spPr>
            <a:xfrm>
              <a:off x="2144390" y="2009396"/>
              <a:ext cx="376226" cy="542137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F53B29-D926-4CC2-A702-A256F68E6CB2}"/>
              </a:ext>
            </a:extLst>
          </p:cNvPr>
          <p:cNvGrpSpPr/>
          <p:nvPr/>
        </p:nvGrpSpPr>
        <p:grpSpPr>
          <a:xfrm>
            <a:off x="335109" y="711403"/>
            <a:ext cx="5693147" cy="1403141"/>
            <a:chOff x="335109" y="310807"/>
            <a:chExt cx="5693147" cy="14031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12CA1D-8F74-4343-882E-0056CFC1CB3A}"/>
                </a:ext>
              </a:extLst>
            </p:cNvPr>
            <p:cNvSpPr txBox="1"/>
            <p:nvPr/>
          </p:nvSpPr>
          <p:spPr>
            <a:xfrm>
              <a:off x="2468337" y="310807"/>
              <a:ext cx="21808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Scalable</a:t>
              </a:r>
            </a:p>
            <a:p>
              <a:r>
                <a:rPr lang="en-US" sz="2800" b="1" dirty="0" err="1">
                  <a:solidFill>
                    <a:schemeClr val="accen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Dataframe</a:t>
              </a:r>
              <a:endParaRPr lang="en-US" sz="2800" b="1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r>
                <a:rPr lang="en-US" sz="2800" b="1" dirty="0">
                  <a:solidFill>
                    <a:schemeClr val="accen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Compiler</a:t>
              </a:r>
            </a:p>
          </p:txBody>
        </p:sp>
        <p:pic>
          <p:nvPicPr>
            <p:cNvPr id="24" name="Picture 2" descr="https://upload.wikimedia.org/wikipedia/commons/thumb/c/c9/Intel-logo.svg/2000px-Intel-logo.svg.png">
              <a:extLst>
                <a:ext uri="{FF2B5EF4-FFF2-40B4-BE49-F238E27FC236}">
                  <a16:creationId xmlns:a16="http://schemas.microsoft.com/office/drawing/2014/main" id="{6CA1BAE3-9EA9-4FC0-B600-D3D9772FC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09" y="310807"/>
              <a:ext cx="2114780" cy="1403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CC7B8428-C8E9-4949-9D14-D7EA6F162F42}"/>
                </a:ext>
              </a:extLst>
            </p:cNvPr>
            <p:cNvSpPr/>
            <p:nvPr/>
          </p:nvSpPr>
          <p:spPr>
            <a:xfrm>
              <a:off x="4006651" y="381794"/>
              <a:ext cx="867042" cy="124939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7A458B06-8445-4D7C-8BEC-8BC97B56E68C}"/>
                </a:ext>
              </a:extLst>
            </p:cNvPr>
            <p:cNvSpPr/>
            <p:nvPr/>
          </p:nvSpPr>
          <p:spPr>
            <a:xfrm>
              <a:off x="4584069" y="381794"/>
              <a:ext cx="867042" cy="1249398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BD3E2C51-7CA2-4E0F-8D8E-B62F05AE69C0}"/>
                </a:ext>
              </a:extLst>
            </p:cNvPr>
            <p:cNvSpPr/>
            <p:nvPr/>
          </p:nvSpPr>
          <p:spPr>
            <a:xfrm>
              <a:off x="5161214" y="381794"/>
              <a:ext cx="867042" cy="1249398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4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 Pro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Maidanov, Sergey</dc:creator>
  <cp:keywords>CTPClassification=CTP_NT</cp:keywords>
  <cp:lastModifiedBy>Maidanov, Sergey</cp:lastModifiedBy>
  <cp:revision>27</cp:revision>
  <dcterms:created xsi:type="dcterms:W3CDTF">2019-11-23T15:17:50Z</dcterms:created>
  <dcterms:modified xsi:type="dcterms:W3CDTF">2019-11-25T16:58:12Z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27a8f720-b7f5-4732-b9e7-1f3a36808d70</vt:lpwstr>
  </property>
  <property fmtid="{D5CDD505-2E9C-101B-9397-08002B2CF9AE}" pid="3" name="CTP_TimeStamp">
    <vt:lpwstr>2019-11-25 16:58:11Z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