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DC4C-2ECB-451C-AEAF-400A2348F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FE84-841E-4A99-BB0D-8FDEF223D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D470-66CE-4036-AA6E-FD148A2B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362-65AB-4175-AC2B-ACCD24458BF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ACA46-4EAD-44EF-B6C4-9271FD5A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47C0-5C54-467F-B33F-E128B56C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59F0-BB8F-4C7B-AC6F-F9048134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3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1D6B-5EEE-4EFC-94CA-B919E8DA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509DD-E650-4A67-A870-0F1C34E1D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82B3-D114-4316-95CA-AEC9320B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362-65AB-4175-AC2B-ACCD24458BF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520F-F35B-478E-8510-51016A01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7560-7CED-4625-87E0-3B2F0D9D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59F0-BB8F-4C7B-AC6F-F9048134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C507E-C4C8-4FC4-A330-9F92F387E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3DA8A-BE5F-4C8B-98FF-26FB2747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5750-B45A-4CAF-A2C8-6F2AC644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362-65AB-4175-AC2B-ACCD24458BF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7A73-5C8E-4484-B86D-C226EF98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A261-2888-46EE-938F-BD99817D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59F0-BB8F-4C7B-AC6F-F9048134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062-BC65-498B-9E68-9B41DA90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A9F92-7BA3-44F0-9FA4-4BB2728C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759A-B9F9-456B-B152-C4CCDE9F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362-65AB-4175-AC2B-ACCD24458BF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33BC-13F5-4681-B544-ADC72A4C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B5E0-1E1C-49CC-8FB0-8B17BBEE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59F0-BB8F-4C7B-AC6F-F9048134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6D01-6A2F-4E35-B4B3-0DD49B9A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AD09-88D8-487C-A040-F5A54452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FDDC-52C6-408F-9AEA-462B4F96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362-65AB-4175-AC2B-ACCD24458BF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B7E6F-4276-4A4E-A685-61AD3402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B434-E3A3-42E1-BAB0-2C65E79D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59F0-BB8F-4C7B-AC6F-F9048134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5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5B38-134D-46D4-AA67-ADB43E38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8ED5-DF18-4ABB-A7D7-49764E4A7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229C7-8763-49CB-BAE7-E7081366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478D-FDE0-42C6-9775-4FB8F5C3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362-65AB-4175-AC2B-ACCD24458BF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E2960-4F35-411C-BC03-B2BD23E1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A95C7-F178-4143-9D2D-00DF17D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59F0-BB8F-4C7B-AC6F-F9048134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1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950C-605E-4AD4-ABD8-19C693EF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21707-9B33-4D82-BEA5-6CFC95FF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E0268-46B6-4D29-910F-51D29247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1DDB9-286F-4F9D-91E5-426F05EDC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33557-1299-40EF-B826-447F38ED2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1BCE8-2DFB-4953-83FF-C25D8EF0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362-65AB-4175-AC2B-ACCD24458BF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A45F2-36FC-4C72-B116-6FA95E87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7E421-D2D8-4D44-BF06-83C9582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59F0-BB8F-4C7B-AC6F-F9048134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C18E-F6E8-4DE0-934A-E7756545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BE980-1A2F-4EBE-A736-F40D564E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362-65AB-4175-AC2B-ACCD24458BF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B4418-F624-4DA2-9FC1-145D4E60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00D53-DBB8-4759-BA72-EFE1509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59F0-BB8F-4C7B-AC6F-F9048134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1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FB517-7D6E-477F-A0C4-892D334D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362-65AB-4175-AC2B-ACCD24458BF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41534-1D5D-4AA6-B619-589AE417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23F07-F748-4C8B-A67B-E5368929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59F0-BB8F-4C7B-AC6F-F9048134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0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2F70-FA08-4C57-8D86-A3749312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2F43-3ED3-4162-9F17-85374CAE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992FD-5ECD-4BF1-838A-AD02B7FC5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773AD-FBE7-4670-9E87-17DBDE0C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362-65AB-4175-AC2B-ACCD24458BF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39476-0F6A-44E5-80DA-9181970E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0C8FE-FE03-48B4-BEE7-E76C1CA9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59F0-BB8F-4C7B-AC6F-F9048134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8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7244-0125-4DF4-8717-D44FD0CB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E9A79-0B92-4B67-879D-A9E616F0B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639A9-18A6-4640-A02B-02274A34D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CE9EA-F286-4C12-92AC-91FFFA1E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362-65AB-4175-AC2B-ACCD24458BF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743C7-65DE-4B9E-8DE3-43FBA76E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4A33E-D279-4122-9E10-7BD7D338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59F0-BB8F-4C7B-AC6F-F9048134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6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61236-B090-41CD-8778-9925C21E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4B25B-4E80-491C-8F04-E2C16FC0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6DFE-96E0-4201-925E-BC5B8E081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F362-65AB-4175-AC2B-ACCD24458BF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34F9-216C-4F4F-B123-4FE7B11CA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6D45-7E2E-4785-AA08-DBCED2AE2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59F0-BB8F-4C7B-AC6F-F9048134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1AB20-38FD-4057-91C8-7099337039EA}"/>
              </a:ext>
            </a:extLst>
          </p:cNvPr>
          <p:cNvSpPr txBox="1"/>
          <p:nvPr/>
        </p:nvSpPr>
        <p:spPr>
          <a:xfrm>
            <a:off x="4232366" y="2237213"/>
            <a:ext cx="52599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Scalable</a:t>
            </a:r>
          </a:p>
          <a:p>
            <a:r>
              <a:rPr lang="en-US" sz="6000" b="1" dirty="0" err="1">
                <a:solidFill>
                  <a:schemeClr val="accent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Dataframe</a:t>
            </a:r>
            <a:endParaRPr lang="en-US" sz="6000" b="1" dirty="0">
              <a:solidFill>
                <a:schemeClr val="accent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6000" b="1" dirty="0">
                <a:solidFill>
                  <a:schemeClr val="accent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Compiler</a:t>
            </a:r>
          </a:p>
        </p:txBody>
      </p:sp>
      <p:pic>
        <p:nvPicPr>
          <p:cNvPr id="1026" name="Picture 2" descr="https://upload.wikimedia.org/wikipedia/commons/thumb/c/c9/Intel-logo.svg/2000px-Intel-logo.svg.png">
            <a:extLst>
              <a:ext uri="{FF2B5EF4-FFF2-40B4-BE49-F238E27FC236}">
                <a16:creationId xmlns:a16="http://schemas.microsoft.com/office/drawing/2014/main" id="{1C6D30C1-70E6-4501-9FDD-0D8BD41D3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8" y="2351313"/>
            <a:ext cx="3970085" cy="26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A6D04F38-B267-4881-8DF9-9CBD3864BDB5}"/>
              </a:ext>
            </a:extLst>
          </p:cNvPr>
          <p:cNvSpPr/>
          <p:nvPr/>
        </p:nvSpPr>
        <p:spPr>
          <a:xfrm>
            <a:off x="7524205" y="2237213"/>
            <a:ext cx="1907178" cy="274822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E888439-1B34-41EF-8851-3A1B7020A888}"/>
              </a:ext>
            </a:extLst>
          </p:cNvPr>
          <p:cNvSpPr/>
          <p:nvPr/>
        </p:nvSpPr>
        <p:spPr>
          <a:xfrm>
            <a:off x="8856616" y="2237213"/>
            <a:ext cx="1907178" cy="2748222"/>
          </a:xfrm>
          <a:prstGeom prst="chevron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B78805F-5E08-4C26-AFDC-0B2827AF1E9F}"/>
              </a:ext>
            </a:extLst>
          </p:cNvPr>
          <p:cNvSpPr/>
          <p:nvPr/>
        </p:nvSpPr>
        <p:spPr>
          <a:xfrm>
            <a:off x="10136775" y="2237213"/>
            <a:ext cx="1907178" cy="2748222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1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Maidanov, Sergey</dc:creator>
  <cp:keywords>CTPClassification=CTP_NT</cp:keywords>
  <cp:lastModifiedBy>Maidanov, Sergey</cp:lastModifiedBy>
  <cp:revision>6</cp:revision>
  <dcterms:created xsi:type="dcterms:W3CDTF">2019-11-11T16:29:38Z</dcterms:created>
  <dcterms:modified xsi:type="dcterms:W3CDTF">2019-11-11T17:35:33Z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ca37b8e0-2e52-4616-a3b0-7bc34b51b6f1</vt:lpwstr>
  </property>
  <property fmtid="{D5CDD505-2E9C-101B-9397-08002B2CF9AE}" pid="3" name="CTP_TimeStamp">
    <vt:lpwstr>2019-11-11 17:35:33Z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