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Poppins"/>
      <p:regular r:id="rId16"/>
      <p:bold r:id="rId17"/>
      <p:italic r:id="rId18"/>
      <p:boldItalic r:id="rId19"/>
    </p:embeddedFont>
    <p:embeddedFont>
      <p:font typeface="Be Vietnam Pro"/>
      <p:regular r:id="rId20"/>
      <p:bold r:id="rId21"/>
      <p:italic r:id="rId22"/>
      <p:boldItalic r:id="rId23"/>
    </p:embeddedFont>
    <p:embeddedFont>
      <p:font typeface="Sora"/>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BeVietnamPro-regular.fntdata"/><Relationship Id="rId22" Type="http://schemas.openxmlformats.org/officeDocument/2006/relationships/font" Target="fonts/BeVietnamPro-italic.fntdata"/><Relationship Id="rId21" Type="http://schemas.openxmlformats.org/officeDocument/2006/relationships/font" Target="fonts/BeVietnamPro-bold.fntdata"/><Relationship Id="rId24" Type="http://schemas.openxmlformats.org/officeDocument/2006/relationships/font" Target="fonts/Sora-regular.fntdata"/><Relationship Id="rId23" Type="http://schemas.openxmlformats.org/officeDocument/2006/relationships/font" Target="fonts/BeVietnamPr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Sor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oppins-bold.fntdata"/><Relationship Id="rId16" Type="http://schemas.openxmlformats.org/officeDocument/2006/relationships/font" Target="fonts/Poppins-regular.fntdata"/><Relationship Id="rId19" Type="http://schemas.openxmlformats.org/officeDocument/2006/relationships/font" Target="fonts/Poppins-boldItalic.fntdata"/><Relationship Id="rId18"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1" name="Google Shape;361;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4b0b468d1b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4b0b468d1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4b0b468d1b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4b0b468d1b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4b0b468d1b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4b0b468d1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4b0b468d1b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4b0b468d1b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4b0b468d1b_0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4b0b468d1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4" name="Shape 14"/>
        <p:cNvGrpSpPr/>
        <p:nvPr/>
      </p:nvGrpSpPr>
      <p:grpSpPr>
        <a:xfrm>
          <a:off x="0" y="0"/>
          <a:ext cx="0" cy="0"/>
          <a:chOff x="0" y="0"/>
          <a:chExt cx="0" cy="0"/>
        </a:xfrm>
      </p:grpSpPr>
      <p:sp>
        <p:nvSpPr>
          <p:cNvPr id="15" name="Google Shape;15;p2"/>
          <p:cNvSpPr/>
          <p:nvPr/>
        </p:nvSpPr>
        <p:spPr>
          <a:xfrm>
            <a:off x="950488" y="1488428"/>
            <a:ext cx="6232040" cy="5369572"/>
          </a:xfrm>
          <a:custGeom>
            <a:rect b="b" l="l" r="r" t="t"/>
            <a:pathLst>
              <a:path extrusionOk="0" h="5241236" w="6232040">
                <a:moveTo>
                  <a:pt x="1578698" y="0"/>
                </a:moveTo>
                <a:cubicBezTo>
                  <a:pt x="4148667" y="0"/>
                  <a:pt x="6232040" y="2083373"/>
                  <a:pt x="6232040" y="4653342"/>
                </a:cubicBezTo>
                <a:cubicBezTo>
                  <a:pt x="6232040" y="4793888"/>
                  <a:pt x="6225809" y="4932977"/>
                  <a:pt x="6213609" y="5070351"/>
                </a:cubicBezTo>
                <a:lnTo>
                  <a:pt x="6194625" y="5241236"/>
                </a:lnTo>
                <a:lnTo>
                  <a:pt x="5452762" y="5241236"/>
                </a:lnTo>
                <a:lnTo>
                  <a:pt x="5454269" y="5228578"/>
                </a:lnTo>
                <a:cubicBezTo>
                  <a:pt x="5464017" y="5105598"/>
                  <a:pt x="5468984" y="4981271"/>
                  <a:pt x="5468984" y="4855784"/>
                </a:cubicBezTo>
                <a:cubicBezTo>
                  <a:pt x="5468984" y="2285815"/>
                  <a:pt x="3385611" y="202442"/>
                  <a:pt x="815642" y="202442"/>
                </a:cubicBezTo>
                <a:cubicBezTo>
                  <a:pt x="574708" y="202442"/>
                  <a:pt x="338050" y="220753"/>
                  <a:pt x="106984" y="256059"/>
                </a:cubicBezTo>
                <a:lnTo>
                  <a:pt x="0" y="275165"/>
                </a:lnTo>
                <a:lnTo>
                  <a:pt x="194937" y="209205"/>
                </a:lnTo>
                <a:cubicBezTo>
                  <a:pt x="632067" y="73244"/>
                  <a:pt x="1096829" y="0"/>
                  <a:pt x="1578698" y="0"/>
                </a:cubicBezTo>
                <a:close/>
              </a:path>
            </a:pathLst>
          </a:custGeom>
          <a:gradFill>
            <a:gsLst>
              <a:gs pos="0">
                <a:schemeClr val="accent1"/>
              </a:gs>
              <a:gs pos="98000">
                <a:srgbClr val="9BEBFA"/>
              </a:gs>
              <a:gs pos="100000">
                <a:srgbClr val="9BEBF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Slide">
  <p:cSld name="10_Title Slide">
    <p:spTree>
      <p:nvGrpSpPr>
        <p:cNvPr id="45" name="Shape 45"/>
        <p:cNvGrpSpPr/>
        <p:nvPr/>
      </p:nvGrpSpPr>
      <p:grpSpPr>
        <a:xfrm>
          <a:off x="0" y="0"/>
          <a:ext cx="0" cy="0"/>
          <a:chOff x="0" y="0"/>
          <a:chExt cx="0" cy="0"/>
        </a:xfrm>
      </p:grpSpPr>
      <p:sp>
        <p:nvSpPr>
          <p:cNvPr id="46" name="Google Shape;46;p11"/>
          <p:cNvSpPr/>
          <p:nvPr/>
        </p:nvSpPr>
        <p:spPr>
          <a:xfrm flipH="1">
            <a:off x="-42672" y="505792"/>
            <a:ext cx="12234672" cy="5966445"/>
          </a:xfrm>
          <a:custGeom>
            <a:rect b="b" l="l" r="r" t="t"/>
            <a:pathLst>
              <a:path extrusionOk="0" h="11263" w="10035">
                <a:moveTo>
                  <a:pt x="0" y="3263"/>
                </a:moveTo>
                <a:lnTo>
                  <a:pt x="10035" y="0"/>
                </a:lnTo>
                <a:cubicBezTo>
                  <a:pt x="10023" y="3754"/>
                  <a:pt x="10012" y="7509"/>
                  <a:pt x="10000" y="11263"/>
                </a:cubicBezTo>
                <a:lnTo>
                  <a:pt x="0" y="11263"/>
                </a:lnTo>
                <a:lnTo>
                  <a:pt x="0" y="3263"/>
                </a:lnTo>
                <a:close/>
              </a:path>
            </a:pathLst>
          </a:custGeom>
          <a:gradFill>
            <a:gsLst>
              <a:gs pos="0">
                <a:schemeClr val="accent1"/>
              </a:gs>
              <a:gs pos="98000">
                <a:srgbClr val="9BEBFA"/>
              </a:gs>
              <a:gs pos="100000">
                <a:srgbClr val="9BEBF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47" name="Google Shape;47;p11"/>
          <p:cNvSpPr/>
          <p:nvPr/>
        </p:nvSpPr>
        <p:spPr>
          <a:xfrm flipH="1">
            <a:off x="0" y="1560615"/>
            <a:ext cx="12192000" cy="5297385"/>
          </a:xfrm>
          <a:prstGeom prst="flowChartManualInput">
            <a:avLst/>
          </a:prstGeom>
          <a:solidFill>
            <a:schemeClr val="lt1">
              <a:alpha val="64313"/>
            </a:schemeClr>
          </a:soli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48" name="Google Shape;48;p11"/>
          <p:cNvSpPr/>
          <p:nvPr/>
        </p:nvSpPr>
        <p:spPr>
          <a:xfrm flipH="1">
            <a:off x="0" y="2157413"/>
            <a:ext cx="12192000" cy="4700587"/>
          </a:xfrm>
          <a:custGeom>
            <a:rect b="b" l="l" r="r" t="t"/>
            <a:pathLst>
              <a:path extrusionOk="0" h="14941" w="10000">
                <a:moveTo>
                  <a:pt x="0" y="6941"/>
                </a:moveTo>
                <a:lnTo>
                  <a:pt x="9988" y="0"/>
                </a:lnTo>
                <a:cubicBezTo>
                  <a:pt x="9992" y="4980"/>
                  <a:pt x="9996" y="9961"/>
                  <a:pt x="10000" y="14941"/>
                </a:cubicBezTo>
                <a:lnTo>
                  <a:pt x="0" y="14941"/>
                </a:lnTo>
                <a:lnTo>
                  <a:pt x="0" y="6941"/>
                </a:ln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49" name="Google Shape;49;p11"/>
          <p:cNvSpPr/>
          <p:nvPr/>
        </p:nvSpPr>
        <p:spPr>
          <a:xfrm>
            <a:off x="7207879" y="705115"/>
            <a:ext cx="4291340" cy="4291340"/>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lt1"/>
              </a:gs>
              <a:gs pos="99000">
                <a:srgbClr val="F2F2F2"/>
              </a:gs>
              <a:gs pos="100000">
                <a:srgbClr val="F2F2F2"/>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50" name="Google Shape;50;p11"/>
          <p:cNvSpPr/>
          <p:nvPr/>
        </p:nvSpPr>
        <p:spPr>
          <a:xfrm>
            <a:off x="7571845" y="1069082"/>
            <a:ext cx="3563410" cy="3563408"/>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solidFill>
            <a:schemeClr val="lt1"/>
          </a:soli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51" name="Google Shape;51;p11"/>
          <p:cNvSpPr txBox="1"/>
          <p:nvPr/>
        </p:nvSpPr>
        <p:spPr>
          <a:xfrm flipH="1">
            <a:off x="10999278" y="6399607"/>
            <a:ext cx="9133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lt1"/>
                </a:solidFill>
                <a:latin typeface="Be Vietnam Pro"/>
                <a:ea typeface="Be Vietnam Pro"/>
                <a:cs typeface="Be Vietnam Pro"/>
                <a:sym typeface="Be Vietnam Pro"/>
              </a:rPr>
              <a:t>‹#›</a:t>
            </a:fld>
            <a:endParaRPr b="0" i="0" sz="6600" u="none" cap="none" strike="noStrike">
              <a:solidFill>
                <a:schemeClr val="lt1"/>
              </a:solidFill>
              <a:latin typeface="Be Vietnam Pro"/>
              <a:ea typeface="Be Vietnam Pro"/>
              <a:cs typeface="Be Vietnam Pro"/>
              <a:sym typeface="Be Vietnam Pro"/>
            </a:endParaRPr>
          </a:p>
        </p:txBody>
      </p:sp>
      <p:sp>
        <p:nvSpPr>
          <p:cNvPr id="52" name="Google Shape;52;p11"/>
          <p:cNvSpPr/>
          <p:nvPr/>
        </p:nvSpPr>
        <p:spPr>
          <a:xfrm>
            <a:off x="184863" y="6430385"/>
            <a:ext cx="182455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Be Vietnam Pro"/>
                <a:ea typeface="Be Vietnam Pro"/>
                <a:cs typeface="Be Vietnam Pro"/>
                <a:sym typeface="Be Vietnam Pro"/>
              </a:rPr>
              <a:t>CREATIVITY </a:t>
            </a:r>
            <a:r>
              <a:rPr b="1" i="0" lang="en-US" sz="1400" u="none" cap="none" strike="noStrike">
                <a:solidFill>
                  <a:schemeClr val="lt1"/>
                </a:solidFill>
                <a:latin typeface="Be Vietnam Pro"/>
                <a:ea typeface="Be Vietnam Pro"/>
                <a:cs typeface="Be Vietnam Pro"/>
                <a:sym typeface="Be Vietnam Pro"/>
              </a:rPr>
              <a:t>2024</a:t>
            </a:r>
            <a:endParaRPr b="1" i="0" sz="1400" u="none" cap="none" strike="noStrike">
              <a:solidFill>
                <a:schemeClr val="lt1"/>
              </a:solidFill>
              <a:latin typeface="Be Vietnam Pro"/>
              <a:ea typeface="Be Vietnam Pro"/>
              <a:cs typeface="Be Vietnam Pro"/>
              <a:sym typeface="Be Vietnam Pr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Slide">
  <p:cSld name="11_Title Slide">
    <p:spTree>
      <p:nvGrpSpPr>
        <p:cNvPr id="53" name="Shape 53"/>
        <p:cNvGrpSpPr/>
        <p:nvPr/>
      </p:nvGrpSpPr>
      <p:grpSpPr>
        <a:xfrm>
          <a:off x="0" y="0"/>
          <a:ext cx="0" cy="0"/>
          <a:chOff x="0" y="0"/>
          <a:chExt cx="0" cy="0"/>
        </a:xfrm>
      </p:grpSpPr>
      <p:sp>
        <p:nvSpPr>
          <p:cNvPr id="54" name="Google Shape;54;p12"/>
          <p:cNvSpPr/>
          <p:nvPr/>
        </p:nvSpPr>
        <p:spPr>
          <a:xfrm rot="5400000">
            <a:off x="2945603" y="-2945606"/>
            <a:ext cx="6300791" cy="12192001"/>
          </a:xfrm>
          <a:custGeom>
            <a:rect b="b" l="l" r="r" t="t"/>
            <a:pathLst>
              <a:path extrusionOk="0" h="12192000" w="6492242">
                <a:moveTo>
                  <a:pt x="0" y="12192000"/>
                </a:moveTo>
                <a:lnTo>
                  <a:pt x="0" y="0"/>
                </a:lnTo>
                <a:lnTo>
                  <a:pt x="4892118" y="0"/>
                </a:lnTo>
                <a:lnTo>
                  <a:pt x="4941903" y="62388"/>
                </a:lnTo>
                <a:cubicBezTo>
                  <a:pt x="5915936" y="1372987"/>
                  <a:pt x="6492242" y="2996768"/>
                  <a:pt x="6492242" y="4755152"/>
                </a:cubicBezTo>
                <a:cubicBezTo>
                  <a:pt x="6492242" y="8152997"/>
                  <a:pt x="4340290" y="11048226"/>
                  <a:pt x="1324932" y="12152297"/>
                </a:cubicBezTo>
                <a:lnTo>
                  <a:pt x="1207594" y="12192000"/>
                </a:ln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Slide">
  <p:cSld name="12_Title Slide">
    <p:spTree>
      <p:nvGrpSpPr>
        <p:cNvPr id="55" name="Shape 55"/>
        <p:cNvGrpSpPr/>
        <p:nvPr/>
      </p:nvGrpSpPr>
      <p:grpSpPr>
        <a:xfrm>
          <a:off x="0" y="0"/>
          <a:ext cx="0" cy="0"/>
          <a:chOff x="0" y="0"/>
          <a:chExt cx="0" cy="0"/>
        </a:xfrm>
      </p:grpSpPr>
      <p:sp>
        <p:nvSpPr>
          <p:cNvPr id="56" name="Google Shape;56;p13"/>
          <p:cNvSpPr/>
          <p:nvPr/>
        </p:nvSpPr>
        <p:spPr>
          <a:xfrm>
            <a:off x="4848228" y="1"/>
            <a:ext cx="7343773" cy="6281959"/>
          </a:xfrm>
          <a:custGeom>
            <a:rect b="b" l="l" r="r" t="t"/>
            <a:pathLst>
              <a:path extrusionOk="0" h="5114925" w="7343773">
                <a:moveTo>
                  <a:pt x="760955" y="0"/>
                </a:moveTo>
                <a:lnTo>
                  <a:pt x="7061843" y="0"/>
                </a:lnTo>
                <a:lnTo>
                  <a:pt x="7154792" y="124299"/>
                </a:lnTo>
                <a:lnTo>
                  <a:pt x="7343773" y="435371"/>
                </a:lnTo>
                <a:lnTo>
                  <a:pt x="7343773" y="4187027"/>
                </a:lnTo>
                <a:lnTo>
                  <a:pt x="7154792" y="4498099"/>
                </a:lnTo>
                <a:cubicBezTo>
                  <a:pt x="7014211" y="4706187"/>
                  <a:pt x="6854131" y="4900020"/>
                  <a:pt x="6677175" y="5076976"/>
                </a:cubicBezTo>
                <a:lnTo>
                  <a:pt x="6635420" y="5114925"/>
                </a:lnTo>
                <a:lnTo>
                  <a:pt x="1187378" y="5114925"/>
                </a:lnTo>
                <a:lnTo>
                  <a:pt x="1145623" y="5076976"/>
                </a:lnTo>
                <a:cubicBezTo>
                  <a:pt x="437799" y="4369152"/>
                  <a:pt x="0" y="3391302"/>
                  <a:pt x="0" y="2311199"/>
                </a:cubicBezTo>
                <a:cubicBezTo>
                  <a:pt x="0" y="1501122"/>
                  <a:pt x="246262" y="748562"/>
                  <a:pt x="668006" y="124299"/>
                </a:cubicBezTo>
                <a:close/>
              </a:path>
            </a:pathLst>
          </a:custGeom>
          <a:gradFill>
            <a:gsLst>
              <a:gs pos="0">
                <a:schemeClr val="lt1"/>
              </a:gs>
              <a:gs pos="99000">
                <a:srgbClr val="F2F2F2"/>
              </a:gs>
              <a:gs pos="100000">
                <a:srgbClr val="F2F2F2"/>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57" name="Google Shape;57;p13"/>
          <p:cNvSpPr/>
          <p:nvPr/>
        </p:nvSpPr>
        <p:spPr>
          <a:xfrm flipH="1">
            <a:off x="200025" y="0"/>
            <a:ext cx="7822798" cy="6281959"/>
          </a:xfrm>
          <a:custGeom>
            <a:rect b="b" l="l" r="r" t="t"/>
            <a:pathLst>
              <a:path extrusionOk="0" h="5114925" w="7822798">
                <a:moveTo>
                  <a:pt x="7061843" y="0"/>
                </a:moveTo>
                <a:lnTo>
                  <a:pt x="760955" y="0"/>
                </a:lnTo>
                <a:lnTo>
                  <a:pt x="668006" y="124299"/>
                </a:lnTo>
                <a:cubicBezTo>
                  <a:pt x="246262" y="748562"/>
                  <a:pt x="0" y="1501122"/>
                  <a:pt x="0" y="2311199"/>
                </a:cubicBezTo>
                <a:cubicBezTo>
                  <a:pt x="0" y="3391302"/>
                  <a:pt x="437799" y="4369152"/>
                  <a:pt x="1145623" y="5076976"/>
                </a:cubicBezTo>
                <a:lnTo>
                  <a:pt x="1187378" y="5114925"/>
                </a:lnTo>
                <a:lnTo>
                  <a:pt x="6635420" y="5114925"/>
                </a:lnTo>
                <a:lnTo>
                  <a:pt x="6677175" y="5076976"/>
                </a:lnTo>
                <a:cubicBezTo>
                  <a:pt x="7384999" y="4369152"/>
                  <a:pt x="7822798" y="3391302"/>
                  <a:pt x="7822798" y="2311199"/>
                </a:cubicBezTo>
                <a:cubicBezTo>
                  <a:pt x="7822798" y="1501122"/>
                  <a:pt x="7576536" y="748562"/>
                  <a:pt x="7154792" y="124299"/>
                </a:cubicBez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58" name="Google Shape;58;p13"/>
          <p:cNvSpPr/>
          <p:nvPr/>
        </p:nvSpPr>
        <p:spPr>
          <a:xfrm>
            <a:off x="0" y="0"/>
            <a:ext cx="5075283" cy="1411855"/>
          </a:xfrm>
          <a:custGeom>
            <a:rect b="b" l="l" r="r" t="t"/>
            <a:pathLst>
              <a:path extrusionOk="0" h="1411855" w="5075283">
                <a:moveTo>
                  <a:pt x="1738231" y="0"/>
                </a:moveTo>
                <a:cubicBezTo>
                  <a:pt x="3023216" y="0"/>
                  <a:pt x="4186551" y="520843"/>
                  <a:pt x="5028641" y="1362933"/>
                </a:cubicBezTo>
                <a:lnTo>
                  <a:pt x="5075283" y="1411855"/>
                </a:lnTo>
                <a:lnTo>
                  <a:pt x="5029071" y="1378992"/>
                </a:lnTo>
                <a:cubicBezTo>
                  <a:pt x="4286392" y="877249"/>
                  <a:pt x="3391081" y="584274"/>
                  <a:pt x="2427343" y="584274"/>
                </a:cubicBezTo>
                <a:cubicBezTo>
                  <a:pt x="1543916" y="584274"/>
                  <a:pt x="717988" y="830454"/>
                  <a:pt x="14416" y="1257954"/>
                </a:cubicBezTo>
                <a:lnTo>
                  <a:pt x="0" y="1267197"/>
                </a:lnTo>
                <a:lnTo>
                  <a:pt x="0" y="336877"/>
                </a:lnTo>
                <a:lnTo>
                  <a:pt x="138256" y="282364"/>
                </a:lnTo>
                <a:cubicBezTo>
                  <a:pt x="637154" y="99693"/>
                  <a:pt x="1176051" y="0"/>
                  <a:pt x="1738231" y="0"/>
                </a:cubicBezTo>
                <a:close/>
              </a:path>
            </a:pathLst>
          </a:custGeom>
          <a:gradFill>
            <a:gsLst>
              <a:gs pos="0">
                <a:srgbClr val="FFFFFF">
                  <a:alpha val="0"/>
                </a:srgbClr>
              </a:gs>
              <a:gs pos="99000">
                <a:srgbClr val="F2F2F2"/>
              </a:gs>
              <a:gs pos="100000">
                <a:srgbClr val="F2F2F2"/>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59" name="Google Shape;59;p13"/>
          <p:cNvSpPr/>
          <p:nvPr/>
        </p:nvSpPr>
        <p:spPr>
          <a:xfrm rot="10800000">
            <a:off x="6109448" y="5446144"/>
            <a:ext cx="5075283" cy="1411855"/>
          </a:xfrm>
          <a:custGeom>
            <a:rect b="b" l="l" r="r" t="t"/>
            <a:pathLst>
              <a:path extrusionOk="0" h="1411855" w="5075283">
                <a:moveTo>
                  <a:pt x="1738231" y="0"/>
                </a:moveTo>
                <a:cubicBezTo>
                  <a:pt x="3023216" y="0"/>
                  <a:pt x="4186551" y="520843"/>
                  <a:pt x="5028641" y="1362933"/>
                </a:cubicBezTo>
                <a:lnTo>
                  <a:pt x="5075283" y="1411855"/>
                </a:lnTo>
                <a:lnTo>
                  <a:pt x="5029071" y="1378992"/>
                </a:lnTo>
                <a:cubicBezTo>
                  <a:pt x="4286392" y="877249"/>
                  <a:pt x="3391081" y="584274"/>
                  <a:pt x="2427343" y="584274"/>
                </a:cubicBezTo>
                <a:cubicBezTo>
                  <a:pt x="1543916" y="584274"/>
                  <a:pt x="717988" y="830454"/>
                  <a:pt x="14416" y="1257954"/>
                </a:cubicBezTo>
                <a:lnTo>
                  <a:pt x="0" y="1267197"/>
                </a:lnTo>
                <a:lnTo>
                  <a:pt x="0" y="336877"/>
                </a:lnTo>
                <a:lnTo>
                  <a:pt x="138256" y="282364"/>
                </a:lnTo>
                <a:cubicBezTo>
                  <a:pt x="637154" y="99693"/>
                  <a:pt x="1176051" y="0"/>
                  <a:pt x="1738231" y="0"/>
                </a:cubicBezTo>
                <a:close/>
              </a:path>
            </a:pathLst>
          </a:custGeom>
          <a:gradFill>
            <a:gsLst>
              <a:gs pos="0">
                <a:srgbClr val="FFFFFF">
                  <a:alpha val="0"/>
                </a:srgbClr>
              </a:gs>
              <a:gs pos="99000">
                <a:srgbClr val="F2F2F2"/>
              </a:gs>
              <a:gs pos="100000">
                <a:srgbClr val="F2F2F2"/>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Title Slide">
  <p:cSld name="13_Title Slide">
    <p:spTree>
      <p:nvGrpSpPr>
        <p:cNvPr id="60" name="Shape 60"/>
        <p:cNvGrpSpPr/>
        <p:nvPr/>
      </p:nvGrpSpPr>
      <p:grpSpPr>
        <a:xfrm>
          <a:off x="0" y="0"/>
          <a:ext cx="0" cy="0"/>
          <a:chOff x="0" y="0"/>
          <a:chExt cx="0" cy="0"/>
        </a:xfrm>
      </p:grpSpPr>
      <p:sp>
        <p:nvSpPr>
          <p:cNvPr id="61" name="Google Shape;61;p14"/>
          <p:cNvSpPr/>
          <p:nvPr/>
        </p:nvSpPr>
        <p:spPr>
          <a:xfrm flipH="1">
            <a:off x="8315325" y="2100260"/>
            <a:ext cx="3876674" cy="4757739"/>
          </a:xfrm>
          <a:prstGeom prst="rect">
            <a:avLst/>
          </a:prstGeom>
          <a:gradFill>
            <a:gsLst>
              <a:gs pos="0">
                <a:schemeClr val="accent1"/>
              </a:gs>
              <a:gs pos="98000">
                <a:srgbClr val="9BEBFA"/>
              </a:gs>
              <a:gs pos="100000">
                <a:srgbClr val="9BEBF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Title Slide">
  <p:cSld name="14_Title Slide">
    <p:spTree>
      <p:nvGrpSpPr>
        <p:cNvPr id="62" name="Shape 62"/>
        <p:cNvGrpSpPr/>
        <p:nvPr/>
      </p:nvGrpSpPr>
      <p:grpSpPr>
        <a:xfrm>
          <a:off x="0" y="0"/>
          <a:ext cx="0" cy="0"/>
          <a:chOff x="0" y="0"/>
          <a:chExt cx="0" cy="0"/>
        </a:xfrm>
      </p:grpSpPr>
      <p:sp>
        <p:nvSpPr>
          <p:cNvPr id="63" name="Google Shape;63;p15"/>
          <p:cNvSpPr/>
          <p:nvPr/>
        </p:nvSpPr>
        <p:spPr>
          <a:xfrm>
            <a:off x="827313" y="2372932"/>
            <a:ext cx="10537374" cy="3080919"/>
          </a:xfrm>
          <a:prstGeom prst="roundRect">
            <a:avLst>
              <a:gd fmla="val 6119" name="adj"/>
            </a:avLst>
          </a:prstGeom>
          <a:solidFill>
            <a:srgbClr val="3515FF"/>
          </a:solidFill>
          <a:ln>
            <a:noFill/>
          </a:ln>
          <a:effectLst>
            <a:outerShdw blurRad="495300" rotWithShape="0" algn="tl" dir="2700000" dist="1651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4"/>
              </a:solidFill>
              <a:latin typeface="Poppins"/>
              <a:ea typeface="Poppins"/>
              <a:cs typeface="Poppins"/>
              <a:sym typeface="Poppins"/>
            </a:endParaRPr>
          </a:p>
        </p:txBody>
      </p:sp>
      <p:sp>
        <p:nvSpPr>
          <p:cNvPr id="64" name="Google Shape;64;p15"/>
          <p:cNvSpPr/>
          <p:nvPr/>
        </p:nvSpPr>
        <p:spPr>
          <a:xfrm rot="-5400000">
            <a:off x="571373" y="2628877"/>
            <a:ext cx="3080918" cy="2569030"/>
          </a:xfrm>
          <a:prstGeom prst="round2SameRect">
            <a:avLst>
              <a:gd fmla="val 7514" name="adj1"/>
              <a:gd fmla="val 0" name="adj2"/>
            </a:avLst>
          </a:prstGeom>
          <a:solidFill>
            <a:schemeClr val="accent4"/>
          </a:solidFill>
          <a:ln>
            <a:noFill/>
          </a:ln>
          <a:effectLst>
            <a:outerShdw blurRad="495300" rotWithShape="0" algn="tl" dir="2700000" dist="165100">
              <a:srgbClr val="000000">
                <a:alpha val="941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4"/>
              </a:solidFill>
              <a:latin typeface="Poppins"/>
              <a:ea typeface="Poppins"/>
              <a:cs typeface="Poppins"/>
              <a:sym typeface="Poppins"/>
            </a:endParaRPr>
          </a:p>
        </p:txBody>
      </p:sp>
      <p:sp>
        <p:nvSpPr>
          <p:cNvPr id="65" name="Google Shape;65;p15"/>
          <p:cNvSpPr/>
          <p:nvPr/>
        </p:nvSpPr>
        <p:spPr>
          <a:xfrm>
            <a:off x="4372572" y="2242697"/>
            <a:ext cx="1660492" cy="1660492"/>
          </a:xfrm>
          <a:custGeom>
            <a:rect b="b" l="l" r="r" t="t"/>
            <a:pathLst>
              <a:path extrusionOk="0" h="1727200" w="1727200">
                <a:moveTo>
                  <a:pt x="863600" y="0"/>
                </a:moveTo>
                <a:cubicBezTo>
                  <a:pt x="1340554" y="0"/>
                  <a:pt x="1727200" y="386647"/>
                  <a:pt x="1727200" y="863600"/>
                </a:cubicBezTo>
                <a:cubicBezTo>
                  <a:pt x="1727200" y="1340554"/>
                  <a:pt x="1340554" y="1727200"/>
                  <a:pt x="863600" y="1727200"/>
                </a:cubicBezTo>
                <a:cubicBezTo>
                  <a:pt x="386646" y="1727200"/>
                  <a:pt x="0" y="1340554"/>
                  <a:pt x="0" y="863600"/>
                </a:cubicBezTo>
                <a:cubicBezTo>
                  <a:pt x="0" y="386647"/>
                  <a:pt x="386646" y="0"/>
                  <a:pt x="863600" y="0"/>
                </a:cubicBezTo>
                <a:close/>
              </a:path>
            </a:pathLst>
          </a:custGeom>
          <a:solidFill>
            <a:schemeClr val="accent4"/>
          </a:solidFill>
          <a:ln>
            <a:noFill/>
          </a:ln>
          <a:effectLst>
            <a:outerShdw blurRad="876300" rotWithShape="0" algn="t" dir="2700000" dist="393700">
              <a:srgbClr val="000000">
                <a:alpha val="3333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accent5"/>
              </a:solidFill>
              <a:latin typeface="Sora"/>
              <a:ea typeface="Sora"/>
              <a:cs typeface="Sora"/>
              <a:sym typeface="Sora"/>
            </a:endParaRPr>
          </a:p>
        </p:txBody>
      </p:sp>
      <p:sp>
        <p:nvSpPr>
          <p:cNvPr id="66" name="Google Shape;66;p15"/>
          <p:cNvSpPr/>
          <p:nvPr/>
        </p:nvSpPr>
        <p:spPr>
          <a:xfrm>
            <a:off x="6567684" y="2242697"/>
            <a:ext cx="1660492" cy="1660492"/>
          </a:xfrm>
          <a:custGeom>
            <a:rect b="b" l="l" r="r" t="t"/>
            <a:pathLst>
              <a:path extrusionOk="0" h="1727200" w="1727200">
                <a:moveTo>
                  <a:pt x="863600" y="0"/>
                </a:moveTo>
                <a:cubicBezTo>
                  <a:pt x="1340554" y="0"/>
                  <a:pt x="1727200" y="386647"/>
                  <a:pt x="1727200" y="863600"/>
                </a:cubicBezTo>
                <a:cubicBezTo>
                  <a:pt x="1727200" y="1340554"/>
                  <a:pt x="1340554" y="1727200"/>
                  <a:pt x="863600" y="1727200"/>
                </a:cubicBezTo>
                <a:cubicBezTo>
                  <a:pt x="386646" y="1727200"/>
                  <a:pt x="0" y="1340554"/>
                  <a:pt x="0" y="863600"/>
                </a:cubicBezTo>
                <a:cubicBezTo>
                  <a:pt x="0" y="386647"/>
                  <a:pt x="386646" y="0"/>
                  <a:pt x="863600" y="0"/>
                </a:cubicBezTo>
                <a:close/>
              </a:path>
            </a:pathLst>
          </a:custGeom>
          <a:solidFill>
            <a:schemeClr val="accent4"/>
          </a:solidFill>
          <a:ln>
            <a:noFill/>
          </a:ln>
          <a:effectLst>
            <a:outerShdw blurRad="876300" rotWithShape="0" algn="t" dir="2700000" dist="393700">
              <a:srgbClr val="000000">
                <a:alpha val="3333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accent5"/>
              </a:solidFill>
              <a:latin typeface="Sora"/>
              <a:ea typeface="Sora"/>
              <a:cs typeface="Sora"/>
              <a:sym typeface="Sora"/>
            </a:endParaRPr>
          </a:p>
        </p:txBody>
      </p:sp>
      <p:sp>
        <p:nvSpPr>
          <p:cNvPr id="67" name="Google Shape;67;p15"/>
          <p:cNvSpPr/>
          <p:nvPr/>
        </p:nvSpPr>
        <p:spPr>
          <a:xfrm>
            <a:off x="8851878" y="2242697"/>
            <a:ext cx="1660492" cy="1660492"/>
          </a:xfrm>
          <a:custGeom>
            <a:rect b="b" l="l" r="r" t="t"/>
            <a:pathLst>
              <a:path extrusionOk="0" h="1727200" w="1727200">
                <a:moveTo>
                  <a:pt x="863600" y="0"/>
                </a:moveTo>
                <a:cubicBezTo>
                  <a:pt x="1340554" y="0"/>
                  <a:pt x="1727200" y="386647"/>
                  <a:pt x="1727200" y="863600"/>
                </a:cubicBezTo>
                <a:cubicBezTo>
                  <a:pt x="1727200" y="1340554"/>
                  <a:pt x="1340554" y="1727200"/>
                  <a:pt x="863600" y="1727200"/>
                </a:cubicBezTo>
                <a:cubicBezTo>
                  <a:pt x="386646" y="1727200"/>
                  <a:pt x="0" y="1340554"/>
                  <a:pt x="0" y="863600"/>
                </a:cubicBezTo>
                <a:cubicBezTo>
                  <a:pt x="0" y="386647"/>
                  <a:pt x="386646" y="0"/>
                  <a:pt x="863600" y="0"/>
                </a:cubicBezTo>
                <a:close/>
              </a:path>
            </a:pathLst>
          </a:custGeom>
          <a:solidFill>
            <a:schemeClr val="accent4"/>
          </a:solidFill>
          <a:ln>
            <a:noFill/>
          </a:ln>
          <a:effectLst>
            <a:outerShdw blurRad="876300" rotWithShape="0" algn="t" dir="2700000" dist="393700">
              <a:srgbClr val="000000">
                <a:alpha val="3333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accent5"/>
              </a:solidFill>
              <a:latin typeface="Sora"/>
              <a:ea typeface="Sora"/>
              <a:cs typeface="Sora"/>
              <a:sym typeface="Sora"/>
            </a:endParaRPr>
          </a:p>
        </p:txBody>
      </p:sp>
      <p:sp>
        <p:nvSpPr>
          <p:cNvPr id="68" name="Google Shape;68;p15"/>
          <p:cNvSpPr/>
          <p:nvPr/>
        </p:nvSpPr>
        <p:spPr>
          <a:xfrm>
            <a:off x="1322980" y="2242697"/>
            <a:ext cx="1660492" cy="1660492"/>
          </a:xfrm>
          <a:custGeom>
            <a:rect b="b" l="l" r="r" t="t"/>
            <a:pathLst>
              <a:path extrusionOk="0" h="1727200" w="1727200">
                <a:moveTo>
                  <a:pt x="863600" y="0"/>
                </a:moveTo>
                <a:cubicBezTo>
                  <a:pt x="1340554" y="0"/>
                  <a:pt x="1727200" y="386647"/>
                  <a:pt x="1727200" y="863600"/>
                </a:cubicBezTo>
                <a:cubicBezTo>
                  <a:pt x="1727200" y="1340554"/>
                  <a:pt x="1340554" y="1727200"/>
                  <a:pt x="863600" y="1727200"/>
                </a:cubicBezTo>
                <a:cubicBezTo>
                  <a:pt x="386646" y="1727200"/>
                  <a:pt x="0" y="1340554"/>
                  <a:pt x="0" y="863600"/>
                </a:cubicBezTo>
                <a:cubicBezTo>
                  <a:pt x="0" y="386647"/>
                  <a:pt x="386646" y="0"/>
                  <a:pt x="863600" y="0"/>
                </a:cubicBezTo>
                <a:close/>
              </a:path>
            </a:pathLst>
          </a:custGeom>
          <a:solidFill>
            <a:schemeClr val="accent6"/>
          </a:solidFill>
          <a:ln>
            <a:noFill/>
          </a:ln>
          <a:effectLst>
            <a:outerShdw blurRad="876300" rotWithShape="0" algn="t" dir="2700000" dist="393700">
              <a:srgbClr val="000000">
                <a:alpha val="3333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accent5"/>
              </a:solidFill>
              <a:latin typeface="Sora"/>
              <a:ea typeface="Sora"/>
              <a:cs typeface="Sora"/>
              <a:sym typeface="Sor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Slide">
  <p:cSld name="15_Title Slide">
    <p:spTree>
      <p:nvGrpSpPr>
        <p:cNvPr id="69" name="Shape 69"/>
        <p:cNvGrpSpPr/>
        <p:nvPr/>
      </p:nvGrpSpPr>
      <p:grpSpPr>
        <a:xfrm>
          <a:off x="0" y="0"/>
          <a:ext cx="0" cy="0"/>
          <a:chOff x="0" y="0"/>
          <a:chExt cx="0" cy="0"/>
        </a:xfrm>
      </p:grpSpPr>
      <p:sp>
        <p:nvSpPr>
          <p:cNvPr id="70" name="Google Shape;70;p16"/>
          <p:cNvSpPr/>
          <p:nvPr/>
        </p:nvSpPr>
        <p:spPr>
          <a:xfrm flipH="1">
            <a:off x="5617322" y="472990"/>
            <a:ext cx="6574678" cy="5684922"/>
          </a:xfrm>
          <a:prstGeom prst="rect">
            <a:avLst/>
          </a:pr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71" name="Google Shape;71;p16"/>
          <p:cNvSpPr/>
          <p:nvPr/>
        </p:nvSpPr>
        <p:spPr>
          <a:xfrm>
            <a:off x="6110776" y="783681"/>
            <a:ext cx="2341906" cy="2341906"/>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lt1"/>
              </a:gs>
              <a:gs pos="99000">
                <a:srgbClr val="F2F2F2"/>
              </a:gs>
              <a:gs pos="100000">
                <a:srgbClr val="F2F2F2"/>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72" name="Google Shape;72;p16"/>
          <p:cNvSpPr/>
          <p:nvPr/>
        </p:nvSpPr>
        <p:spPr>
          <a:xfrm>
            <a:off x="6309403" y="982309"/>
            <a:ext cx="1944654" cy="1944652"/>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solidFill>
            <a:schemeClr val="lt1"/>
          </a:soli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73" name="Google Shape;73;p16"/>
          <p:cNvSpPr/>
          <p:nvPr/>
        </p:nvSpPr>
        <p:spPr>
          <a:xfrm>
            <a:off x="9151388" y="783681"/>
            <a:ext cx="2341906" cy="2341906"/>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lt1"/>
              </a:gs>
              <a:gs pos="99000">
                <a:srgbClr val="F2F2F2"/>
              </a:gs>
              <a:gs pos="100000">
                <a:srgbClr val="F2F2F2"/>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74" name="Google Shape;74;p16"/>
          <p:cNvSpPr/>
          <p:nvPr/>
        </p:nvSpPr>
        <p:spPr>
          <a:xfrm>
            <a:off x="9350015" y="982309"/>
            <a:ext cx="1944654" cy="1944652"/>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solidFill>
            <a:schemeClr val="lt1"/>
          </a:soli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75" name="Google Shape;75;p16"/>
          <p:cNvSpPr/>
          <p:nvPr/>
        </p:nvSpPr>
        <p:spPr>
          <a:xfrm>
            <a:off x="6110776" y="3429000"/>
            <a:ext cx="2341906" cy="2341906"/>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lt1"/>
              </a:gs>
              <a:gs pos="99000">
                <a:srgbClr val="F2F2F2"/>
              </a:gs>
              <a:gs pos="100000">
                <a:srgbClr val="F2F2F2"/>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76" name="Google Shape;76;p16"/>
          <p:cNvSpPr/>
          <p:nvPr/>
        </p:nvSpPr>
        <p:spPr>
          <a:xfrm>
            <a:off x="6309403" y="3627628"/>
            <a:ext cx="1944654" cy="1944652"/>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solidFill>
            <a:schemeClr val="lt1"/>
          </a:soli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77" name="Google Shape;77;p16"/>
          <p:cNvSpPr/>
          <p:nvPr/>
        </p:nvSpPr>
        <p:spPr>
          <a:xfrm>
            <a:off x="9151388" y="3429000"/>
            <a:ext cx="2341906" cy="2341906"/>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lt1"/>
              </a:gs>
              <a:gs pos="99000">
                <a:srgbClr val="F2F2F2"/>
              </a:gs>
              <a:gs pos="100000">
                <a:srgbClr val="F2F2F2"/>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78" name="Google Shape;78;p16"/>
          <p:cNvSpPr/>
          <p:nvPr/>
        </p:nvSpPr>
        <p:spPr>
          <a:xfrm>
            <a:off x="9350015" y="3627628"/>
            <a:ext cx="1944654" cy="1944652"/>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solidFill>
            <a:schemeClr val="lt1"/>
          </a:soli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Title Slide">
  <p:cSld name="16_Title Slide">
    <p:spTree>
      <p:nvGrpSpPr>
        <p:cNvPr id="79" name="Shape 79"/>
        <p:cNvGrpSpPr/>
        <p:nvPr/>
      </p:nvGrpSpPr>
      <p:grpSpPr>
        <a:xfrm>
          <a:off x="0" y="0"/>
          <a:ext cx="0" cy="0"/>
          <a:chOff x="0" y="0"/>
          <a:chExt cx="0" cy="0"/>
        </a:xfrm>
      </p:grpSpPr>
      <p:cxnSp>
        <p:nvCxnSpPr>
          <p:cNvPr id="80" name="Google Shape;80;p17"/>
          <p:cNvCxnSpPr/>
          <p:nvPr/>
        </p:nvCxnSpPr>
        <p:spPr>
          <a:xfrm>
            <a:off x="1431015" y="1285012"/>
            <a:ext cx="5404125" cy="0"/>
          </a:xfrm>
          <a:prstGeom prst="straightConnector1">
            <a:avLst/>
          </a:prstGeom>
          <a:noFill/>
          <a:ln cap="flat" cmpd="sng" w="12700">
            <a:solidFill>
              <a:schemeClr val="lt1"/>
            </a:solidFill>
            <a:prstDash val="dash"/>
            <a:miter lim="800000"/>
            <a:headEnd len="sm" w="sm" type="none"/>
            <a:tailEnd len="sm" w="sm" type="none"/>
          </a:ln>
        </p:spPr>
      </p:cxnSp>
      <p:cxnSp>
        <p:nvCxnSpPr>
          <p:cNvPr id="81" name="Google Shape;81;p17"/>
          <p:cNvCxnSpPr/>
          <p:nvPr/>
        </p:nvCxnSpPr>
        <p:spPr>
          <a:xfrm>
            <a:off x="1431015" y="4109098"/>
            <a:ext cx="5404125" cy="0"/>
          </a:xfrm>
          <a:prstGeom prst="straightConnector1">
            <a:avLst/>
          </a:prstGeom>
          <a:noFill/>
          <a:ln cap="flat" cmpd="sng" w="12700">
            <a:solidFill>
              <a:schemeClr val="lt1"/>
            </a:solidFill>
            <a:prstDash val="dash"/>
            <a:miter lim="800000"/>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Slide">
  <p:cSld name="17_Title Slide">
    <p:spTree>
      <p:nvGrpSpPr>
        <p:cNvPr id="82" name="Shape 82"/>
        <p:cNvGrpSpPr/>
        <p:nvPr/>
      </p:nvGrpSpPr>
      <p:grpSpPr>
        <a:xfrm>
          <a:off x="0" y="0"/>
          <a:ext cx="0" cy="0"/>
          <a:chOff x="0" y="0"/>
          <a:chExt cx="0" cy="0"/>
        </a:xfrm>
      </p:grpSpPr>
      <p:sp>
        <p:nvSpPr>
          <p:cNvPr id="83" name="Google Shape;83;p18"/>
          <p:cNvSpPr/>
          <p:nvPr/>
        </p:nvSpPr>
        <p:spPr>
          <a:xfrm>
            <a:off x="4735340" y="1964267"/>
            <a:ext cx="3166882" cy="4035471"/>
          </a:xfrm>
          <a:prstGeom prst="rect">
            <a:avLst/>
          </a:prstGeom>
          <a:gradFill>
            <a:gsLst>
              <a:gs pos="0">
                <a:schemeClr val="lt1"/>
              </a:gs>
              <a:gs pos="99000">
                <a:srgbClr val="F2F2F2"/>
              </a:gs>
              <a:gs pos="100000">
                <a:srgbClr val="F2F2F2"/>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84" name="Google Shape;84;p18"/>
          <p:cNvSpPr/>
          <p:nvPr/>
        </p:nvSpPr>
        <p:spPr>
          <a:xfrm>
            <a:off x="8271759" y="1964267"/>
            <a:ext cx="3166882" cy="4035471"/>
          </a:xfrm>
          <a:prstGeom prst="rect">
            <a:avLst/>
          </a:prstGeom>
          <a:gradFill>
            <a:gsLst>
              <a:gs pos="0">
                <a:schemeClr val="lt1"/>
              </a:gs>
              <a:gs pos="99000">
                <a:srgbClr val="F2F2F2"/>
              </a:gs>
              <a:gs pos="100000">
                <a:srgbClr val="F2F2F2"/>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85" name="Google Shape;85;p18"/>
          <p:cNvSpPr/>
          <p:nvPr/>
        </p:nvSpPr>
        <p:spPr>
          <a:xfrm>
            <a:off x="556175" y="2768231"/>
            <a:ext cx="3927205" cy="4089769"/>
          </a:xfrm>
          <a:custGeom>
            <a:rect b="b" l="l" r="r" t="t"/>
            <a:pathLst>
              <a:path extrusionOk="0" h="6348340" w="6096000">
                <a:moveTo>
                  <a:pt x="1979349" y="0"/>
                </a:moveTo>
                <a:cubicBezTo>
                  <a:pt x="1268861" y="0"/>
                  <a:pt x="600411" y="179989"/>
                  <a:pt x="17109" y="496858"/>
                </a:cubicBezTo>
                <a:lnTo>
                  <a:pt x="0" y="506695"/>
                </a:lnTo>
                <a:lnTo>
                  <a:pt x="0" y="6348340"/>
                </a:lnTo>
                <a:lnTo>
                  <a:pt x="5437797" y="6348340"/>
                </a:lnTo>
                <a:lnTo>
                  <a:pt x="5500019" y="6251284"/>
                </a:lnTo>
                <a:cubicBezTo>
                  <a:pt x="5878213" y="5628859"/>
                  <a:pt x="6096000" y="4898188"/>
                  <a:pt x="6096000" y="4116651"/>
                </a:cubicBezTo>
                <a:cubicBezTo>
                  <a:pt x="6096000" y="1843088"/>
                  <a:pt x="4252912" y="0"/>
                  <a:pt x="1979349" y="0"/>
                </a:cubicBezTo>
                <a:close/>
              </a:path>
            </a:pathLst>
          </a:custGeom>
          <a:gradFill>
            <a:gsLst>
              <a:gs pos="0">
                <a:schemeClr val="accent1"/>
              </a:gs>
              <a:gs pos="98000">
                <a:srgbClr val="9BEBFA"/>
              </a:gs>
              <a:gs pos="100000">
                <a:srgbClr val="9BEBF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86" name="Google Shape;86;p18"/>
          <p:cNvSpPr/>
          <p:nvPr/>
        </p:nvSpPr>
        <p:spPr>
          <a:xfrm>
            <a:off x="0" y="2498903"/>
            <a:ext cx="4148233" cy="4359097"/>
          </a:xfrm>
          <a:custGeom>
            <a:rect b="b" l="l" r="r" t="t"/>
            <a:pathLst>
              <a:path extrusionOk="0" h="5216576" w="4964234">
                <a:moveTo>
                  <a:pt x="1979347" y="0"/>
                </a:moveTo>
                <a:cubicBezTo>
                  <a:pt x="1258125" y="0"/>
                  <a:pt x="596646" y="255792"/>
                  <a:pt x="80682" y="681603"/>
                </a:cubicBezTo>
                <a:lnTo>
                  <a:pt x="0" y="754932"/>
                </a:lnTo>
                <a:lnTo>
                  <a:pt x="0" y="5214842"/>
                </a:lnTo>
                <a:lnTo>
                  <a:pt x="1908" y="5216576"/>
                </a:lnTo>
                <a:lnTo>
                  <a:pt x="3956786" y="5216576"/>
                </a:lnTo>
                <a:lnTo>
                  <a:pt x="4089981" y="5095521"/>
                </a:lnTo>
                <a:cubicBezTo>
                  <a:pt x="4630139" y="4555362"/>
                  <a:pt x="4964234" y="3809141"/>
                  <a:pt x="4964234" y="2984887"/>
                </a:cubicBezTo>
                <a:cubicBezTo>
                  <a:pt x="4964234" y="1336380"/>
                  <a:pt x="3627854" y="0"/>
                  <a:pt x="1979347" y="0"/>
                </a:cubicBez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87" name="Google Shape;87;p18"/>
          <p:cNvSpPr/>
          <p:nvPr/>
        </p:nvSpPr>
        <p:spPr>
          <a:xfrm>
            <a:off x="0" y="2088444"/>
            <a:ext cx="4001194" cy="1113062"/>
          </a:xfrm>
          <a:custGeom>
            <a:rect b="b" l="l" r="r" t="t"/>
            <a:pathLst>
              <a:path extrusionOk="0" h="1411855" w="5075283">
                <a:moveTo>
                  <a:pt x="1738231" y="0"/>
                </a:moveTo>
                <a:cubicBezTo>
                  <a:pt x="3023216" y="0"/>
                  <a:pt x="4186551" y="520843"/>
                  <a:pt x="5028641" y="1362933"/>
                </a:cubicBezTo>
                <a:lnTo>
                  <a:pt x="5075283" y="1411855"/>
                </a:lnTo>
                <a:lnTo>
                  <a:pt x="5029071" y="1378992"/>
                </a:lnTo>
                <a:cubicBezTo>
                  <a:pt x="4286392" y="877249"/>
                  <a:pt x="3391081" y="584274"/>
                  <a:pt x="2427343" y="584274"/>
                </a:cubicBezTo>
                <a:cubicBezTo>
                  <a:pt x="1543916" y="584274"/>
                  <a:pt x="717988" y="830454"/>
                  <a:pt x="14416" y="1257954"/>
                </a:cubicBezTo>
                <a:lnTo>
                  <a:pt x="0" y="1267197"/>
                </a:lnTo>
                <a:lnTo>
                  <a:pt x="0" y="336877"/>
                </a:lnTo>
                <a:lnTo>
                  <a:pt x="138256" y="282364"/>
                </a:lnTo>
                <a:cubicBezTo>
                  <a:pt x="637154" y="99693"/>
                  <a:pt x="1176051" y="0"/>
                  <a:pt x="1738231" y="0"/>
                </a:cubicBezTo>
                <a:close/>
              </a:path>
            </a:pathLst>
          </a:custGeom>
          <a:gradFill>
            <a:gsLst>
              <a:gs pos="0">
                <a:schemeClr val="accent1"/>
              </a:gs>
              <a:gs pos="98000">
                <a:srgbClr val="9BEBFA"/>
              </a:gs>
              <a:gs pos="100000">
                <a:srgbClr val="9BEBF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Title Slide">
  <p:cSld name="18_Title Slide">
    <p:spTree>
      <p:nvGrpSpPr>
        <p:cNvPr id="88" name="Shape 88"/>
        <p:cNvGrpSpPr/>
        <p:nvPr/>
      </p:nvGrpSpPr>
      <p:grpSpPr>
        <a:xfrm>
          <a:off x="0" y="0"/>
          <a:ext cx="0" cy="0"/>
          <a:chOff x="0" y="0"/>
          <a:chExt cx="0" cy="0"/>
        </a:xfrm>
      </p:grpSpPr>
      <p:sp>
        <p:nvSpPr>
          <p:cNvPr id="89" name="Google Shape;89;p19"/>
          <p:cNvSpPr/>
          <p:nvPr/>
        </p:nvSpPr>
        <p:spPr>
          <a:xfrm flipH="1" rot="10800000">
            <a:off x="2186116" y="774673"/>
            <a:ext cx="5308653" cy="5308653"/>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accent4"/>
              </a:gs>
              <a:gs pos="99000">
                <a:srgbClr val="48FDDA">
                  <a:alpha val="0"/>
                </a:srgbClr>
              </a:gs>
              <a:gs pos="100000">
                <a:srgbClr val="48FDDA">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90" name="Google Shape;90;p19"/>
          <p:cNvSpPr/>
          <p:nvPr/>
        </p:nvSpPr>
        <p:spPr>
          <a:xfrm flipH="1" rot="10800000">
            <a:off x="7210533" y="1131892"/>
            <a:ext cx="2774165" cy="2774165"/>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accent1"/>
              </a:gs>
              <a:gs pos="98000">
                <a:srgbClr val="9BEBFA">
                  <a:alpha val="0"/>
                </a:srgbClr>
              </a:gs>
              <a:gs pos="100000">
                <a:srgbClr val="9BEBFA">
                  <a:alpha val="0"/>
                </a:srgbClr>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91" name="Google Shape;91;p19"/>
          <p:cNvSpPr/>
          <p:nvPr/>
        </p:nvSpPr>
        <p:spPr>
          <a:xfrm flipH="1">
            <a:off x="10411635" y="5077632"/>
            <a:ext cx="1780365" cy="1780368"/>
          </a:xfrm>
          <a:custGeom>
            <a:rect b="b" l="l" r="r" t="t"/>
            <a:pathLst>
              <a:path extrusionOk="0" h="1780368" w="1780365">
                <a:moveTo>
                  <a:pt x="1780365" y="1780368"/>
                </a:moveTo>
                <a:lnTo>
                  <a:pt x="1089" y="1780368"/>
                </a:lnTo>
                <a:lnTo>
                  <a:pt x="0" y="1779378"/>
                </a:lnTo>
                <a:lnTo>
                  <a:pt x="0" y="0"/>
                </a:lnTo>
                <a:lnTo>
                  <a:pt x="182031" y="9192"/>
                </a:lnTo>
                <a:cubicBezTo>
                  <a:pt x="1079791" y="100364"/>
                  <a:pt x="1780365" y="858552"/>
                  <a:pt x="1780365" y="1780366"/>
                </a:cubicBez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92" name="Google Shape;92;p19"/>
          <p:cNvSpPr/>
          <p:nvPr/>
        </p:nvSpPr>
        <p:spPr>
          <a:xfrm flipH="1" rot="10800000">
            <a:off x="0" y="-2"/>
            <a:ext cx="2654326" cy="2774165"/>
          </a:xfrm>
          <a:custGeom>
            <a:rect b="b" l="l" r="r" t="t"/>
            <a:pathLst>
              <a:path extrusionOk="0" h="2774165" w="2654326">
                <a:moveTo>
                  <a:pt x="0" y="0"/>
                </a:moveTo>
                <a:lnTo>
                  <a:pt x="271389" y="13704"/>
                </a:lnTo>
                <a:cubicBezTo>
                  <a:pt x="1609849" y="149632"/>
                  <a:pt x="2654326" y="1280005"/>
                  <a:pt x="2654326" y="2654327"/>
                </a:cubicBezTo>
                <a:lnTo>
                  <a:pt x="2648275" y="2774165"/>
                </a:lnTo>
                <a:lnTo>
                  <a:pt x="1494" y="2774165"/>
                </a:lnTo>
                <a:lnTo>
                  <a:pt x="0" y="2772808"/>
                </a:lnTo>
                <a:close/>
              </a:path>
            </a:pathLst>
          </a:custGeom>
          <a:gradFill>
            <a:gsLst>
              <a:gs pos="0">
                <a:schemeClr val="accent1"/>
              </a:gs>
              <a:gs pos="97000">
                <a:srgbClr val="9BEBFA"/>
              </a:gs>
              <a:gs pos="100000">
                <a:srgbClr val="9BEBFA"/>
              </a:gs>
            </a:gsLst>
            <a:lin ang="27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93" name="Google Shape;93;p19"/>
          <p:cNvSpPr/>
          <p:nvPr/>
        </p:nvSpPr>
        <p:spPr>
          <a:xfrm>
            <a:off x="614855" y="1515700"/>
            <a:ext cx="2517612" cy="1506590"/>
          </a:xfrm>
          <a:prstGeom prst="rect">
            <a:avLst/>
          </a:prstGeom>
          <a:gradFill>
            <a:gsLst>
              <a:gs pos="0">
                <a:srgbClr val="FFFFFF">
                  <a:alpha val="69411"/>
                </a:srgbClr>
              </a:gs>
              <a:gs pos="99000">
                <a:srgbClr val="F2F2F2"/>
              </a:gs>
              <a:gs pos="100000">
                <a:srgbClr val="F2F2F2"/>
              </a:gs>
            </a:gsLst>
            <a:lin ang="5400000" scaled="0"/>
          </a:gradFill>
          <a:ln cap="flat" cmpd="sng" w="19050">
            <a:solidFill>
              <a:schemeClr val="lt1"/>
            </a:solidFill>
            <a:prstDash val="solid"/>
            <a:miter lim="8000"/>
            <a:headEnd len="sm" w="sm" type="none"/>
            <a:tailEnd len="sm" w="sm" type="none"/>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94" name="Google Shape;94;p19"/>
          <p:cNvSpPr/>
          <p:nvPr/>
        </p:nvSpPr>
        <p:spPr>
          <a:xfrm>
            <a:off x="614855" y="3906057"/>
            <a:ext cx="2517612" cy="1506590"/>
          </a:xfrm>
          <a:prstGeom prst="rect">
            <a:avLst/>
          </a:prstGeom>
          <a:gradFill>
            <a:gsLst>
              <a:gs pos="0">
                <a:srgbClr val="FFFFFF">
                  <a:alpha val="69411"/>
                </a:srgbClr>
              </a:gs>
              <a:gs pos="99000">
                <a:srgbClr val="F2F2F2"/>
              </a:gs>
              <a:gs pos="100000">
                <a:srgbClr val="F2F2F2"/>
              </a:gs>
            </a:gsLst>
            <a:lin ang="5400000" scaled="0"/>
          </a:gradFill>
          <a:ln cap="flat" cmpd="sng" w="19050">
            <a:solidFill>
              <a:schemeClr val="lt1"/>
            </a:solidFill>
            <a:prstDash val="solid"/>
            <a:miter lim="8000"/>
            <a:headEnd len="sm" w="sm" type="none"/>
            <a:tailEnd len="sm" w="sm" type="none"/>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95" name="Google Shape;95;p19"/>
          <p:cNvSpPr/>
          <p:nvPr/>
        </p:nvSpPr>
        <p:spPr>
          <a:xfrm>
            <a:off x="3396442" y="1515700"/>
            <a:ext cx="2517612" cy="1506590"/>
          </a:xfrm>
          <a:prstGeom prst="rect">
            <a:avLst/>
          </a:prstGeom>
          <a:gradFill>
            <a:gsLst>
              <a:gs pos="0">
                <a:srgbClr val="FFFFFF">
                  <a:alpha val="69411"/>
                </a:srgbClr>
              </a:gs>
              <a:gs pos="99000">
                <a:srgbClr val="F2F2F2"/>
              </a:gs>
              <a:gs pos="100000">
                <a:srgbClr val="F2F2F2"/>
              </a:gs>
            </a:gsLst>
            <a:lin ang="5400000" scaled="0"/>
          </a:gradFill>
          <a:ln cap="flat" cmpd="sng" w="19050">
            <a:solidFill>
              <a:schemeClr val="lt1"/>
            </a:solidFill>
            <a:prstDash val="solid"/>
            <a:miter lim="8000"/>
            <a:headEnd len="sm" w="sm" type="none"/>
            <a:tailEnd len="sm" w="sm" type="none"/>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96" name="Google Shape;96;p19"/>
          <p:cNvSpPr/>
          <p:nvPr/>
        </p:nvSpPr>
        <p:spPr>
          <a:xfrm>
            <a:off x="3396442" y="3906057"/>
            <a:ext cx="2517612" cy="1506590"/>
          </a:xfrm>
          <a:prstGeom prst="rect">
            <a:avLst/>
          </a:prstGeom>
          <a:gradFill>
            <a:gsLst>
              <a:gs pos="0">
                <a:srgbClr val="FFFFFF">
                  <a:alpha val="69411"/>
                </a:srgbClr>
              </a:gs>
              <a:gs pos="99000">
                <a:srgbClr val="F2F2F2"/>
              </a:gs>
              <a:gs pos="100000">
                <a:srgbClr val="F2F2F2"/>
              </a:gs>
            </a:gsLst>
            <a:lin ang="5400000" scaled="0"/>
          </a:gradFill>
          <a:ln cap="flat" cmpd="sng" w="19050">
            <a:solidFill>
              <a:schemeClr val="lt1"/>
            </a:solidFill>
            <a:prstDash val="solid"/>
            <a:miter lim="8000"/>
            <a:headEnd len="sm" w="sm" type="none"/>
            <a:tailEnd len="sm" w="sm" type="none"/>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97" name="Google Shape;97;p19"/>
          <p:cNvSpPr/>
          <p:nvPr/>
        </p:nvSpPr>
        <p:spPr>
          <a:xfrm>
            <a:off x="6178029" y="1515700"/>
            <a:ext cx="2517612" cy="1506590"/>
          </a:xfrm>
          <a:prstGeom prst="rect">
            <a:avLst/>
          </a:prstGeom>
          <a:gradFill>
            <a:gsLst>
              <a:gs pos="0">
                <a:srgbClr val="FFFFFF">
                  <a:alpha val="69411"/>
                </a:srgbClr>
              </a:gs>
              <a:gs pos="99000">
                <a:srgbClr val="F2F2F2"/>
              </a:gs>
              <a:gs pos="100000">
                <a:srgbClr val="F2F2F2"/>
              </a:gs>
            </a:gsLst>
            <a:lin ang="5400000" scaled="0"/>
          </a:gradFill>
          <a:ln cap="flat" cmpd="sng" w="19050">
            <a:solidFill>
              <a:schemeClr val="lt1"/>
            </a:solidFill>
            <a:prstDash val="solid"/>
            <a:miter lim="8000"/>
            <a:headEnd len="sm" w="sm" type="none"/>
            <a:tailEnd len="sm" w="sm" type="none"/>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98" name="Google Shape;98;p19"/>
          <p:cNvSpPr/>
          <p:nvPr/>
        </p:nvSpPr>
        <p:spPr>
          <a:xfrm>
            <a:off x="6178029" y="3906057"/>
            <a:ext cx="2517612" cy="1506590"/>
          </a:xfrm>
          <a:prstGeom prst="rect">
            <a:avLst/>
          </a:prstGeom>
          <a:gradFill>
            <a:gsLst>
              <a:gs pos="0">
                <a:srgbClr val="FFFFFF">
                  <a:alpha val="69411"/>
                </a:srgbClr>
              </a:gs>
              <a:gs pos="99000">
                <a:srgbClr val="F2F2F2"/>
              </a:gs>
              <a:gs pos="100000">
                <a:srgbClr val="F2F2F2"/>
              </a:gs>
            </a:gsLst>
            <a:lin ang="5400000" scaled="0"/>
          </a:gradFill>
          <a:ln cap="flat" cmpd="sng" w="19050">
            <a:solidFill>
              <a:schemeClr val="lt1"/>
            </a:solidFill>
            <a:prstDash val="solid"/>
            <a:miter lim="8000"/>
            <a:headEnd len="sm" w="sm" type="none"/>
            <a:tailEnd len="sm" w="sm" type="none"/>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99" name="Google Shape;99;p19"/>
          <p:cNvSpPr/>
          <p:nvPr/>
        </p:nvSpPr>
        <p:spPr>
          <a:xfrm>
            <a:off x="8981980" y="1515700"/>
            <a:ext cx="2517612" cy="1506590"/>
          </a:xfrm>
          <a:prstGeom prst="rect">
            <a:avLst/>
          </a:prstGeom>
          <a:gradFill>
            <a:gsLst>
              <a:gs pos="0">
                <a:srgbClr val="FFFFFF">
                  <a:alpha val="69411"/>
                </a:srgbClr>
              </a:gs>
              <a:gs pos="99000">
                <a:srgbClr val="F2F2F2"/>
              </a:gs>
              <a:gs pos="100000">
                <a:srgbClr val="F2F2F2"/>
              </a:gs>
            </a:gsLst>
            <a:lin ang="5400000" scaled="0"/>
          </a:gradFill>
          <a:ln cap="flat" cmpd="sng" w="19050">
            <a:solidFill>
              <a:schemeClr val="lt1"/>
            </a:solidFill>
            <a:prstDash val="solid"/>
            <a:miter lim="8000"/>
            <a:headEnd len="sm" w="sm" type="none"/>
            <a:tailEnd len="sm" w="sm" type="none"/>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00" name="Google Shape;100;p19"/>
          <p:cNvSpPr/>
          <p:nvPr/>
        </p:nvSpPr>
        <p:spPr>
          <a:xfrm>
            <a:off x="8981980" y="3906057"/>
            <a:ext cx="2517612" cy="1506590"/>
          </a:xfrm>
          <a:prstGeom prst="rect">
            <a:avLst/>
          </a:prstGeom>
          <a:gradFill>
            <a:gsLst>
              <a:gs pos="0">
                <a:srgbClr val="FFFFFF">
                  <a:alpha val="69411"/>
                </a:srgbClr>
              </a:gs>
              <a:gs pos="99000">
                <a:srgbClr val="F2F2F2"/>
              </a:gs>
              <a:gs pos="100000">
                <a:srgbClr val="F2F2F2"/>
              </a:gs>
            </a:gsLst>
            <a:lin ang="5400000" scaled="0"/>
          </a:gradFill>
          <a:ln cap="flat" cmpd="sng" w="19050">
            <a:solidFill>
              <a:schemeClr val="lt1"/>
            </a:solidFill>
            <a:prstDash val="solid"/>
            <a:miter lim="8000"/>
            <a:headEnd len="sm" w="sm" type="none"/>
            <a:tailEnd len="sm" w="sm" type="none"/>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Slide">
  <p:cSld name="19_Title Slide">
    <p:spTree>
      <p:nvGrpSpPr>
        <p:cNvPr id="101" name="Shape 101"/>
        <p:cNvGrpSpPr/>
        <p:nvPr/>
      </p:nvGrpSpPr>
      <p:grpSpPr>
        <a:xfrm>
          <a:off x="0" y="0"/>
          <a:ext cx="0" cy="0"/>
          <a:chOff x="0" y="0"/>
          <a:chExt cx="0" cy="0"/>
        </a:xfrm>
      </p:grpSpPr>
      <p:cxnSp>
        <p:nvCxnSpPr>
          <p:cNvPr id="102" name="Google Shape;102;p20"/>
          <p:cNvCxnSpPr/>
          <p:nvPr/>
        </p:nvCxnSpPr>
        <p:spPr>
          <a:xfrm>
            <a:off x="5947590" y="1028700"/>
            <a:ext cx="0" cy="5829300"/>
          </a:xfrm>
          <a:prstGeom prst="straightConnector1">
            <a:avLst/>
          </a:prstGeom>
          <a:noFill/>
          <a:ln cap="flat" cmpd="sng" w="12700">
            <a:solidFill>
              <a:schemeClr val="lt1"/>
            </a:solidFill>
            <a:prstDash val="dash"/>
            <a:miter lim="800000"/>
            <a:headEnd len="sm" w="sm" type="none"/>
            <a:tailEnd len="sm" w="sm" type="none"/>
          </a:ln>
        </p:spPr>
      </p:cxnSp>
      <p:sp>
        <p:nvSpPr>
          <p:cNvPr id="103" name="Google Shape;103;p20"/>
          <p:cNvSpPr/>
          <p:nvPr/>
        </p:nvSpPr>
        <p:spPr>
          <a:xfrm flipH="1" rot="10800000">
            <a:off x="13516" y="-1"/>
            <a:ext cx="3876674" cy="5586413"/>
          </a:xfrm>
          <a:prstGeom prst="round1Rect">
            <a:avLst>
              <a:gd fmla="val 16667" name="adj"/>
            </a:avLst>
          </a:prstGeom>
          <a:gradFill>
            <a:gsLst>
              <a:gs pos="0">
                <a:schemeClr val="accent1"/>
              </a:gs>
              <a:gs pos="98000">
                <a:srgbClr val="9BEBFA"/>
              </a:gs>
              <a:gs pos="100000">
                <a:srgbClr val="9BEBF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16" name="Shape 16"/>
        <p:cNvGrpSpPr/>
        <p:nvPr/>
      </p:nvGrpSpPr>
      <p:grpSpPr>
        <a:xfrm>
          <a:off x="0" y="0"/>
          <a:ext cx="0" cy="0"/>
          <a:chOff x="0" y="0"/>
          <a:chExt cx="0" cy="0"/>
        </a:xfrm>
      </p:grpSpPr>
      <p:sp>
        <p:nvSpPr>
          <p:cNvPr id="17" name="Google Shape;17;p3"/>
          <p:cNvSpPr/>
          <p:nvPr/>
        </p:nvSpPr>
        <p:spPr>
          <a:xfrm flipH="1" rot="10800000">
            <a:off x="6224336" y="-2"/>
            <a:ext cx="3937633" cy="4652211"/>
          </a:xfrm>
          <a:custGeom>
            <a:rect b="b" l="l" r="r" t="t"/>
            <a:pathLst>
              <a:path extrusionOk="0" h="6317630" w="5119583">
                <a:moveTo>
                  <a:pt x="0" y="4653342"/>
                </a:moveTo>
                <a:cubicBezTo>
                  <a:pt x="0" y="2083373"/>
                  <a:pt x="2083373" y="0"/>
                  <a:pt x="4653342" y="0"/>
                </a:cubicBezTo>
                <a:cubicBezTo>
                  <a:pt x="4753732" y="0"/>
                  <a:pt x="4853379" y="3179"/>
                  <a:pt x="4952188" y="9442"/>
                </a:cubicBezTo>
                <a:lnTo>
                  <a:pt x="5119583" y="25363"/>
                </a:lnTo>
                <a:lnTo>
                  <a:pt x="5119583" y="452241"/>
                </a:lnTo>
                <a:lnTo>
                  <a:pt x="5079017" y="468305"/>
                </a:lnTo>
                <a:cubicBezTo>
                  <a:pt x="3450448" y="1192663"/>
                  <a:pt x="2314886" y="2824799"/>
                  <a:pt x="2314886" y="4722159"/>
                </a:cubicBezTo>
                <a:cubicBezTo>
                  <a:pt x="2314886" y="5244184"/>
                  <a:pt x="2400846" y="5746132"/>
                  <a:pt x="2559382" y="6214621"/>
                </a:cubicBezTo>
                <a:lnTo>
                  <a:pt x="2598898" y="6317630"/>
                </a:lnTo>
                <a:lnTo>
                  <a:pt x="307722" y="6317630"/>
                </a:lnTo>
                <a:lnTo>
                  <a:pt x="282364" y="6253316"/>
                </a:lnTo>
                <a:cubicBezTo>
                  <a:pt x="99693" y="5754419"/>
                  <a:pt x="0" y="5215523"/>
                  <a:pt x="0" y="4653342"/>
                </a:cubicBezTo>
                <a:close/>
              </a:path>
            </a:pathLst>
          </a:custGeom>
          <a:gradFill>
            <a:gsLst>
              <a:gs pos="0">
                <a:srgbClr val="FFFFFF">
                  <a:alpha val="0"/>
                </a:srgbClr>
              </a:gs>
              <a:gs pos="99000">
                <a:srgbClr val="F2F2F2"/>
              </a:gs>
              <a:gs pos="100000">
                <a:srgbClr val="F2F2F2"/>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8" name="Google Shape;18;p3"/>
          <p:cNvSpPr/>
          <p:nvPr/>
        </p:nvSpPr>
        <p:spPr>
          <a:xfrm rot="10800000">
            <a:off x="6670646" y="0"/>
            <a:ext cx="4779082" cy="4117693"/>
          </a:xfrm>
          <a:custGeom>
            <a:rect b="b" l="l" r="r" t="t"/>
            <a:pathLst>
              <a:path extrusionOk="0" h="5241236" w="6232040">
                <a:moveTo>
                  <a:pt x="1578698" y="0"/>
                </a:moveTo>
                <a:cubicBezTo>
                  <a:pt x="4148667" y="0"/>
                  <a:pt x="6232040" y="2083373"/>
                  <a:pt x="6232040" y="4653342"/>
                </a:cubicBezTo>
                <a:cubicBezTo>
                  <a:pt x="6232040" y="4793888"/>
                  <a:pt x="6225809" y="4932977"/>
                  <a:pt x="6213609" y="5070351"/>
                </a:cubicBezTo>
                <a:lnTo>
                  <a:pt x="6194625" y="5241236"/>
                </a:lnTo>
                <a:lnTo>
                  <a:pt x="5452762" y="5241236"/>
                </a:lnTo>
                <a:lnTo>
                  <a:pt x="5454269" y="5228578"/>
                </a:lnTo>
                <a:cubicBezTo>
                  <a:pt x="5464017" y="5105598"/>
                  <a:pt x="5468984" y="4981271"/>
                  <a:pt x="5468984" y="4855784"/>
                </a:cubicBezTo>
                <a:cubicBezTo>
                  <a:pt x="5468984" y="2285815"/>
                  <a:pt x="3385611" y="202442"/>
                  <a:pt x="815642" y="202442"/>
                </a:cubicBezTo>
                <a:cubicBezTo>
                  <a:pt x="574708" y="202442"/>
                  <a:pt x="338050" y="220753"/>
                  <a:pt x="106984" y="256059"/>
                </a:cubicBezTo>
                <a:lnTo>
                  <a:pt x="0" y="275165"/>
                </a:lnTo>
                <a:lnTo>
                  <a:pt x="194937" y="209205"/>
                </a:lnTo>
                <a:cubicBezTo>
                  <a:pt x="632067" y="73244"/>
                  <a:pt x="1096829" y="0"/>
                  <a:pt x="1578698" y="0"/>
                </a:cubicBezTo>
                <a:close/>
              </a:path>
            </a:pathLst>
          </a:custGeom>
          <a:gradFill>
            <a:gsLst>
              <a:gs pos="0">
                <a:schemeClr val="accent1"/>
              </a:gs>
              <a:gs pos="98000">
                <a:srgbClr val="9BEBFA"/>
              </a:gs>
              <a:gs pos="100000">
                <a:srgbClr val="9BEBF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9" name="Google Shape;19;p3"/>
          <p:cNvSpPr/>
          <p:nvPr/>
        </p:nvSpPr>
        <p:spPr>
          <a:xfrm rot="10800000">
            <a:off x="7116717" y="3549510"/>
            <a:ext cx="5075283" cy="1411855"/>
          </a:xfrm>
          <a:custGeom>
            <a:rect b="b" l="l" r="r" t="t"/>
            <a:pathLst>
              <a:path extrusionOk="0" h="1411855" w="5075283">
                <a:moveTo>
                  <a:pt x="1738231" y="0"/>
                </a:moveTo>
                <a:cubicBezTo>
                  <a:pt x="3023216" y="0"/>
                  <a:pt x="4186551" y="520843"/>
                  <a:pt x="5028641" y="1362933"/>
                </a:cubicBezTo>
                <a:lnTo>
                  <a:pt x="5075283" y="1411855"/>
                </a:lnTo>
                <a:lnTo>
                  <a:pt x="5029071" y="1378992"/>
                </a:lnTo>
                <a:cubicBezTo>
                  <a:pt x="4286392" y="877249"/>
                  <a:pt x="3391081" y="584274"/>
                  <a:pt x="2427343" y="584274"/>
                </a:cubicBezTo>
                <a:cubicBezTo>
                  <a:pt x="1543916" y="584274"/>
                  <a:pt x="717988" y="830454"/>
                  <a:pt x="14416" y="1257954"/>
                </a:cubicBezTo>
                <a:lnTo>
                  <a:pt x="0" y="1267197"/>
                </a:lnTo>
                <a:lnTo>
                  <a:pt x="0" y="336877"/>
                </a:lnTo>
                <a:lnTo>
                  <a:pt x="138256" y="282364"/>
                </a:lnTo>
                <a:cubicBezTo>
                  <a:pt x="637154" y="99693"/>
                  <a:pt x="1176051" y="0"/>
                  <a:pt x="1738231" y="0"/>
                </a:cubicBez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Title Slide">
  <p:cSld name="20_Title Slide">
    <p:spTree>
      <p:nvGrpSpPr>
        <p:cNvPr id="104" name="Shape 104"/>
        <p:cNvGrpSpPr/>
        <p:nvPr/>
      </p:nvGrpSpPr>
      <p:grpSpPr>
        <a:xfrm>
          <a:off x="0" y="0"/>
          <a:ext cx="0" cy="0"/>
          <a:chOff x="0" y="0"/>
          <a:chExt cx="0" cy="0"/>
        </a:xfrm>
      </p:grpSpPr>
      <p:sp>
        <p:nvSpPr>
          <p:cNvPr id="105" name="Google Shape;105;p21"/>
          <p:cNvSpPr/>
          <p:nvPr/>
        </p:nvSpPr>
        <p:spPr>
          <a:xfrm flipH="1">
            <a:off x="5009472" y="1488428"/>
            <a:ext cx="6232040" cy="5369572"/>
          </a:xfrm>
          <a:custGeom>
            <a:rect b="b" l="l" r="r" t="t"/>
            <a:pathLst>
              <a:path extrusionOk="0" h="5241236" w="6232040">
                <a:moveTo>
                  <a:pt x="1578698" y="0"/>
                </a:moveTo>
                <a:cubicBezTo>
                  <a:pt x="4148667" y="0"/>
                  <a:pt x="6232040" y="2083373"/>
                  <a:pt x="6232040" y="4653342"/>
                </a:cubicBezTo>
                <a:cubicBezTo>
                  <a:pt x="6232040" y="4793888"/>
                  <a:pt x="6225809" y="4932977"/>
                  <a:pt x="6213609" y="5070351"/>
                </a:cubicBezTo>
                <a:lnTo>
                  <a:pt x="6194625" y="5241236"/>
                </a:lnTo>
                <a:lnTo>
                  <a:pt x="5452762" y="5241236"/>
                </a:lnTo>
                <a:lnTo>
                  <a:pt x="5454269" y="5228578"/>
                </a:lnTo>
                <a:cubicBezTo>
                  <a:pt x="5464017" y="5105598"/>
                  <a:pt x="5468984" y="4981271"/>
                  <a:pt x="5468984" y="4855784"/>
                </a:cubicBezTo>
                <a:cubicBezTo>
                  <a:pt x="5468984" y="2285815"/>
                  <a:pt x="3385611" y="202442"/>
                  <a:pt x="815642" y="202442"/>
                </a:cubicBezTo>
                <a:cubicBezTo>
                  <a:pt x="574708" y="202442"/>
                  <a:pt x="338050" y="220753"/>
                  <a:pt x="106984" y="256059"/>
                </a:cubicBezTo>
                <a:lnTo>
                  <a:pt x="0" y="275165"/>
                </a:lnTo>
                <a:lnTo>
                  <a:pt x="194937" y="209205"/>
                </a:lnTo>
                <a:cubicBezTo>
                  <a:pt x="632067" y="73244"/>
                  <a:pt x="1096829" y="0"/>
                  <a:pt x="1578698" y="0"/>
                </a:cubicBezTo>
                <a:close/>
              </a:path>
            </a:pathLst>
          </a:custGeom>
          <a:gradFill>
            <a:gsLst>
              <a:gs pos="0">
                <a:schemeClr val="accent1"/>
              </a:gs>
              <a:gs pos="98000">
                <a:srgbClr val="9BEBFA"/>
              </a:gs>
              <a:gs pos="100000">
                <a:srgbClr val="9BEBF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Title Slide">
  <p:cSld name="21_Title Slide">
    <p:spTree>
      <p:nvGrpSpPr>
        <p:cNvPr id="106" name="Shape 106"/>
        <p:cNvGrpSpPr/>
        <p:nvPr/>
      </p:nvGrpSpPr>
      <p:grpSpPr>
        <a:xfrm>
          <a:off x="0" y="0"/>
          <a:ext cx="0" cy="0"/>
          <a:chOff x="0" y="0"/>
          <a:chExt cx="0" cy="0"/>
        </a:xfrm>
      </p:grpSpPr>
      <p:sp>
        <p:nvSpPr>
          <p:cNvPr id="107" name="Google Shape;107;p22"/>
          <p:cNvSpPr/>
          <p:nvPr/>
        </p:nvSpPr>
        <p:spPr>
          <a:xfrm>
            <a:off x="0" y="4083835"/>
            <a:ext cx="2654326" cy="2774165"/>
          </a:xfrm>
          <a:custGeom>
            <a:rect b="b" l="l" r="r" t="t"/>
            <a:pathLst>
              <a:path extrusionOk="0" h="2774165" w="2654326">
                <a:moveTo>
                  <a:pt x="0" y="0"/>
                </a:moveTo>
                <a:lnTo>
                  <a:pt x="271389" y="13704"/>
                </a:lnTo>
                <a:cubicBezTo>
                  <a:pt x="1609849" y="149632"/>
                  <a:pt x="2654326" y="1280005"/>
                  <a:pt x="2654326" y="2654327"/>
                </a:cubicBezTo>
                <a:lnTo>
                  <a:pt x="2648275" y="2774165"/>
                </a:lnTo>
                <a:lnTo>
                  <a:pt x="1494" y="2774165"/>
                </a:lnTo>
                <a:lnTo>
                  <a:pt x="0" y="2772808"/>
                </a:lnTo>
                <a:close/>
              </a:path>
            </a:pathLst>
          </a:custGeom>
          <a:gradFill>
            <a:gsLst>
              <a:gs pos="0">
                <a:schemeClr val="accent1"/>
              </a:gs>
              <a:gs pos="97000">
                <a:srgbClr val="9BEBFA"/>
              </a:gs>
              <a:gs pos="100000">
                <a:srgbClr val="9BEBFA"/>
              </a:gs>
            </a:gsLst>
            <a:lin ang="27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08" name="Google Shape;108;p22"/>
          <p:cNvSpPr/>
          <p:nvPr/>
        </p:nvSpPr>
        <p:spPr>
          <a:xfrm>
            <a:off x="973551" y="1585961"/>
            <a:ext cx="3929822" cy="3929822"/>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lt1"/>
              </a:gs>
              <a:gs pos="99000">
                <a:srgbClr val="F2F2F2"/>
              </a:gs>
              <a:gs pos="100000">
                <a:srgbClr val="F2F2F2"/>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09" name="Google Shape;109;p22"/>
          <p:cNvSpPr/>
          <p:nvPr/>
        </p:nvSpPr>
        <p:spPr>
          <a:xfrm>
            <a:off x="1306855" y="1919266"/>
            <a:ext cx="3263216" cy="3263214"/>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solidFill>
            <a:schemeClr val="lt1"/>
          </a:soli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10" name="Google Shape;110;p22"/>
          <p:cNvSpPr/>
          <p:nvPr/>
        </p:nvSpPr>
        <p:spPr>
          <a:xfrm rot="10800000">
            <a:off x="10411635" y="-2"/>
            <a:ext cx="1780365" cy="1780368"/>
          </a:xfrm>
          <a:custGeom>
            <a:rect b="b" l="l" r="r" t="t"/>
            <a:pathLst>
              <a:path extrusionOk="0" h="1780368" w="1780365">
                <a:moveTo>
                  <a:pt x="1780365" y="1780368"/>
                </a:moveTo>
                <a:lnTo>
                  <a:pt x="1089" y="1780368"/>
                </a:lnTo>
                <a:lnTo>
                  <a:pt x="0" y="1779378"/>
                </a:lnTo>
                <a:lnTo>
                  <a:pt x="0" y="0"/>
                </a:lnTo>
                <a:lnTo>
                  <a:pt x="182031" y="9192"/>
                </a:lnTo>
                <a:cubicBezTo>
                  <a:pt x="1079791" y="100364"/>
                  <a:pt x="1780365" y="858552"/>
                  <a:pt x="1780365" y="1780366"/>
                </a:cubicBez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11" name="Google Shape;111;p22"/>
          <p:cNvSpPr/>
          <p:nvPr/>
        </p:nvSpPr>
        <p:spPr>
          <a:xfrm>
            <a:off x="184863" y="6430385"/>
            <a:ext cx="182455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Be Vietnam Pro"/>
                <a:ea typeface="Be Vietnam Pro"/>
                <a:cs typeface="Be Vietnam Pro"/>
                <a:sym typeface="Be Vietnam Pro"/>
              </a:rPr>
              <a:t>CREATIVITY </a:t>
            </a:r>
            <a:r>
              <a:rPr b="1" i="0" lang="en-US" sz="1400" u="none" cap="none" strike="noStrike">
                <a:solidFill>
                  <a:schemeClr val="lt1"/>
                </a:solidFill>
                <a:latin typeface="Be Vietnam Pro"/>
                <a:ea typeface="Be Vietnam Pro"/>
                <a:cs typeface="Be Vietnam Pro"/>
                <a:sym typeface="Be Vietnam Pro"/>
              </a:rPr>
              <a:t>2024</a:t>
            </a:r>
            <a:endParaRPr b="1" i="0" sz="1400" u="none" cap="none" strike="noStrike">
              <a:solidFill>
                <a:schemeClr val="lt1"/>
              </a:solidFill>
              <a:latin typeface="Be Vietnam Pro"/>
              <a:ea typeface="Be Vietnam Pro"/>
              <a:cs typeface="Be Vietnam Pro"/>
              <a:sym typeface="Be Vietnam Pr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Title Slide">
  <p:cSld name="22_Title Slide">
    <p:spTree>
      <p:nvGrpSpPr>
        <p:cNvPr id="112" name="Shape 112"/>
        <p:cNvGrpSpPr/>
        <p:nvPr/>
      </p:nvGrpSpPr>
      <p:grpSpPr>
        <a:xfrm>
          <a:off x="0" y="0"/>
          <a:ext cx="0" cy="0"/>
          <a:chOff x="0" y="0"/>
          <a:chExt cx="0" cy="0"/>
        </a:xfrm>
      </p:grpSpPr>
      <p:sp>
        <p:nvSpPr>
          <p:cNvPr id="113" name="Google Shape;113;p23"/>
          <p:cNvSpPr/>
          <p:nvPr/>
        </p:nvSpPr>
        <p:spPr>
          <a:xfrm>
            <a:off x="9386888" y="1"/>
            <a:ext cx="2805112" cy="5807242"/>
          </a:xfrm>
          <a:custGeom>
            <a:rect b="b" l="l" r="r" t="t"/>
            <a:pathLst>
              <a:path extrusionOk="0" h="5807242" w="2454442">
                <a:moveTo>
                  <a:pt x="2454442" y="0"/>
                </a:moveTo>
                <a:lnTo>
                  <a:pt x="0" y="0"/>
                </a:lnTo>
                <a:lnTo>
                  <a:pt x="0" y="5221494"/>
                </a:lnTo>
                <a:cubicBezTo>
                  <a:pt x="0" y="5544994"/>
                  <a:pt x="262248" y="5807242"/>
                  <a:pt x="585748" y="5807242"/>
                </a:cubicBezTo>
                <a:lnTo>
                  <a:pt x="2454442" y="5807242"/>
                </a:lnTo>
                <a:close/>
              </a:path>
            </a:pathLst>
          </a:custGeom>
          <a:gradFill>
            <a:gsLst>
              <a:gs pos="0">
                <a:schemeClr val="accent1"/>
              </a:gs>
              <a:gs pos="98000">
                <a:srgbClr val="9BEBFA"/>
              </a:gs>
              <a:gs pos="100000">
                <a:srgbClr val="9BEBF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Title Slide">
  <p:cSld name="23_Title Slide">
    <p:spTree>
      <p:nvGrpSpPr>
        <p:cNvPr id="114" name="Shape 114"/>
        <p:cNvGrpSpPr/>
        <p:nvPr/>
      </p:nvGrpSpPr>
      <p:grpSpPr>
        <a:xfrm>
          <a:off x="0" y="0"/>
          <a:ext cx="0" cy="0"/>
          <a:chOff x="0" y="0"/>
          <a:chExt cx="0" cy="0"/>
        </a:xfrm>
      </p:grpSpPr>
      <p:sp>
        <p:nvSpPr>
          <p:cNvPr id="115" name="Google Shape;115;p24"/>
          <p:cNvSpPr/>
          <p:nvPr/>
        </p:nvSpPr>
        <p:spPr>
          <a:xfrm flipH="1" rot="10800000">
            <a:off x="13516" y="1207594"/>
            <a:ext cx="12178484" cy="5650406"/>
          </a:xfrm>
          <a:custGeom>
            <a:rect b="b" l="l" r="r" t="t"/>
            <a:pathLst>
              <a:path extrusionOk="0" h="5650406" w="12178484">
                <a:moveTo>
                  <a:pt x="12178484" y="5650406"/>
                </a:moveTo>
                <a:lnTo>
                  <a:pt x="12178484" y="0"/>
                </a:lnTo>
                <a:lnTo>
                  <a:pt x="0" y="0"/>
                </a:lnTo>
                <a:lnTo>
                  <a:pt x="0" y="1955097"/>
                </a:lnTo>
                <a:lnTo>
                  <a:pt x="48872" y="1916097"/>
                </a:lnTo>
                <a:cubicBezTo>
                  <a:pt x="1359471" y="942064"/>
                  <a:pt x="2983252" y="365758"/>
                  <a:pt x="4741636" y="365758"/>
                </a:cubicBezTo>
                <a:cubicBezTo>
                  <a:pt x="8139481" y="365758"/>
                  <a:pt x="11034710" y="2517710"/>
                  <a:pt x="12138781" y="5533068"/>
                </a:cubicBezTo>
                <a:close/>
              </a:path>
            </a:pathLst>
          </a:custGeom>
          <a:gradFill>
            <a:gsLst>
              <a:gs pos="0">
                <a:schemeClr val="accent1"/>
              </a:gs>
              <a:gs pos="98000">
                <a:srgbClr val="9BEBFA"/>
              </a:gs>
              <a:gs pos="100000">
                <a:srgbClr val="9BEBF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p24"/>
          <p:cNvSpPr/>
          <p:nvPr/>
        </p:nvSpPr>
        <p:spPr>
          <a:xfrm flipH="1" rot="-5400000">
            <a:off x="2945603" y="-2945606"/>
            <a:ext cx="6300791" cy="12192001"/>
          </a:xfrm>
          <a:custGeom>
            <a:rect b="b" l="l" r="r" t="t"/>
            <a:pathLst>
              <a:path extrusionOk="0" h="12192000" w="6492242">
                <a:moveTo>
                  <a:pt x="0" y="12192000"/>
                </a:moveTo>
                <a:lnTo>
                  <a:pt x="0" y="0"/>
                </a:lnTo>
                <a:lnTo>
                  <a:pt x="4892118" y="0"/>
                </a:lnTo>
                <a:lnTo>
                  <a:pt x="4941903" y="62388"/>
                </a:lnTo>
                <a:cubicBezTo>
                  <a:pt x="5915936" y="1372987"/>
                  <a:pt x="6492242" y="2996768"/>
                  <a:pt x="6492242" y="4755152"/>
                </a:cubicBezTo>
                <a:cubicBezTo>
                  <a:pt x="6492242" y="8152997"/>
                  <a:pt x="4340290" y="11048226"/>
                  <a:pt x="1324932" y="12152297"/>
                </a:cubicBezTo>
                <a:lnTo>
                  <a:pt x="1207594" y="12192000"/>
                </a:ln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24"/>
          <p:cNvSpPr txBox="1"/>
          <p:nvPr/>
        </p:nvSpPr>
        <p:spPr>
          <a:xfrm flipH="1">
            <a:off x="10999278" y="6399607"/>
            <a:ext cx="9133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lt1"/>
                </a:solidFill>
                <a:latin typeface="Be Vietnam Pro"/>
                <a:ea typeface="Be Vietnam Pro"/>
                <a:cs typeface="Be Vietnam Pro"/>
                <a:sym typeface="Be Vietnam Pro"/>
              </a:rPr>
              <a:t>‹#›</a:t>
            </a:fld>
            <a:endParaRPr b="0" i="0" sz="6600" u="none" cap="none" strike="noStrike">
              <a:solidFill>
                <a:schemeClr val="lt1"/>
              </a:solidFill>
              <a:latin typeface="Be Vietnam Pro"/>
              <a:ea typeface="Be Vietnam Pro"/>
              <a:cs typeface="Be Vietnam Pro"/>
              <a:sym typeface="Be Vietnam Pro"/>
            </a:endParaRPr>
          </a:p>
        </p:txBody>
      </p:sp>
      <p:sp>
        <p:nvSpPr>
          <p:cNvPr id="118" name="Google Shape;118;p24"/>
          <p:cNvSpPr/>
          <p:nvPr/>
        </p:nvSpPr>
        <p:spPr>
          <a:xfrm>
            <a:off x="184863" y="6430385"/>
            <a:ext cx="182455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Be Vietnam Pro"/>
                <a:ea typeface="Be Vietnam Pro"/>
                <a:cs typeface="Be Vietnam Pro"/>
                <a:sym typeface="Be Vietnam Pro"/>
              </a:rPr>
              <a:t>CREATIVITY </a:t>
            </a:r>
            <a:r>
              <a:rPr b="1" i="0" lang="en-US" sz="1400" u="none" cap="none" strike="noStrike">
                <a:solidFill>
                  <a:schemeClr val="lt1"/>
                </a:solidFill>
                <a:latin typeface="Be Vietnam Pro"/>
                <a:ea typeface="Be Vietnam Pro"/>
                <a:cs typeface="Be Vietnam Pro"/>
                <a:sym typeface="Be Vietnam Pro"/>
              </a:rPr>
              <a:t>2024</a:t>
            </a:r>
            <a:endParaRPr b="1" i="0" sz="1400" u="none" cap="none" strike="noStrike">
              <a:solidFill>
                <a:schemeClr val="lt1"/>
              </a:solidFill>
              <a:latin typeface="Be Vietnam Pro"/>
              <a:ea typeface="Be Vietnam Pro"/>
              <a:cs typeface="Be Vietnam Pro"/>
              <a:sym typeface="Be Vietnam Pro"/>
            </a:endParaRPr>
          </a:p>
        </p:txBody>
      </p:sp>
      <p:sp>
        <p:nvSpPr>
          <p:cNvPr id="119" name="Google Shape;119;p24"/>
          <p:cNvSpPr/>
          <p:nvPr/>
        </p:nvSpPr>
        <p:spPr>
          <a:xfrm>
            <a:off x="8853216" y="2422597"/>
            <a:ext cx="2851006" cy="2851006"/>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lt1"/>
              </a:gs>
              <a:gs pos="99000">
                <a:srgbClr val="F2F2F2"/>
              </a:gs>
              <a:gs pos="100000">
                <a:srgbClr val="F2F2F2"/>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20" name="Google Shape;120;p24"/>
          <p:cNvSpPr/>
          <p:nvPr/>
        </p:nvSpPr>
        <p:spPr>
          <a:xfrm>
            <a:off x="9095022" y="2664404"/>
            <a:ext cx="2367396" cy="2367394"/>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solidFill>
            <a:schemeClr val="lt1"/>
          </a:soli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21" name="Google Shape;121;p24"/>
          <p:cNvSpPr/>
          <p:nvPr/>
        </p:nvSpPr>
        <p:spPr>
          <a:xfrm>
            <a:off x="7097734" y="4490763"/>
            <a:ext cx="1874828" cy="1874826"/>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solidFill>
            <a:schemeClr val="lt1"/>
          </a:soli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22" name="Google Shape;122;p24"/>
          <p:cNvSpPr/>
          <p:nvPr/>
        </p:nvSpPr>
        <p:spPr>
          <a:xfrm>
            <a:off x="4896578" y="4750644"/>
            <a:ext cx="1874828" cy="1874826"/>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solidFill>
            <a:schemeClr val="lt1"/>
          </a:soli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Title Slide">
  <p:cSld name="24_Title Slide">
    <p:spTree>
      <p:nvGrpSpPr>
        <p:cNvPr id="123" name="Shape 123"/>
        <p:cNvGrpSpPr/>
        <p:nvPr/>
      </p:nvGrpSpPr>
      <p:grpSpPr>
        <a:xfrm>
          <a:off x="0" y="0"/>
          <a:ext cx="0" cy="0"/>
          <a:chOff x="0" y="0"/>
          <a:chExt cx="0" cy="0"/>
        </a:xfrm>
      </p:grpSpPr>
      <p:sp>
        <p:nvSpPr>
          <p:cNvPr id="124" name="Google Shape;124;p25"/>
          <p:cNvSpPr/>
          <p:nvPr/>
        </p:nvSpPr>
        <p:spPr>
          <a:xfrm>
            <a:off x="1" y="2371196"/>
            <a:ext cx="12192000" cy="2003777"/>
          </a:xfrm>
          <a:prstGeom prst="rect">
            <a:avLst/>
          </a:prstGeom>
          <a:solidFill>
            <a:schemeClr val="accent1"/>
          </a:solidFill>
          <a:ln>
            <a:noFill/>
          </a:ln>
          <a:effectLst>
            <a:outerShdw blurRad="292100" rotWithShape="0" algn="br" dir="13500000" dist="152400">
              <a:schemeClr val="lt1">
                <a:alpha val="2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5" name="Google Shape;125;p25"/>
          <p:cNvSpPr/>
          <p:nvPr/>
        </p:nvSpPr>
        <p:spPr>
          <a:xfrm>
            <a:off x="943507" y="1999473"/>
            <a:ext cx="2452764" cy="3212290"/>
          </a:xfrm>
          <a:prstGeom prst="roundRect">
            <a:avLst>
              <a:gd fmla="val 8401" name="adj"/>
            </a:avLst>
          </a:prstGeom>
          <a:solidFill>
            <a:schemeClr val="lt1"/>
          </a:solidFill>
          <a:ln>
            <a:noFill/>
          </a:ln>
          <a:effectLst>
            <a:outerShdw blurRad="359467" rotWithShape="0" algn="tl" dir="2700000" dist="331256">
              <a:schemeClr val="accent6">
                <a:alpha val="2745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25"/>
          <p:cNvSpPr/>
          <p:nvPr/>
        </p:nvSpPr>
        <p:spPr>
          <a:xfrm>
            <a:off x="3643236" y="2768828"/>
            <a:ext cx="2452764" cy="3212290"/>
          </a:xfrm>
          <a:prstGeom prst="roundRect">
            <a:avLst>
              <a:gd fmla="val 8401" name="adj"/>
            </a:avLst>
          </a:prstGeom>
          <a:solidFill>
            <a:schemeClr val="lt1"/>
          </a:solidFill>
          <a:ln>
            <a:noFill/>
          </a:ln>
          <a:effectLst>
            <a:outerShdw blurRad="359467" rotWithShape="0" algn="tl" dir="2700000" dist="331256">
              <a:schemeClr val="accent6">
                <a:alpha val="2745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25"/>
          <p:cNvSpPr/>
          <p:nvPr/>
        </p:nvSpPr>
        <p:spPr>
          <a:xfrm>
            <a:off x="6296125" y="1999473"/>
            <a:ext cx="2452764" cy="3212290"/>
          </a:xfrm>
          <a:prstGeom prst="roundRect">
            <a:avLst>
              <a:gd fmla="val 8401" name="adj"/>
            </a:avLst>
          </a:prstGeom>
          <a:solidFill>
            <a:schemeClr val="lt1"/>
          </a:solidFill>
          <a:ln>
            <a:noFill/>
          </a:ln>
          <a:effectLst>
            <a:outerShdw blurRad="359467" rotWithShape="0" algn="tl" dir="2700000" dist="331256">
              <a:schemeClr val="accent6">
                <a:alpha val="2745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25"/>
          <p:cNvSpPr/>
          <p:nvPr/>
        </p:nvSpPr>
        <p:spPr>
          <a:xfrm>
            <a:off x="8995854" y="2768828"/>
            <a:ext cx="2452764" cy="3212290"/>
          </a:xfrm>
          <a:prstGeom prst="roundRect">
            <a:avLst>
              <a:gd fmla="val 8401" name="adj"/>
            </a:avLst>
          </a:prstGeom>
          <a:solidFill>
            <a:schemeClr val="lt1"/>
          </a:solidFill>
          <a:ln>
            <a:noFill/>
          </a:ln>
          <a:effectLst>
            <a:outerShdw blurRad="359467" rotWithShape="0" algn="tl" dir="2700000" dist="331256">
              <a:schemeClr val="accent6">
                <a:alpha val="2745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Title Slide">
  <p:cSld name="25_Title Slide">
    <p:spTree>
      <p:nvGrpSpPr>
        <p:cNvPr id="129" name="Shape 129"/>
        <p:cNvGrpSpPr/>
        <p:nvPr/>
      </p:nvGrpSpPr>
      <p:grpSpPr>
        <a:xfrm>
          <a:off x="0" y="0"/>
          <a:ext cx="0" cy="0"/>
          <a:chOff x="0" y="0"/>
          <a:chExt cx="0" cy="0"/>
        </a:xfrm>
      </p:grpSpPr>
      <p:sp>
        <p:nvSpPr>
          <p:cNvPr id="130" name="Google Shape;130;p26"/>
          <p:cNvSpPr/>
          <p:nvPr/>
        </p:nvSpPr>
        <p:spPr>
          <a:xfrm>
            <a:off x="414338" y="4018067"/>
            <a:ext cx="6529387" cy="1669945"/>
          </a:xfrm>
          <a:prstGeom prst="roundRect">
            <a:avLst>
              <a:gd fmla="val 8401" name="adj"/>
            </a:avLst>
          </a:prstGeom>
          <a:solidFill>
            <a:schemeClr val="lt1"/>
          </a:solidFill>
          <a:ln>
            <a:noFill/>
          </a:ln>
          <a:effectLst>
            <a:outerShdw blurRad="359467" rotWithShape="0" algn="tl" dir="2700000" dist="331256">
              <a:schemeClr val="accent6">
                <a:alpha val="2745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Title Slide">
  <p:cSld name="26_Title Slide">
    <p:spTree>
      <p:nvGrpSpPr>
        <p:cNvPr id="131" name="Shape 131"/>
        <p:cNvGrpSpPr/>
        <p:nvPr/>
      </p:nvGrpSpPr>
      <p:grpSpPr>
        <a:xfrm>
          <a:off x="0" y="0"/>
          <a:ext cx="0" cy="0"/>
          <a:chOff x="0" y="0"/>
          <a:chExt cx="0" cy="0"/>
        </a:xfrm>
      </p:grpSpPr>
      <p:sp>
        <p:nvSpPr>
          <p:cNvPr id="132" name="Google Shape;132;p27"/>
          <p:cNvSpPr/>
          <p:nvPr/>
        </p:nvSpPr>
        <p:spPr>
          <a:xfrm flipH="1">
            <a:off x="0" y="3629024"/>
            <a:ext cx="12192000" cy="3228975"/>
          </a:xfrm>
          <a:custGeom>
            <a:rect b="b" l="l" r="r" t="t"/>
            <a:pathLst>
              <a:path extrusionOk="0" h="3599736" w="12192000">
                <a:moveTo>
                  <a:pt x="2643234" y="314"/>
                </a:moveTo>
                <a:cubicBezTo>
                  <a:pt x="2275663" y="5483"/>
                  <a:pt x="1911096" y="74825"/>
                  <a:pt x="1545488" y="227755"/>
                </a:cubicBezTo>
                <a:cubicBezTo>
                  <a:pt x="1044312" y="437105"/>
                  <a:pt x="614123" y="666905"/>
                  <a:pt x="194860" y="904139"/>
                </a:cubicBezTo>
                <a:lnTo>
                  <a:pt x="0" y="1015743"/>
                </a:lnTo>
                <a:lnTo>
                  <a:pt x="0" y="3599736"/>
                </a:lnTo>
                <a:lnTo>
                  <a:pt x="12192000" y="3599736"/>
                </a:lnTo>
                <a:lnTo>
                  <a:pt x="12192000" y="2665742"/>
                </a:lnTo>
                <a:cubicBezTo>
                  <a:pt x="7936473" y="3072437"/>
                  <a:pt x="5216233" y="-35868"/>
                  <a:pt x="2643234" y="314"/>
                </a:cubicBez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27"/>
          <p:cNvSpPr txBox="1"/>
          <p:nvPr/>
        </p:nvSpPr>
        <p:spPr>
          <a:xfrm flipH="1">
            <a:off x="10999278" y="6399607"/>
            <a:ext cx="9133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lt1"/>
                </a:solidFill>
                <a:latin typeface="Be Vietnam Pro"/>
                <a:ea typeface="Be Vietnam Pro"/>
                <a:cs typeface="Be Vietnam Pro"/>
                <a:sym typeface="Be Vietnam Pro"/>
              </a:rPr>
              <a:t>‹#›</a:t>
            </a:fld>
            <a:endParaRPr b="0" i="0" sz="6600" u="none" cap="none" strike="noStrike">
              <a:solidFill>
                <a:schemeClr val="lt1"/>
              </a:solidFill>
              <a:latin typeface="Be Vietnam Pro"/>
              <a:ea typeface="Be Vietnam Pro"/>
              <a:cs typeface="Be Vietnam Pro"/>
              <a:sym typeface="Be Vietnam Pro"/>
            </a:endParaRPr>
          </a:p>
        </p:txBody>
      </p:sp>
      <p:sp>
        <p:nvSpPr>
          <p:cNvPr id="134" name="Google Shape;134;p27"/>
          <p:cNvSpPr/>
          <p:nvPr/>
        </p:nvSpPr>
        <p:spPr>
          <a:xfrm>
            <a:off x="184863" y="6430385"/>
            <a:ext cx="182455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Be Vietnam Pro"/>
                <a:ea typeface="Be Vietnam Pro"/>
                <a:cs typeface="Be Vietnam Pro"/>
                <a:sym typeface="Be Vietnam Pro"/>
              </a:rPr>
              <a:t>CREATIVITY </a:t>
            </a:r>
            <a:r>
              <a:rPr b="1" i="0" lang="en-US" sz="1400" u="none" cap="none" strike="noStrike">
                <a:solidFill>
                  <a:schemeClr val="lt1"/>
                </a:solidFill>
                <a:latin typeface="Be Vietnam Pro"/>
                <a:ea typeface="Be Vietnam Pro"/>
                <a:cs typeface="Be Vietnam Pro"/>
                <a:sym typeface="Be Vietnam Pro"/>
              </a:rPr>
              <a:t>2024</a:t>
            </a:r>
            <a:endParaRPr b="1" i="0" sz="1400" u="none" cap="none" strike="noStrike">
              <a:solidFill>
                <a:schemeClr val="lt1"/>
              </a:solidFill>
              <a:latin typeface="Be Vietnam Pro"/>
              <a:ea typeface="Be Vietnam Pro"/>
              <a:cs typeface="Be Vietnam Pro"/>
              <a:sym typeface="Be Vietnam Pr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Title Slide">
  <p:cSld name="27_Title Slide">
    <p:spTree>
      <p:nvGrpSpPr>
        <p:cNvPr id="135" name="Shape 135"/>
        <p:cNvGrpSpPr/>
        <p:nvPr/>
      </p:nvGrpSpPr>
      <p:grpSpPr>
        <a:xfrm>
          <a:off x="0" y="0"/>
          <a:ext cx="0" cy="0"/>
          <a:chOff x="0" y="0"/>
          <a:chExt cx="0" cy="0"/>
        </a:xfrm>
      </p:grpSpPr>
      <p:sp>
        <p:nvSpPr>
          <p:cNvPr id="136" name="Google Shape;136;p28"/>
          <p:cNvSpPr/>
          <p:nvPr/>
        </p:nvSpPr>
        <p:spPr>
          <a:xfrm flipH="1" rot="10800000">
            <a:off x="13516" y="1207594"/>
            <a:ext cx="12178484" cy="5650406"/>
          </a:xfrm>
          <a:custGeom>
            <a:rect b="b" l="l" r="r" t="t"/>
            <a:pathLst>
              <a:path extrusionOk="0" h="5650406" w="12178484">
                <a:moveTo>
                  <a:pt x="12178484" y="5650406"/>
                </a:moveTo>
                <a:lnTo>
                  <a:pt x="12178484" y="0"/>
                </a:lnTo>
                <a:lnTo>
                  <a:pt x="0" y="0"/>
                </a:lnTo>
                <a:lnTo>
                  <a:pt x="0" y="1955097"/>
                </a:lnTo>
                <a:lnTo>
                  <a:pt x="48872" y="1916097"/>
                </a:lnTo>
                <a:cubicBezTo>
                  <a:pt x="1359471" y="942064"/>
                  <a:pt x="2983252" y="365758"/>
                  <a:pt x="4741636" y="365758"/>
                </a:cubicBezTo>
                <a:cubicBezTo>
                  <a:pt x="8139481" y="365758"/>
                  <a:pt x="11034710" y="2517710"/>
                  <a:pt x="12138781" y="5533068"/>
                </a:cubicBezTo>
                <a:close/>
              </a:path>
            </a:pathLst>
          </a:custGeom>
          <a:gradFill>
            <a:gsLst>
              <a:gs pos="0">
                <a:schemeClr val="accent1"/>
              </a:gs>
              <a:gs pos="98000">
                <a:srgbClr val="9BEBFA"/>
              </a:gs>
              <a:gs pos="100000">
                <a:srgbClr val="9BEBF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p28"/>
          <p:cNvSpPr txBox="1"/>
          <p:nvPr/>
        </p:nvSpPr>
        <p:spPr>
          <a:xfrm flipH="1">
            <a:off x="10999278" y="6399607"/>
            <a:ext cx="9133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lt1"/>
                </a:solidFill>
                <a:latin typeface="Be Vietnam Pro"/>
                <a:ea typeface="Be Vietnam Pro"/>
                <a:cs typeface="Be Vietnam Pro"/>
                <a:sym typeface="Be Vietnam Pro"/>
              </a:rPr>
              <a:t>‹#›</a:t>
            </a:fld>
            <a:endParaRPr b="0" i="0" sz="6600" u="none" cap="none" strike="noStrike">
              <a:solidFill>
                <a:schemeClr val="lt1"/>
              </a:solidFill>
              <a:latin typeface="Be Vietnam Pro"/>
              <a:ea typeface="Be Vietnam Pro"/>
              <a:cs typeface="Be Vietnam Pro"/>
              <a:sym typeface="Be Vietnam Pro"/>
            </a:endParaRPr>
          </a:p>
        </p:txBody>
      </p:sp>
      <p:sp>
        <p:nvSpPr>
          <p:cNvPr id="138" name="Google Shape;138;p28"/>
          <p:cNvSpPr/>
          <p:nvPr/>
        </p:nvSpPr>
        <p:spPr>
          <a:xfrm>
            <a:off x="184863" y="6430385"/>
            <a:ext cx="182455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Be Vietnam Pro"/>
                <a:ea typeface="Be Vietnam Pro"/>
                <a:cs typeface="Be Vietnam Pro"/>
                <a:sym typeface="Be Vietnam Pro"/>
              </a:rPr>
              <a:t>CREATIVITY </a:t>
            </a:r>
            <a:r>
              <a:rPr b="1" i="0" lang="en-US" sz="1400" u="none" cap="none" strike="noStrike">
                <a:solidFill>
                  <a:schemeClr val="lt1"/>
                </a:solidFill>
                <a:latin typeface="Be Vietnam Pro"/>
                <a:ea typeface="Be Vietnam Pro"/>
                <a:cs typeface="Be Vietnam Pro"/>
                <a:sym typeface="Be Vietnam Pro"/>
              </a:rPr>
              <a:t>2024</a:t>
            </a:r>
            <a:endParaRPr b="1" i="0" sz="1400" u="none" cap="none" strike="noStrike">
              <a:solidFill>
                <a:schemeClr val="lt1"/>
              </a:solidFill>
              <a:latin typeface="Be Vietnam Pro"/>
              <a:ea typeface="Be Vietnam Pro"/>
              <a:cs typeface="Be Vietnam Pro"/>
              <a:sym typeface="Be Vietnam Pro"/>
            </a:endParaRPr>
          </a:p>
        </p:txBody>
      </p:sp>
      <p:pic>
        <p:nvPicPr>
          <p:cNvPr id="139" name="Google Shape;139;p28"/>
          <p:cNvPicPr preferRelativeResize="0"/>
          <p:nvPr/>
        </p:nvPicPr>
        <p:blipFill rotWithShape="1">
          <a:blip r:embed="rId2">
            <a:alphaModFix/>
          </a:blip>
          <a:srcRect b="0" l="0" r="0" t="0"/>
          <a:stretch/>
        </p:blipFill>
        <p:spPr>
          <a:xfrm rot="1371924">
            <a:off x="8172355" y="1430235"/>
            <a:ext cx="2595654" cy="4326088"/>
          </a:xfrm>
          <a:prstGeom prst="rect">
            <a:avLst/>
          </a:prstGeom>
          <a:noFill/>
          <a:ln>
            <a:noFill/>
          </a:ln>
          <a:effectLst>
            <a:outerShdw blurRad="1270000" sx="90000" rotWithShape="0" algn="tr" dir="8100000" dist="1346200" sy="90000">
              <a:srgbClr val="000000">
                <a:alpha val="40000"/>
              </a:srgbClr>
            </a:outerShdw>
          </a:effectLst>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Title Slide">
  <p:cSld name="28_Title Slide">
    <p:spTree>
      <p:nvGrpSpPr>
        <p:cNvPr id="140" name="Shape 140"/>
        <p:cNvGrpSpPr/>
        <p:nvPr/>
      </p:nvGrpSpPr>
      <p:grpSpPr>
        <a:xfrm>
          <a:off x="0" y="0"/>
          <a:ext cx="0" cy="0"/>
          <a:chOff x="0" y="0"/>
          <a:chExt cx="0" cy="0"/>
        </a:xfrm>
      </p:grpSpPr>
      <p:sp>
        <p:nvSpPr>
          <p:cNvPr id="141" name="Google Shape;141;p29"/>
          <p:cNvSpPr/>
          <p:nvPr/>
        </p:nvSpPr>
        <p:spPr>
          <a:xfrm>
            <a:off x="-42672" y="505792"/>
            <a:ext cx="12234672" cy="5966445"/>
          </a:xfrm>
          <a:custGeom>
            <a:rect b="b" l="l" r="r" t="t"/>
            <a:pathLst>
              <a:path extrusionOk="0" h="11263" w="10035">
                <a:moveTo>
                  <a:pt x="0" y="3263"/>
                </a:moveTo>
                <a:lnTo>
                  <a:pt x="10035" y="0"/>
                </a:lnTo>
                <a:cubicBezTo>
                  <a:pt x="10023" y="3754"/>
                  <a:pt x="10012" y="7509"/>
                  <a:pt x="10000" y="11263"/>
                </a:cubicBezTo>
                <a:lnTo>
                  <a:pt x="0" y="11263"/>
                </a:lnTo>
                <a:lnTo>
                  <a:pt x="0" y="3263"/>
                </a:lnTo>
                <a:close/>
              </a:path>
            </a:pathLst>
          </a:custGeom>
          <a:gradFill>
            <a:gsLst>
              <a:gs pos="0">
                <a:schemeClr val="accent1"/>
              </a:gs>
              <a:gs pos="98000">
                <a:srgbClr val="9BEBFA"/>
              </a:gs>
              <a:gs pos="100000">
                <a:srgbClr val="9BEBF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42" name="Google Shape;142;p29"/>
          <p:cNvSpPr/>
          <p:nvPr/>
        </p:nvSpPr>
        <p:spPr>
          <a:xfrm>
            <a:off x="-42672" y="1560615"/>
            <a:ext cx="12192000" cy="5297385"/>
          </a:xfrm>
          <a:prstGeom prst="flowChartManualInput">
            <a:avLst/>
          </a:prstGeom>
          <a:solidFill>
            <a:schemeClr val="lt1">
              <a:alpha val="64313"/>
            </a:schemeClr>
          </a:soli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43" name="Google Shape;143;p29"/>
          <p:cNvSpPr/>
          <p:nvPr/>
        </p:nvSpPr>
        <p:spPr>
          <a:xfrm>
            <a:off x="-42672" y="2157413"/>
            <a:ext cx="12192000" cy="4700587"/>
          </a:xfrm>
          <a:custGeom>
            <a:rect b="b" l="l" r="r" t="t"/>
            <a:pathLst>
              <a:path extrusionOk="0" h="14941" w="10000">
                <a:moveTo>
                  <a:pt x="0" y="6941"/>
                </a:moveTo>
                <a:lnTo>
                  <a:pt x="9988" y="0"/>
                </a:lnTo>
                <a:cubicBezTo>
                  <a:pt x="9992" y="4980"/>
                  <a:pt x="9996" y="9961"/>
                  <a:pt x="10000" y="14941"/>
                </a:cubicBezTo>
                <a:lnTo>
                  <a:pt x="0" y="14941"/>
                </a:lnTo>
                <a:lnTo>
                  <a:pt x="0" y="6941"/>
                </a:ln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pic>
        <p:nvPicPr>
          <p:cNvPr id="144" name="Google Shape;144;p29"/>
          <p:cNvPicPr preferRelativeResize="0"/>
          <p:nvPr/>
        </p:nvPicPr>
        <p:blipFill rotWithShape="1">
          <a:blip r:embed="rId2">
            <a:alphaModFix/>
          </a:blip>
          <a:srcRect b="0" l="0" r="0" t="0"/>
          <a:stretch/>
        </p:blipFill>
        <p:spPr>
          <a:xfrm flipH="1">
            <a:off x="1502506" y="1500189"/>
            <a:ext cx="4172872" cy="4600572"/>
          </a:xfrm>
          <a:prstGeom prst="rect">
            <a:avLst/>
          </a:prstGeom>
          <a:solidFill>
            <a:schemeClr val="lt1">
              <a:alpha val="0"/>
            </a:schemeClr>
          </a:solidFill>
          <a:ln>
            <a:noFill/>
          </a:ln>
        </p:spPr>
      </p:pic>
      <p:sp>
        <p:nvSpPr>
          <p:cNvPr id="145" name="Google Shape;145;p29"/>
          <p:cNvSpPr txBox="1"/>
          <p:nvPr/>
        </p:nvSpPr>
        <p:spPr>
          <a:xfrm flipH="1">
            <a:off x="10999278" y="6399607"/>
            <a:ext cx="9133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lt1"/>
                </a:solidFill>
                <a:latin typeface="Be Vietnam Pro"/>
                <a:ea typeface="Be Vietnam Pro"/>
                <a:cs typeface="Be Vietnam Pro"/>
                <a:sym typeface="Be Vietnam Pro"/>
              </a:rPr>
              <a:t>‹#›</a:t>
            </a:fld>
            <a:endParaRPr b="0" i="0" sz="6600" u="none" cap="none" strike="noStrike">
              <a:solidFill>
                <a:schemeClr val="lt1"/>
              </a:solidFill>
              <a:latin typeface="Be Vietnam Pro"/>
              <a:ea typeface="Be Vietnam Pro"/>
              <a:cs typeface="Be Vietnam Pro"/>
              <a:sym typeface="Be Vietnam Pro"/>
            </a:endParaRPr>
          </a:p>
        </p:txBody>
      </p:sp>
      <p:sp>
        <p:nvSpPr>
          <p:cNvPr id="146" name="Google Shape;146;p29"/>
          <p:cNvSpPr/>
          <p:nvPr/>
        </p:nvSpPr>
        <p:spPr>
          <a:xfrm>
            <a:off x="184863" y="6430385"/>
            <a:ext cx="182455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Be Vietnam Pro"/>
                <a:ea typeface="Be Vietnam Pro"/>
                <a:cs typeface="Be Vietnam Pro"/>
                <a:sym typeface="Be Vietnam Pro"/>
              </a:rPr>
              <a:t>CREATIVITY </a:t>
            </a:r>
            <a:r>
              <a:rPr b="1" i="0" lang="en-US" sz="1400" u="none" cap="none" strike="noStrike">
                <a:solidFill>
                  <a:schemeClr val="lt1"/>
                </a:solidFill>
                <a:latin typeface="Be Vietnam Pro"/>
                <a:ea typeface="Be Vietnam Pro"/>
                <a:cs typeface="Be Vietnam Pro"/>
                <a:sym typeface="Be Vietnam Pro"/>
              </a:rPr>
              <a:t>2024</a:t>
            </a:r>
            <a:endParaRPr b="1" i="0" sz="1400" u="none" cap="none" strike="noStrike">
              <a:solidFill>
                <a:schemeClr val="lt1"/>
              </a:solidFill>
              <a:latin typeface="Be Vietnam Pro"/>
              <a:ea typeface="Be Vietnam Pro"/>
              <a:cs typeface="Be Vietnam Pro"/>
              <a:sym typeface="Be Vietnam Pro"/>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Title Slide">
  <p:cSld name="29_Title Slide">
    <p:spTree>
      <p:nvGrpSpPr>
        <p:cNvPr id="147" name="Shape 147"/>
        <p:cNvGrpSpPr/>
        <p:nvPr/>
      </p:nvGrpSpPr>
      <p:grpSpPr>
        <a:xfrm>
          <a:off x="0" y="0"/>
          <a:ext cx="0" cy="0"/>
          <a:chOff x="0" y="0"/>
          <a:chExt cx="0" cy="0"/>
        </a:xfrm>
      </p:grpSpPr>
      <p:pic>
        <p:nvPicPr>
          <p:cNvPr id="148" name="Google Shape;148;p30"/>
          <p:cNvPicPr preferRelativeResize="0"/>
          <p:nvPr/>
        </p:nvPicPr>
        <p:blipFill rotWithShape="1">
          <a:blip r:embed="rId2">
            <a:alphaModFix/>
          </a:blip>
          <a:srcRect b="0" l="0" r="0" t="0"/>
          <a:stretch/>
        </p:blipFill>
        <p:spPr>
          <a:xfrm>
            <a:off x="6203814" y="1143451"/>
            <a:ext cx="2502124" cy="4571098"/>
          </a:xfrm>
          <a:prstGeom prst="rect">
            <a:avLst/>
          </a:prstGeom>
          <a:noFill/>
          <a:ln>
            <a:noFill/>
          </a:ln>
          <a:effectLst>
            <a:outerShdw blurRad="12700" sx="102000" rotWithShape="0" algn="ctr" sy="102000">
              <a:srgbClr val="000000">
                <a:alpha val="10588"/>
              </a:srgbClr>
            </a:outerShdw>
          </a:effectLst>
        </p:spPr>
      </p:pic>
      <p:sp>
        <p:nvSpPr>
          <p:cNvPr id="149" name="Google Shape;149;p30"/>
          <p:cNvSpPr/>
          <p:nvPr/>
        </p:nvSpPr>
        <p:spPr>
          <a:xfrm>
            <a:off x="0" y="140942"/>
            <a:ext cx="5075283" cy="1411855"/>
          </a:xfrm>
          <a:custGeom>
            <a:rect b="b" l="l" r="r" t="t"/>
            <a:pathLst>
              <a:path extrusionOk="0" h="1411855" w="5075283">
                <a:moveTo>
                  <a:pt x="1738231" y="0"/>
                </a:moveTo>
                <a:cubicBezTo>
                  <a:pt x="3023216" y="0"/>
                  <a:pt x="4186551" y="520843"/>
                  <a:pt x="5028641" y="1362933"/>
                </a:cubicBezTo>
                <a:lnTo>
                  <a:pt x="5075283" y="1411855"/>
                </a:lnTo>
                <a:lnTo>
                  <a:pt x="5029071" y="1378992"/>
                </a:lnTo>
                <a:cubicBezTo>
                  <a:pt x="4286392" y="877249"/>
                  <a:pt x="3391081" y="584274"/>
                  <a:pt x="2427343" y="584274"/>
                </a:cubicBezTo>
                <a:cubicBezTo>
                  <a:pt x="1543916" y="584274"/>
                  <a:pt x="717988" y="830454"/>
                  <a:pt x="14416" y="1257954"/>
                </a:cubicBezTo>
                <a:lnTo>
                  <a:pt x="0" y="1267197"/>
                </a:lnTo>
                <a:lnTo>
                  <a:pt x="0" y="336877"/>
                </a:lnTo>
                <a:lnTo>
                  <a:pt x="138256" y="282364"/>
                </a:lnTo>
                <a:cubicBezTo>
                  <a:pt x="637154" y="99693"/>
                  <a:pt x="1176051" y="0"/>
                  <a:pt x="1738231" y="0"/>
                </a:cubicBezTo>
                <a:close/>
              </a:path>
            </a:pathLst>
          </a:custGeom>
          <a:gradFill>
            <a:gsLst>
              <a:gs pos="0">
                <a:srgbClr val="FFFFFF">
                  <a:alpha val="0"/>
                </a:srgbClr>
              </a:gs>
              <a:gs pos="99000">
                <a:srgbClr val="F2F2F2"/>
              </a:gs>
              <a:gs pos="100000">
                <a:srgbClr val="F2F2F2"/>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50" name="Google Shape;150;p30"/>
          <p:cNvSpPr/>
          <p:nvPr/>
        </p:nvSpPr>
        <p:spPr>
          <a:xfrm rot="10800000">
            <a:off x="7116717" y="5274738"/>
            <a:ext cx="5075283" cy="1411855"/>
          </a:xfrm>
          <a:custGeom>
            <a:rect b="b" l="l" r="r" t="t"/>
            <a:pathLst>
              <a:path extrusionOk="0" h="1411855" w="5075283">
                <a:moveTo>
                  <a:pt x="1738231" y="0"/>
                </a:moveTo>
                <a:cubicBezTo>
                  <a:pt x="3023216" y="0"/>
                  <a:pt x="4186551" y="520843"/>
                  <a:pt x="5028641" y="1362933"/>
                </a:cubicBezTo>
                <a:lnTo>
                  <a:pt x="5075283" y="1411855"/>
                </a:lnTo>
                <a:lnTo>
                  <a:pt x="5029071" y="1378992"/>
                </a:lnTo>
                <a:cubicBezTo>
                  <a:pt x="4286392" y="877249"/>
                  <a:pt x="3391081" y="584274"/>
                  <a:pt x="2427343" y="584274"/>
                </a:cubicBezTo>
                <a:cubicBezTo>
                  <a:pt x="1543916" y="584274"/>
                  <a:pt x="717988" y="830454"/>
                  <a:pt x="14416" y="1257954"/>
                </a:cubicBezTo>
                <a:lnTo>
                  <a:pt x="0" y="1267197"/>
                </a:lnTo>
                <a:lnTo>
                  <a:pt x="0" y="336877"/>
                </a:lnTo>
                <a:lnTo>
                  <a:pt x="138256" y="282364"/>
                </a:lnTo>
                <a:cubicBezTo>
                  <a:pt x="637154" y="99693"/>
                  <a:pt x="1176051" y="0"/>
                  <a:pt x="1738231" y="0"/>
                </a:cubicBezTo>
                <a:close/>
              </a:path>
            </a:pathLst>
          </a:custGeom>
          <a:gradFill>
            <a:gsLst>
              <a:gs pos="0">
                <a:srgbClr val="FFFFFF">
                  <a:alpha val="0"/>
                </a:srgbClr>
              </a:gs>
              <a:gs pos="99000">
                <a:srgbClr val="F2F2F2"/>
              </a:gs>
              <a:gs pos="100000">
                <a:srgbClr val="F2F2F2"/>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20" name="Shape 20"/>
        <p:cNvGrpSpPr/>
        <p:nvPr/>
      </p:nvGrpSpPr>
      <p:grpSpPr>
        <a:xfrm>
          <a:off x="0" y="0"/>
          <a:ext cx="0" cy="0"/>
          <a:chOff x="0" y="0"/>
          <a:chExt cx="0" cy="0"/>
        </a:xfrm>
      </p:grpSpPr>
      <p:sp>
        <p:nvSpPr>
          <p:cNvPr id="21" name="Google Shape;21;p4"/>
          <p:cNvSpPr/>
          <p:nvPr/>
        </p:nvSpPr>
        <p:spPr>
          <a:xfrm flipH="1">
            <a:off x="-1" y="1"/>
            <a:ext cx="2454442" cy="5807242"/>
          </a:xfrm>
          <a:custGeom>
            <a:rect b="b" l="l" r="r" t="t"/>
            <a:pathLst>
              <a:path extrusionOk="0" h="5807242" w="2454442">
                <a:moveTo>
                  <a:pt x="2454442" y="0"/>
                </a:moveTo>
                <a:lnTo>
                  <a:pt x="0" y="0"/>
                </a:lnTo>
                <a:lnTo>
                  <a:pt x="0" y="5221494"/>
                </a:lnTo>
                <a:cubicBezTo>
                  <a:pt x="0" y="5544994"/>
                  <a:pt x="262248" y="5807242"/>
                  <a:pt x="585748" y="5807242"/>
                </a:cubicBezTo>
                <a:lnTo>
                  <a:pt x="2454442" y="5807242"/>
                </a:lnTo>
                <a:close/>
              </a:path>
            </a:pathLst>
          </a:custGeom>
          <a:gradFill>
            <a:gsLst>
              <a:gs pos="0">
                <a:schemeClr val="accent1"/>
              </a:gs>
              <a:gs pos="98000">
                <a:srgbClr val="9BEBFA"/>
              </a:gs>
              <a:gs pos="100000">
                <a:srgbClr val="9BEBF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_Title Slide">
  <p:cSld name="30_Title Slide">
    <p:spTree>
      <p:nvGrpSpPr>
        <p:cNvPr id="151" name="Shape 151"/>
        <p:cNvGrpSpPr/>
        <p:nvPr/>
      </p:nvGrpSpPr>
      <p:grpSpPr>
        <a:xfrm>
          <a:off x="0" y="0"/>
          <a:ext cx="0" cy="0"/>
          <a:chOff x="0" y="0"/>
          <a:chExt cx="0" cy="0"/>
        </a:xfrm>
      </p:grpSpPr>
      <p:sp>
        <p:nvSpPr>
          <p:cNvPr id="152" name="Google Shape;152;p31"/>
          <p:cNvSpPr/>
          <p:nvPr/>
        </p:nvSpPr>
        <p:spPr>
          <a:xfrm flipH="1">
            <a:off x="6505092" y="1670364"/>
            <a:ext cx="4981432" cy="5187635"/>
          </a:xfrm>
          <a:custGeom>
            <a:rect b="b" l="l" r="r" t="t"/>
            <a:pathLst>
              <a:path extrusionOk="0" h="6348340" w="6096000">
                <a:moveTo>
                  <a:pt x="1979349" y="0"/>
                </a:moveTo>
                <a:cubicBezTo>
                  <a:pt x="1268861" y="0"/>
                  <a:pt x="600411" y="179989"/>
                  <a:pt x="17109" y="496858"/>
                </a:cubicBezTo>
                <a:lnTo>
                  <a:pt x="0" y="506695"/>
                </a:lnTo>
                <a:lnTo>
                  <a:pt x="0" y="6348340"/>
                </a:lnTo>
                <a:lnTo>
                  <a:pt x="5437797" y="6348340"/>
                </a:lnTo>
                <a:lnTo>
                  <a:pt x="5500019" y="6251284"/>
                </a:lnTo>
                <a:cubicBezTo>
                  <a:pt x="5878213" y="5628859"/>
                  <a:pt x="6096000" y="4898188"/>
                  <a:pt x="6096000" y="4116651"/>
                </a:cubicBezTo>
                <a:cubicBezTo>
                  <a:pt x="6096000" y="1843088"/>
                  <a:pt x="4252912" y="0"/>
                  <a:pt x="1979349" y="0"/>
                </a:cubicBezTo>
                <a:close/>
              </a:path>
            </a:pathLst>
          </a:custGeom>
          <a:gradFill>
            <a:gsLst>
              <a:gs pos="0">
                <a:schemeClr val="accent1"/>
              </a:gs>
              <a:gs pos="98000">
                <a:srgbClr val="9BEBFA"/>
              </a:gs>
              <a:gs pos="100000">
                <a:srgbClr val="9BEBF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53" name="Google Shape;153;p31"/>
          <p:cNvSpPr/>
          <p:nvPr/>
        </p:nvSpPr>
        <p:spPr>
          <a:xfrm flipH="1">
            <a:off x="6930206" y="1328738"/>
            <a:ext cx="5261794" cy="5529262"/>
          </a:xfrm>
          <a:custGeom>
            <a:rect b="b" l="l" r="r" t="t"/>
            <a:pathLst>
              <a:path extrusionOk="0" h="5216576" w="4964234">
                <a:moveTo>
                  <a:pt x="1979347" y="0"/>
                </a:moveTo>
                <a:cubicBezTo>
                  <a:pt x="1258125" y="0"/>
                  <a:pt x="596646" y="255792"/>
                  <a:pt x="80682" y="681603"/>
                </a:cubicBezTo>
                <a:lnTo>
                  <a:pt x="0" y="754932"/>
                </a:lnTo>
                <a:lnTo>
                  <a:pt x="0" y="5214842"/>
                </a:lnTo>
                <a:lnTo>
                  <a:pt x="1908" y="5216576"/>
                </a:lnTo>
                <a:lnTo>
                  <a:pt x="3956786" y="5216576"/>
                </a:lnTo>
                <a:lnTo>
                  <a:pt x="4089981" y="5095521"/>
                </a:lnTo>
                <a:cubicBezTo>
                  <a:pt x="4630139" y="4555362"/>
                  <a:pt x="4964234" y="3809141"/>
                  <a:pt x="4964234" y="2984887"/>
                </a:cubicBezTo>
                <a:cubicBezTo>
                  <a:pt x="4964234" y="1336380"/>
                  <a:pt x="3627854" y="0"/>
                  <a:pt x="1979347" y="0"/>
                </a:cubicBez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54" name="Google Shape;154;p31"/>
          <p:cNvSpPr/>
          <p:nvPr/>
        </p:nvSpPr>
        <p:spPr>
          <a:xfrm flipH="1">
            <a:off x="7116717" y="808094"/>
            <a:ext cx="5075283" cy="1411855"/>
          </a:xfrm>
          <a:custGeom>
            <a:rect b="b" l="l" r="r" t="t"/>
            <a:pathLst>
              <a:path extrusionOk="0" h="1411855" w="5075283">
                <a:moveTo>
                  <a:pt x="1738231" y="0"/>
                </a:moveTo>
                <a:cubicBezTo>
                  <a:pt x="3023216" y="0"/>
                  <a:pt x="4186551" y="520843"/>
                  <a:pt x="5028641" y="1362933"/>
                </a:cubicBezTo>
                <a:lnTo>
                  <a:pt x="5075283" y="1411855"/>
                </a:lnTo>
                <a:lnTo>
                  <a:pt x="5029071" y="1378992"/>
                </a:lnTo>
                <a:cubicBezTo>
                  <a:pt x="4286392" y="877249"/>
                  <a:pt x="3391081" y="584274"/>
                  <a:pt x="2427343" y="584274"/>
                </a:cubicBezTo>
                <a:cubicBezTo>
                  <a:pt x="1543916" y="584274"/>
                  <a:pt x="717988" y="830454"/>
                  <a:pt x="14416" y="1257954"/>
                </a:cubicBezTo>
                <a:lnTo>
                  <a:pt x="0" y="1267197"/>
                </a:lnTo>
                <a:lnTo>
                  <a:pt x="0" y="336877"/>
                </a:lnTo>
                <a:lnTo>
                  <a:pt x="138256" y="282364"/>
                </a:lnTo>
                <a:cubicBezTo>
                  <a:pt x="637154" y="99693"/>
                  <a:pt x="1176051" y="0"/>
                  <a:pt x="1738231" y="0"/>
                </a:cubicBezTo>
                <a:close/>
              </a:path>
            </a:pathLst>
          </a:custGeom>
          <a:gradFill>
            <a:gsLst>
              <a:gs pos="0">
                <a:schemeClr val="accent1"/>
              </a:gs>
              <a:gs pos="98000">
                <a:srgbClr val="9BEBFA"/>
              </a:gs>
              <a:gs pos="100000">
                <a:srgbClr val="9BEBF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grpSp>
        <p:nvGrpSpPr>
          <p:cNvPr id="155" name="Google Shape;155;p31"/>
          <p:cNvGrpSpPr/>
          <p:nvPr/>
        </p:nvGrpSpPr>
        <p:grpSpPr>
          <a:xfrm>
            <a:off x="6279761" y="2368721"/>
            <a:ext cx="4621708" cy="299329"/>
            <a:chOff x="3179886" y="2083564"/>
            <a:chExt cx="5702858" cy="369350"/>
          </a:xfrm>
        </p:grpSpPr>
        <p:grpSp>
          <p:nvGrpSpPr>
            <p:cNvPr id="156" name="Google Shape;156;p31"/>
            <p:cNvGrpSpPr/>
            <p:nvPr/>
          </p:nvGrpSpPr>
          <p:grpSpPr>
            <a:xfrm>
              <a:off x="3179886" y="2083564"/>
              <a:ext cx="5702858" cy="369350"/>
              <a:chOff x="3179886" y="2083564"/>
              <a:chExt cx="5702858" cy="369350"/>
            </a:xfrm>
          </p:grpSpPr>
          <p:sp>
            <p:nvSpPr>
              <p:cNvPr id="157" name="Google Shape;157;p31"/>
              <p:cNvSpPr/>
              <p:nvPr/>
            </p:nvSpPr>
            <p:spPr>
              <a:xfrm>
                <a:off x="3179886" y="2083564"/>
                <a:ext cx="5702858" cy="369350"/>
              </a:xfrm>
              <a:prstGeom prst="round2SameRect">
                <a:avLst>
                  <a:gd fmla="val 14928" name="adj1"/>
                  <a:gd fmla="val 0" name="adj2"/>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58" name="Google Shape;158;p31"/>
              <p:cNvGrpSpPr/>
              <p:nvPr/>
            </p:nvGrpSpPr>
            <p:grpSpPr>
              <a:xfrm>
                <a:off x="3382010" y="2233949"/>
                <a:ext cx="341854" cy="82531"/>
                <a:chOff x="3382010" y="2233949"/>
                <a:chExt cx="341854" cy="82531"/>
              </a:xfrm>
            </p:grpSpPr>
            <p:sp>
              <p:nvSpPr>
                <p:cNvPr id="159" name="Google Shape;159;p31"/>
                <p:cNvSpPr/>
                <p:nvPr/>
              </p:nvSpPr>
              <p:spPr>
                <a:xfrm>
                  <a:off x="3382010" y="2233949"/>
                  <a:ext cx="82531" cy="8253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p31"/>
                <p:cNvSpPr/>
                <p:nvPr/>
              </p:nvSpPr>
              <p:spPr>
                <a:xfrm>
                  <a:off x="3511671" y="2233949"/>
                  <a:ext cx="82531" cy="82531"/>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31"/>
                <p:cNvSpPr/>
                <p:nvPr/>
              </p:nvSpPr>
              <p:spPr>
                <a:xfrm>
                  <a:off x="3641333" y="2233949"/>
                  <a:ext cx="82531" cy="82531"/>
                </a:xfrm>
                <a:prstGeom prst="ellipse">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sp>
          <p:nvSpPr>
            <p:cNvPr id="162" name="Google Shape;162;p31"/>
            <p:cNvSpPr/>
            <p:nvPr/>
          </p:nvSpPr>
          <p:spPr>
            <a:xfrm>
              <a:off x="3965020" y="2182834"/>
              <a:ext cx="2674620" cy="184759"/>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BFBFBF"/>
                  </a:solidFill>
                  <a:latin typeface="Arial"/>
                  <a:ea typeface="Arial"/>
                  <a:cs typeface="Arial"/>
                  <a:sym typeface="Arial"/>
                </a:rPr>
                <a:t>http://www.website.com</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Title Slide">
  <p:cSld name="31_Title Slide">
    <p:spTree>
      <p:nvGrpSpPr>
        <p:cNvPr id="163" name="Shape 163"/>
        <p:cNvGrpSpPr/>
        <p:nvPr/>
      </p:nvGrpSpPr>
      <p:grpSpPr>
        <a:xfrm>
          <a:off x="0" y="0"/>
          <a:ext cx="0" cy="0"/>
          <a:chOff x="0" y="0"/>
          <a:chExt cx="0" cy="0"/>
        </a:xfrm>
      </p:grpSpPr>
      <p:sp>
        <p:nvSpPr>
          <p:cNvPr id="164" name="Google Shape;164;p32"/>
          <p:cNvSpPr/>
          <p:nvPr/>
        </p:nvSpPr>
        <p:spPr>
          <a:xfrm flipH="1" rot="-5400000">
            <a:off x="2945603" y="-2945606"/>
            <a:ext cx="6300791" cy="12192001"/>
          </a:xfrm>
          <a:custGeom>
            <a:rect b="b" l="l" r="r" t="t"/>
            <a:pathLst>
              <a:path extrusionOk="0" h="12192000" w="6492242">
                <a:moveTo>
                  <a:pt x="0" y="12192000"/>
                </a:moveTo>
                <a:lnTo>
                  <a:pt x="0" y="0"/>
                </a:lnTo>
                <a:lnTo>
                  <a:pt x="4892118" y="0"/>
                </a:lnTo>
                <a:lnTo>
                  <a:pt x="4941903" y="62388"/>
                </a:lnTo>
                <a:cubicBezTo>
                  <a:pt x="5915936" y="1372987"/>
                  <a:pt x="6492242" y="2996768"/>
                  <a:pt x="6492242" y="4755152"/>
                </a:cubicBezTo>
                <a:cubicBezTo>
                  <a:pt x="6492242" y="8152997"/>
                  <a:pt x="4340290" y="11048226"/>
                  <a:pt x="1324932" y="12152297"/>
                </a:cubicBezTo>
                <a:lnTo>
                  <a:pt x="1207594" y="12192000"/>
                </a:ln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65" name="Google Shape;165;p32"/>
          <p:cNvGrpSpPr/>
          <p:nvPr/>
        </p:nvGrpSpPr>
        <p:grpSpPr>
          <a:xfrm>
            <a:off x="7835947" y="1103030"/>
            <a:ext cx="3276054" cy="4651940"/>
            <a:chOff x="19740901" y="3907229"/>
            <a:chExt cx="2810409" cy="3990736"/>
          </a:xfrm>
        </p:grpSpPr>
        <p:sp>
          <p:nvSpPr>
            <p:cNvPr id="166" name="Google Shape;166;p32"/>
            <p:cNvSpPr/>
            <p:nvPr/>
          </p:nvSpPr>
          <p:spPr>
            <a:xfrm>
              <a:off x="19740901" y="3907229"/>
              <a:ext cx="2810409" cy="3990736"/>
            </a:xfrm>
            <a:custGeom>
              <a:rect b="b" l="l" r="r" t="t"/>
              <a:pathLst>
                <a:path extrusionOk="0" h="1183" w="834">
                  <a:moveTo>
                    <a:pt x="834" y="1133"/>
                  </a:moveTo>
                  <a:cubicBezTo>
                    <a:pt x="834" y="1160"/>
                    <a:pt x="812" y="1183"/>
                    <a:pt x="785" y="1183"/>
                  </a:cubicBezTo>
                  <a:cubicBezTo>
                    <a:pt x="50" y="1183"/>
                    <a:pt x="50" y="1183"/>
                    <a:pt x="50" y="1183"/>
                  </a:cubicBezTo>
                  <a:cubicBezTo>
                    <a:pt x="22" y="1183"/>
                    <a:pt x="0" y="1160"/>
                    <a:pt x="0" y="1133"/>
                  </a:cubicBezTo>
                  <a:cubicBezTo>
                    <a:pt x="0" y="49"/>
                    <a:pt x="0" y="49"/>
                    <a:pt x="0" y="49"/>
                  </a:cubicBezTo>
                  <a:cubicBezTo>
                    <a:pt x="0" y="22"/>
                    <a:pt x="22" y="0"/>
                    <a:pt x="50" y="0"/>
                  </a:cubicBezTo>
                  <a:cubicBezTo>
                    <a:pt x="785" y="0"/>
                    <a:pt x="785" y="0"/>
                    <a:pt x="785" y="0"/>
                  </a:cubicBezTo>
                  <a:cubicBezTo>
                    <a:pt x="812" y="0"/>
                    <a:pt x="834" y="22"/>
                    <a:pt x="834" y="49"/>
                  </a:cubicBezTo>
                  <a:cubicBezTo>
                    <a:pt x="834" y="1133"/>
                    <a:pt x="834" y="1133"/>
                    <a:pt x="834" y="1133"/>
                  </a:cubicBezTo>
                </a:path>
              </a:pathLst>
            </a:custGeom>
            <a:solidFill>
              <a:srgbClr val="F2F2F2"/>
            </a:solidFill>
            <a:ln>
              <a:noFill/>
            </a:ln>
            <a:effectLst>
              <a:outerShdw blurRad="1270000" sx="74000" rotWithShape="0" algn="ctr" dir="5400000" dist="762000" sy="74000">
                <a:srgbClr val="3F3F3F">
                  <a:alpha val="30588"/>
                </a:srgbClr>
              </a:outerShdw>
            </a:effectLst>
          </p:spPr>
          <p:txBody>
            <a:bodyPr anchorCtr="0" anchor="t"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67" name="Google Shape;167;p32"/>
            <p:cNvGrpSpPr/>
            <p:nvPr/>
          </p:nvGrpSpPr>
          <p:grpSpPr>
            <a:xfrm>
              <a:off x="21066819" y="4065780"/>
              <a:ext cx="104590" cy="53974"/>
              <a:chOff x="21066819" y="4065780"/>
              <a:chExt cx="104590" cy="53974"/>
            </a:xfrm>
          </p:grpSpPr>
          <p:sp>
            <p:nvSpPr>
              <p:cNvPr id="168" name="Google Shape;168;p32"/>
              <p:cNvSpPr/>
              <p:nvPr/>
            </p:nvSpPr>
            <p:spPr>
              <a:xfrm>
                <a:off x="21120800" y="4069152"/>
                <a:ext cx="50609" cy="50602"/>
              </a:xfrm>
              <a:prstGeom prst="ellipse">
                <a:avLst/>
              </a:prstGeom>
              <a:solidFill>
                <a:schemeClr val="lt1"/>
              </a:solidFill>
              <a:ln>
                <a:noFill/>
              </a:ln>
            </p:spPr>
            <p:txBody>
              <a:bodyPr anchorCtr="0" anchor="t"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32"/>
              <p:cNvSpPr/>
              <p:nvPr/>
            </p:nvSpPr>
            <p:spPr>
              <a:xfrm>
                <a:off x="21120800" y="4065780"/>
                <a:ext cx="50609" cy="50602"/>
              </a:xfrm>
              <a:prstGeom prst="ellipse">
                <a:avLst/>
              </a:prstGeom>
              <a:solidFill>
                <a:schemeClr val="lt1"/>
              </a:solidFill>
              <a:ln>
                <a:noFill/>
              </a:ln>
            </p:spPr>
            <p:txBody>
              <a:bodyPr anchorCtr="0" anchor="t"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0" name="Google Shape;170;p32"/>
              <p:cNvSpPr/>
              <p:nvPr/>
            </p:nvSpPr>
            <p:spPr>
              <a:xfrm>
                <a:off x="21130921" y="4075899"/>
                <a:ext cx="30366" cy="30362"/>
              </a:xfrm>
              <a:prstGeom prst="ellipse">
                <a:avLst/>
              </a:prstGeom>
              <a:solidFill>
                <a:schemeClr val="lt1"/>
              </a:solidFill>
              <a:ln>
                <a:noFill/>
              </a:ln>
            </p:spPr>
            <p:txBody>
              <a:bodyPr anchorCtr="0" anchor="t"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1" name="Google Shape;171;p32"/>
              <p:cNvSpPr/>
              <p:nvPr/>
            </p:nvSpPr>
            <p:spPr>
              <a:xfrm>
                <a:off x="21137668" y="4082646"/>
                <a:ext cx="16870" cy="16868"/>
              </a:xfrm>
              <a:prstGeom prst="ellipse">
                <a:avLst/>
              </a:prstGeom>
              <a:solidFill>
                <a:schemeClr val="lt1"/>
              </a:solidFill>
              <a:ln>
                <a:noFill/>
              </a:ln>
            </p:spPr>
            <p:txBody>
              <a:bodyPr anchorCtr="0" anchor="t"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32"/>
              <p:cNvSpPr/>
              <p:nvPr/>
            </p:nvSpPr>
            <p:spPr>
              <a:xfrm>
                <a:off x="21144416" y="4089393"/>
                <a:ext cx="3375" cy="3374"/>
              </a:xfrm>
              <a:custGeom>
                <a:rect b="b" l="l" r="r" t="t"/>
                <a:pathLst>
                  <a:path extrusionOk="0" h="1" w="1">
                    <a:moveTo>
                      <a:pt x="1" y="0"/>
                    </a:moveTo>
                    <a:lnTo>
                      <a:pt x="1" y="1"/>
                    </a:lnTo>
                    <a:lnTo>
                      <a:pt x="0" y="0"/>
                    </a:lnTo>
                    <a:lnTo>
                      <a:pt x="1" y="0"/>
                    </a:lnTo>
                    <a:lnTo>
                      <a:pt x="1" y="0"/>
                    </a:lnTo>
                    <a:close/>
                  </a:path>
                </a:pathLst>
              </a:custGeom>
              <a:solidFill>
                <a:schemeClr val="lt1"/>
              </a:solidFill>
              <a:ln>
                <a:noFill/>
              </a:ln>
            </p:spPr>
            <p:txBody>
              <a:bodyPr anchorCtr="0" anchor="t"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32"/>
              <p:cNvSpPr/>
              <p:nvPr/>
            </p:nvSpPr>
            <p:spPr>
              <a:xfrm>
                <a:off x="21066819" y="4082646"/>
                <a:ext cx="23618" cy="23615"/>
              </a:xfrm>
              <a:prstGeom prst="rect">
                <a:avLst/>
              </a:prstGeom>
              <a:solidFill>
                <a:schemeClr val="lt1"/>
              </a:solidFill>
              <a:ln>
                <a:noFill/>
              </a:ln>
            </p:spPr>
            <p:txBody>
              <a:bodyPr anchorCtr="0" anchor="t"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4" name="Google Shape;174;p32"/>
            <p:cNvSpPr/>
            <p:nvPr/>
          </p:nvSpPr>
          <p:spPr>
            <a:xfrm>
              <a:off x="19909591" y="4241197"/>
              <a:ext cx="2476398" cy="3302562"/>
            </a:xfrm>
            <a:prstGeom prst="rect">
              <a:avLst/>
            </a:prstGeom>
            <a:solidFill>
              <a:schemeClr val="lt1"/>
            </a:solidFill>
            <a:ln>
              <a:noFill/>
            </a:ln>
            <a:effectLst>
              <a:outerShdw blurRad="1270000" sx="74000" rotWithShape="0" algn="ctr" dir="5400000" dist="762000" sy="74000">
                <a:srgbClr val="3F3F3F">
                  <a:alpha val="30588"/>
                </a:srgbClr>
              </a:outerShdw>
            </a:effectLst>
          </p:spPr>
          <p:txBody>
            <a:bodyPr anchorCtr="0" anchor="t"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75" name="Google Shape;175;p32"/>
            <p:cNvGrpSpPr/>
            <p:nvPr/>
          </p:nvGrpSpPr>
          <p:grpSpPr>
            <a:xfrm>
              <a:off x="21043201" y="7614599"/>
              <a:ext cx="209178" cy="212525"/>
              <a:chOff x="21043201" y="7614599"/>
              <a:chExt cx="209178" cy="212525"/>
            </a:xfrm>
          </p:grpSpPr>
          <p:sp>
            <p:nvSpPr>
              <p:cNvPr id="176" name="Google Shape;176;p32"/>
              <p:cNvSpPr/>
              <p:nvPr/>
            </p:nvSpPr>
            <p:spPr>
              <a:xfrm>
                <a:off x="21043201" y="7614599"/>
                <a:ext cx="209178" cy="212525"/>
              </a:xfrm>
              <a:prstGeom prst="ellipse">
                <a:avLst/>
              </a:prstGeom>
              <a:solidFill>
                <a:srgbClr val="7F7F7F"/>
              </a:solidFill>
              <a:ln>
                <a:noFill/>
              </a:ln>
            </p:spPr>
            <p:txBody>
              <a:bodyPr anchorCtr="0" anchor="t"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32"/>
              <p:cNvSpPr/>
              <p:nvPr/>
            </p:nvSpPr>
            <p:spPr>
              <a:xfrm>
                <a:off x="21093809" y="7665199"/>
                <a:ext cx="107963" cy="107949"/>
              </a:xfrm>
              <a:custGeom>
                <a:rect b="b" l="l" r="r" t="t"/>
                <a:pathLst>
                  <a:path extrusionOk="0" h="32" w="32">
                    <a:moveTo>
                      <a:pt x="30" y="21"/>
                    </a:moveTo>
                    <a:cubicBezTo>
                      <a:pt x="28" y="21"/>
                      <a:pt x="28" y="21"/>
                      <a:pt x="28" y="21"/>
                    </a:cubicBezTo>
                    <a:cubicBezTo>
                      <a:pt x="28" y="25"/>
                      <a:pt x="25" y="28"/>
                      <a:pt x="21" y="28"/>
                    </a:cubicBezTo>
                    <a:cubicBezTo>
                      <a:pt x="11" y="28"/>
                      <a:pt x="11" y="28"/>
                      <a:pt x="11" y="28"/>
                    </a:cubicBezTo>
                    <a:cubicBezTo>
                      <a:pt x="7" y="28"/>
                      <a:pt x="4" y="25"/>
                      <a:pt x="4" y="21"/>
                    </a:cubicBezTo>
                    <a:cubicBezTo>
                      <a:pt x="4" y="11"/>
                      <a:pt x="4" y="11"/>
                      <a:pt x="4" y="11"/>
                    </a:cubicBezTo>
                    <a:cubicBezTo>
                      <a:pt x="4" y="7"/>
                      <a:pt x="7" y="4"/>
                      <a:pt x="11" y="4"/>
                    </a:cubicBezTo>
                    <a:cubicBezTo>
                      <a:pt x="21" y="4"/>
                      <a:pt x="21" y="4"/>
                      <a:pt x="21" y="4"/>
                    </a:cubicBezTo>
                    <a:cubicBezTo>
                      <a:pt x="25" y="4"/>
                      <a:pt x="28" y="7"/>
                      <a:pt x="28" y="11"/>
                    </a:cubicBezTo>
                    <a:cubicBezTo>
                      <a:pt x="28" y="21"/>
                      <a:pt x="28" y="21"/>
                      <a:pt x="28" y="21"/>
                    </a:cubicBezTo>
                    <a:cubicBezTo>
                      <a:pt x="30" y="21"/>
                      <a:pt x="30" y="21"/>
                      <a:pt x="30" y="21"/>
                    </a:cubicBezTo>
                    <a:cubicBezTo>
                      <a:pt x="32" y="21"/>
                      <a:pt x="32" y="21"/>
                      <a:pt x="32" y="21"/>
                    </a:cubicBezTo>
                    <a:cubicBezTo>
                      <a:pt x="32" y="11"/>
                      <a:pt x="32" y="11"/>
                      <a:pt x="32" y="11"/>
                    </a:cubicBezTo>
                    <a:cubicBezTo>
                      <a:pt x="32" y="5"/>
                      <a:pt x="28" y="0"/>
                      <a:pt x="21" y="0"/>
                    </a:cubicBezTo>
                    <a:cubicBezTo>
                      <a:pt x="11" y="0"/>
                      <a:pt x="11" y="0"/>
                      <a:pt x="11" y="0"/>
                    </a:cubicBezTo>
                    <a:cubicBezTo>
                      <a:pt x="5" y="0"/>
                      <a:pt x="0" y="5"/>
                      <a:pt x="0" y="11"/>
                    </a:cubicBezTo>
                    <a:cubicBezTo>
                      <a:pt x="0" y="21"/>
                      <a:pt x="0" y="21"/>
                      <a:pt x="0" y="21"/>
                    </a:cubicBezTo>
                    <a:cubicBezTo>
                      <a:pt x="0" y="28"/>
                      <a:pt x="5" y="32"/>
                      <a:pt x="11" y="32"/>
                    </a:cubicBezTo>
                    <a:cubicBezTo>
                      <a:pt x="21" y="32"/>
                      <a:pt x="21" y="32"/>
                      <a:pt x="21" y="32"/>
                    </a:cubicBezTo>
                    <a:cubicBezTo>
                      <a:pt x="28" y="32"/>
                      <a:pt x="32" y="28"/>
                      <a:pt x="32" y="21"/>
                    </a:cubicBezTo>
                    <a:lnTo>
                      <a:pt x="30" y="21"/>
                    </a:lnTo>
                    <a:close/>
                  </a:path>
                </a:pathLst>
              </a:custGeom>
              <a:solidFill>
                <a:schemeClr val="lt1"/>
              </a:solidFill>
              <a:ln>
                <a:noFill/>
              </a:ln>
            </p:spPr>
            <p:txBody>
              <a:bodyPr anchorCtr="0" anchor="t" bIns="22850" lIns="45700" spcFirstLastPara="1" rIns="45700" wrap="square" tIns="2285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Slide">
  <p:cSld name="32_Title Slide">
    <p:spTree>
      <p:nvGrpSpPr>
        <p:cNvPr id="178" name="Shape 178"/>
        <p:cNvGrpSpPr/>
        <p:nvPr/>
      </p:nvGrpSpPr>
      <p:grpSpPr>
        <a:xfrm>
          <a:off x="0" y="0"/>
          <a:ext cx="0" cy="0"/>
          <a:chOff x="0" y="0"/>
          <a:chExt cx="0" cy="0"/>
        </a:xfrm>
      </p:grpSpPr>
      <p:sp>
        <p:nvSpPr>
          <p:cNvPr id="179" name="Google Shape;179;p33"/>
          <p:cNvSpPr/>
          <p:nvPr/>
        </p:nvSpPr>
        <p:spPr>
          <a:xfrm>
            <a:off x="1" y="3549441"/>
            <a:ext cx="12192000" cy="2003777"/>
          </a:xfrm>
          <a:prstGeom prst="rect">
            <a:avLst/>
          </a:prstGeom>
          <a:solidFill>
            <a:schemeClr val="accent1"/>
          </a:solidFill>
          <a:ln>
            <a:noFill/>
          </a:ln>
          <a:effectLst>
            <a:outerShdw blurRad="292100" rotWithShape="0" algn="br" dir="13500000" dist="152400">
              <a:schemeClr val="lt1">
                <a:alpha val="20000"/>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0" name="Google Shape;180;p33"/>
          <p:cNvPicPr preferRelativeResize="0"/>
          <p:nvPr/>
        </p:nvPicPr>
        <p:blipFill rotWithShape="1">
          <a:blip r:embed="rId2">
            <a:alphaModFix/>
          </a:blip>
          <a:srcRect b="0" l="0" r="0" t="0"/>
          <a:stretch/>
        </p:blipFill>
        <p:spPr>
          <a:xfrm>
            <a:off x="3181446" y="2999290"/>
            <a:ext cx="5757860" cy="321882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Title Slide">
  <p:cSld name="33_Title Slide">
    <p:spTree>
      <p:nvGrpSpPr>
        <p:cNvPr id="181" name="Shape 181"/>
        <p:cNvGrpSpPr/>
        <p:nvPr/>
      </p:nvGrpSpPr>
      <p:grpSpPr>
        <a:xfrm>
          <a:off x="0" y="0"/>
          <a:ext cx="0" cy="0"/>
          <a:chOff x="0" y="0"/>
          <a:chExt cx="0" cy="0"/>
        </a:xfrm>
      </p:grpSpPr>
      <p:sp>
        <p:nvSpPr>
          <p:cNvPr id="182" name="Google Shape;182;p34"/>
          <p:cNvSpPr/>
          <p:nvPr/>
        </p:nvSpPr>
        <p:spPr>
          <a:xfrm flipH="1">
            <a:off x="7163642" y="1670364"/>
            <a:ext cx="4981432" cy="5187635"/>
          </a:xfrm>
          <a:custGeom>
            <a:rect b="b" l="l" r="r" t="t"/>
            <a:pathLst>
              <a:path extrusionOk="0" h="6348340" w="6096000">
                <a:moveTo>
                  <a:pt x="1979349" y="0"/>
                </a:moveTo>
                <a:cubicBezTo>
                  <a:pt x="1268861" y="0"/>
                  <a:pt x="600411" y="179989"/>
                  <a:pt x="17109" y="496858"/>
                </a:cubicBezTo>
                <a:lnTo>
                  <a:pt x="0" y="506695"/>
                </a:lnTo>
                <a:lnTo>
                  <a:pt x="0" y="6348340"/>
                </a:lnTo>
                <a:lnTo>
                  <a:pt x="5437797" y="6348340"/>
                </a:lnTo>
                <a:lnTo>
                  <a:pt x="5500019" y="6251284"/>
                </a:lnTo>
                <a:cubicBezTo>
                  <a:pt x="5878213" y="5628859"/>
                  <a:pt x="6096000" y="4898188"/>
                  <a:pt x="6096000" y="4116651"/>
                </a:cubicBezTo>
                <a:cubicBezTo>
                  <a:pt x="6096000" y="1843088"/>
                  <a:pt x="4252912" y="0"/>
                  <a:pt x="1979349" y="0"/>
                </a:cubicBezTo>
                <a:close/>
              </a:path>
            </a:pathLst>
          </a:custGeom>
          <a:gradFill>
            <a:gsLst>
              <a:gs pos="0">
                <a:schemeClr val="accent1"/>
              </a:gs>
              <a:gs pos="98000">
                <a:srgbClr val="9BEBFA"/>
              </a:gs>
              <a:gs pos="100000">
                <a:srgbClr val="9BEBF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pic>
        <p:nvPicPr>
          <p:cNvPr id="183" name="Google Shape;183;p34"/>
          <p:cNvPicPr preferRelativeResize="0"/>
          <p:nvPr/>
        </p:nvPicPr>
        <p:blipFill rotWithShape="1">
          <a:blip r:embed="rId2">
            <a:alphaModFix/>
          </a:blip>
          <a:srcRect b="0" l="31493" r="13857" t="0"/>
          <a:stretch/>
        </p:blipFill>
        <p:spPr>
          <a:xfrm flipH="1">
            <a:off x="6705598" y="666750"/>
            <a:ext cx="5486401" cy="61912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Title Slide">
  <p:cSld name="34_Title Slide">
    <p:spTree>
      <p:nvGrpSpPr>
        <p:cNvPr id="184" name="Shape 184"/>
        <p:cNvGrpSpPr/>
        <p:nvPr/>
      </p:nvGrpSpPr>
      <p:grpSpPr>
        <a:xfrm>
          <a:off x="0" y="0"/>
          <a:ext cx="0" cy="0"/>
          <a:chOff x="0" y="0"/>
          <a:chExt cx="0" cy="0"/>
        </a:xfrm>
      </p:grpSpPr>
      <p:sp>
        <p:nvSpPr>
          <p:cNvPr id="185" name="Google Shape;185;p35"/>
          <p:cNvSpPr/>
          <p:nvPr/>
        </p:nvSpPr>
        <p:spPr>
          <a:xfrm flipH="1">
            <a:off x="1163411" y="2347268"/>
            <a:ext cx="2972944" cy="3573866"/>
          </a:xfrm>
          <a:prstGeom prst="roundRect">
            <a:avLst>
              <a:gd fmla="val 5539" name="adj"/>
            </a:avLst>
          </a:prstGeom>
          <a:solidFill>
            <a:schemeClr val="lt1">
              <a:alpha val="89411"/>
            </a:schemeClr>
          </a:solidFill>
          <a:ln>
            <a:noFill/>
          </a:ln>
          <a:effectLst>
            <a:outerShdw blurRad="876300" rotWithShape="0" algn="t" dir="2700000" dist="393700">
              <a:srgbClr val="000000">
                <a:alpha val="3333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Be Vietnam Pro"/>
              <a:ea typeface="Be Vietnam Pro"/>
              <a:cs typeface="Be Vietnam Pro"/>
              <a:sym typeface="Be Vietnam Pro"/>
            </a:endParaRPr>
          </a:p>
        </p:txBody>
      </p:sp>
      <p:sp>
        <p:nvSpPr>
          <p:cNvPr id="186" name="Google Shape;186;p35"/>
          <p:cNvSpPr/>
          <p:nvPr/>
        </p:nvSpPr>
        <p:spPr>
          <a:xfrm flipH="1">
            <a:off x="4609528" y="2347268"/>
            <a:ext cx="2972944" cy="3573866"/>
          </a:xfrm>
          <a:prstGeom prst="roundRect">
            <a:avLst>
              <a:gd fmla="val 5539" name="adj"/>
            </a:avLst>
          </a:prstGeom>
          <a:solidFill>
            <a:schemeClr val="lt1">
              <a:alpha val="89411"/>
            </a:schemeClr>
          </a:solidFill>
          <a:ln>
            <a:noFill/>
          </a:ln>
          <a:effectLst>
            <a:outerShdw blurRad="876300" rotWithShape="0" algn="t" dir="2700000" dist="393700">
              <a:srgbClr val="000000">
                <a:alpha val="3333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Be Vietnam Pro"/>
              <a:ea typeface="Be Vietnam Pro"/>
              <a:cs typeface="Be Vietnam Pro"/>
              <a:sym typeface="Be Vietnam Pro"/>
            </a:endParaRPr>
          </a:p>
        </p:txBody>
      </p:sp>
      <p:sp>
        <p:nvSpPr>
          <p:cNvPr id="187" name="Google Shape;187;p35"/>
          <p:cNvSpPr/>
          <p:nvPr/>
        </p:nvSpPr>
        <p:spPr>
          <a:xfrm flipH="1">
            <a:off x="8045094" y="2347268"/>
            <a:ext cx="2972944" cy="3573866"/>
          </a:xfrm>
          <a:prstGeom prst="roundRect">
            <a:avLst>
              <a:gd fmla="val 5539" name="adj"/>
            </a:avLst>
          </a:prstGeom>
          <a:solidFill>
            <a:schemeClr val="lt1">
              <a:alpha val="89411"/>
            </a:schemeClr>
          </a:solidFill>
          <a:ln>
            <a:noFill/>
          </a:ln>
          <a:effectLst>
            <a:outerShdw blurRad="876300" rotWithShape="0" algn="t" dir="2700000" dist="393700">
              <a:srgbClr val="000000">
                <a:alpha val="3333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Be Vietnam Pro"/>
              <a:ea typeface="Be Vietnam Pro"/>
              <a:cs typeface="Be Vietnam Pro"/>
              <a:sym typeface="Be Vietnam Pro"/>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5_Title Slide">
  <p:cSld name="35_Title Slide">
    <p:spTree>
      <p:nvGrpSpPr>
        <p:cNvPr id="188" name="Shape 188"/>
        <p:cNvGrpSpPr/>
        <p:nvPr/>
      </p:nvGrpSpPr>
      <p:grpSpPr>
        <a:xfrm>
          <a:off x="0" y="0"/>
          <a:ext cx="0" cy="0"/>
          <a:chOff x="0" y="0"/>
          <a:chExt cx="0" cy="0"/>
        </a:xfrm>
      </p:grpSpPr>
      <p:sp>
        <p:nvSpPr>
          <p:cNvPr id="189" name="Google Shape;189;p36"/>
          <p:cNvSpPr/>
          <p:nvPr/>
        </p:nvSpPr>
        <p:spPr>
          <a:xfrm>
            <a:off x="3441673" y="826435"/>
            <a:ext cx="5308653" cy="5308653"/>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accent4"/>
              </a:gs>
              <a:gs pos="99000">
                <a:srgbClr val="48FDDA">
                  <a:alpha val="0"/>
                </a:srgbClr>
              </a:gs>
              <a:gs pos="100000">
                <a:srgbClr val="48FDDA">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90" name="Google Shape;190;p36"/>
          <p:cNvSpPr/>
          <p:nvPr/>
        </p:nvSpPr>
        <p:spPr>
          <a:xfrm>
            <a:off x="8950866" y="2716648"/>
            <a:ext cx="2774165" cy="2774165"/>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accent1"/>
              </a:gs>
              <a:gs pos="98000">
                <a:srgbClr val="9BEBFA">
                  <a:alpha val="0"/>
                </a:srgbClr>
              </a:gs>
              <a:gs pos="100000">
                <a:srgbClr val="9BEBFA">
                  <a:alpha val="0"/>
                </a:srgbClr>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91" name="Google Shape;191;p36"/>
          <p:cNvSpPr/>
          <p:nvPr/>
        </p:nvSpPr>
        <p:spPr>
          <a:xfrm>
            <a:off x="1601214" y="2638999"/>
            <a:ext cx="4157664" cy="3436408"/>
          </a:xfrm>
          <a:prstGeom prst="roundRect">
            <a:avLst>
              <a:gd fmla="val 5839" name="adj"/>
            </a:avLst>
          </a:prstGeom>
          <a:gradFill>
            <a:gsLst>
              <a:gs pos="0">
                <a:schemeClr val="lt1"/>
              </a:gs>
              <a:gs pos="99000">
                <a:srgbClr val="F2F2F2"/>
              </a:gs>
              <a:gs pos="100000">
                <a:srgbClr val="F2F2F2"/>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92" name="Google Shape;192;p36"/>
          <p:cNvSpPr/>
          <p:nvPr/>
        </p:nvSpPr>
        <p:spPr>
          <a:xfrm>
            <a:off x="1895120" y="2897830"/>
            <a:ext cx="1429336" cy="1429336"/>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lt1"/>
              </a:gs>
              <a:gs pos="99000">
                <a:srgbClr val="F2F2F2"/>
              </a:gs>
              <a:gs pos="100000">
                <a:srgbClr val="F2F2F2"/>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93" name="Google Shape;193;p36"/>
          <p:cNvSpPr/>
          <p:nvPr/>
        </p:nvSpPr>
        <p:spPr>
          <a:xfrm>
            <a:off x="2016349" y="3019059"/>
            <a:ext cx="1186880" cy="1186880"/>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solidFill>
            <a:schemeClr val="lt1"/>
          </a:soli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94" name="Google Shape;194;p36"/>
          <p:cNvSpPr/>
          <p:nvPr/>
        </p:nvSpPr>
        <p:spPr>
          <a:xfrm>
            <a:off x="7059345" y="464081"/>
            <a:ext cx="3999182" cy="2611104"/>
          </a:xfrm>
          <a:prstGeom prst="roundRect">
            <a:avLst>
              <a:gd fmla="val 5839" name="adj"/>
            </a:avLst>
          </a:prstGeom>
          <a:gradFill>
            <a:gsLst>
              <a:gs pos="0">
                <a:schemeClr val="lt1"/>
              </a:gs>
              <a:gs pos="99000">
                <a:srgbClr val="F2F2F2"/>
              </a:gs>
              <a:gs pos="100000">
                <a:srgbClr val="F2F2F2"/>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95" name="Google Shape;195;p36"/>
          <p:cNvSpPr/>
          <p:nvPr/>
        </p:nvSpPr>
        <p:spPr>
          <a:xfrm>
            <a:off x="7348113" y="722912"/>
            <a:ext cx="1429336" cy="1429336"/>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lt1"/>
              </a:gs>
              <a:gs pos="99000">
                <a:srgbClr val="F2F2F2"/>
              </a:gs>
              <a:gs pos="100000">
                <a:srgbClr val="F2F2F2"/>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96" name="Google Shape;196;p36"/>
          <p:cNvSpPr/>
          <p:nvPr/>
        </p:nvSpPr>
        <p:spPr>
          <a:xfrm>
            <a:off x="7469342" y="844141"/>
            <a:ext cx="1186880" cy="1186880"/>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solidFill>
            <a:schemeClr val="lt1"/>
          </a:soli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97" name="Google Shape;197;p36"/>
          <p:cNvSpPr/>
          <p:nvPr/>
        </p:nvSpPr>
        <p:spPr>
          <a:xfrm>
            <a:off x="6102083" y="3464303"/>
            <a:ext cx="3999182" cy="2611104"/>
          </a:xfrm>
          <a:prstGeom prst="roundRect">
            <a:avLst>
              <a:gd fmla="val 5839" name="adj"/>
            </a:avLst>
          </a:prstGeom>
          <a:gradFill>
            <a:gsLst>
              <a:gs pos="0">
                <a:schemeClr val="lt1"/>
              </a:gs>
              <a:gs pos="99000">
                <a:srgbClr val="F2F2F2"/>
              </a:gs>
              <a:gs pos="100000">
                <a:srgbClr val="F2F2F2"/>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98" name="Google Shape;198;p36"/>
          <p:cNvSpPr/>
          <p:nvPr/>
        </p:nvSpPr>
        <p:spPr>
          <a:xfrm>
            <a:off x="6390851" y="3723134"/>
            <a:ext cx="1429336" cy="1429336"/>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lt1"/>
              </a:gs>
              <a:gs pos="99000">
                <a:srgbClr val="F2F2F2"/>
              </a:gs>
              <a:gs pos="100000">
                <a:srgbClr val="F2F2F2"/>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199" name="Google Shape;199;p36"/>
          <p:cNvSpPr/>
          <p:nvPr/>
        </p:nvSpPr>
        <p:spPr>
          <a:xfrm>
            <a:off x="6512080" y="3844363"/>
            <a:ext cx="1186880" cy="1186880"/>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solidFill>
            <a:schemeClr val="lt1"/>
          </a:soli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200" name="Google Shape;200;p36"/>
          <p:cNvSpPr/>
          <p:nvPr/>
        </p:nvSpPr>
        <p:spPr>
          <a:xfrm rot="10800000">
            <a:off x="10411635" y="-2"/>
            <a:ext cx="1780365" cy="1780368"/>
          </a:xfrm>
          <a:custGeom>
            <a:rect b="b" l="l" r="r" t="t"/>
            <a:pathLst>
              <a:path extrusionOk="0" h="1780368" w="1780365">
                <a:moveTo>
                  <a:pt x="1780365" y="1780368"/>
                </a:moveTo>
                <a:lnTo>
                  <a:pt x="1089" y="1780368"/>
                </a:lnTo>
                <a:lnTo>
                  <a:pt x="0" y="1779378"/>
                </a:lnTo>
                <a:lnTo>
                  <a:pt x="0" y="0"/>
                </a:lnTo>
                <a:lnTo>
                  <a:pt x="182031" y="9192"/>
                </a:lnTo>
                <a:cubicBezTo>
                  <a:pt x="1079791" y="100364"/>
                  <a:pt x="1780365" y="858552"/>
                  <a:pt x="1780365" y="1780366"/>
                </a:cubicBez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_Title Slide">
  <p:cSld name="36_Title Slide">
    <p:spTree>
      <p:nvGrpSpPr>
        <p:cNvPr id="201" name="Shape 201"/>
        <p:cNvGrpSpPr/>
        <p:nvPr/>
      </p:nvGrpSpPr>
      <p:grpSpPr>
        <a:xfrm>
          <a:off x="0" y="0"/>
          <a:ext cx="0" cy="0"/>
          <a:chOff x="0" y="0"/>
          <a:chExt cx="0" cy="0"/>
        </a:xfrm>
      </p:grpSpPr>
      <p:sp>
        <p:nvSpPr>
          <p:cNvPr id="202" name="Google Shape;202;p37"/>
          <p:cNvSpPr/>
          <p:nvPr/>
        </p:nvSpPr>
        <p:spPr>
          <a:xfrm>
            <a:off x="0" y="3629024"/>
            <a:ext cx="12192000" cy="3228975"/>
          </a:xfrm>
          <a:custGeom>
            <a:rect b="b" l="l" r="r" t="t"/>
            <a:pathLst>
              <a:path extrusionOk="0" h="3599736" w="12192000">
                <a:moveTo>
                  <a:pt x="2643234" y="314"/>
                </a:moveTo>
                <a:cubicBezTo>
                  <a:pt x="2275663" y="5483"/>
                  <a:pt x="1911096" y="74825"/>
                  <a:pt x="1545488" y="227755"/>
                </a:cubicBezTo>
                <a:cubicBezTo>
                  <a:pt x="1044312" y="437105"/>
                  <a:pt x="614123" y="666905"/>
                  <a:pt x="194860" y="904139"/>
                </a:cubicBezTo>
                <a:lnTo>
                  <a:pt x="0" y="1015743"/>
                </a:lnTo>
                <a:lnTo>
                  <a:pt x="0" y="3599736"/>
                </a:lnTo>
                <a:lnTo>
                  <a:pt x="12192000" y="3599736"/>
                </a:lnTo>
                <a:lnTo>
                  <a:pt x="12192000" y="2665742"/>
                </a:lnTo>
                <a:cubicBezTo>
                  <a:pt x="7936473" y="3072437"/>
                  <a:pt x="5216233" y="-35868"/>
                  <a:pt x="2643234" y="314"/>
                </a:cubicBez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37"/>
          <p:cNvSpPr txBox="1"/>
          <p:nvPr/>
        </p:nvSpPr>
        <p:spPr>
          <a:xfrm flipH="1">
            <a:off x="10999278" y="6399607"/>
            <a:ext cx="9133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lt1"/>
                </a:solidFill>
                <a:latin typeface="Be Vietnam Pro"/>
                <a:ea typeface="Be Vietnam Pro"/>
                <a:cs typeface="Be Vietnam Pro"/>
                <a:sym typeface="Be Vietnam Pro"/>
              </a:rPr>
              <a:t>‹#›</a:t>
            </a:fld>
            <a:endParaRPr b="0" i="0" sz="6600" u="none" cap="none" strike="noStrike">
              <a:solidFill>
                <a:schemeClr val="lt1"/>
              </a:solidFill>
              <a:latin typeface="Be Vietnam Pro"/>
              <a:ea typeface="Be Vietnam Pro"/>
              <a:cs typeface="Be Vietnam Pro"/>
              <a:sym typeface="Be Vietnam Pro"/>
            </a:endParaRPr>
          </a:p>
        </p:txBody>
      </p:sp>
      <p:sp>
        <p:nvSpPr>
          <p:cNvPr id="204" name="Google Shape;204;p37"/>
          <p:cNvSpPr/>
          <p:nvPr/>
        </p:nvSpPr>
        <p:spPr>
          <a:xfrm>
            <a:off x="184863" y="6430385"/>
            <a:ext cx="182455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Be Vietnam Pro"/>
                <a:ea typeface="Be Vietnam Pro"/>
                <a:cs typeface="Be Vietnam Pro"/>
                <a:sym typeface="Be Vietnam Pro"/>
              </a:rPr>
              <a:t>CREATIVITY </a:t>
            </a:r>
            <a:r>
              <a:rPr b="1" i="0" lang="en-US" sz="1400" u="none" cap="none" strike="noStrike">
                <a:solidFill>
                  <a:schemeClr val="lt1"/>
                </a:solidFill>
                <a:latin typeface="Be Vietnam Pro"/>
                <a:ea typeface="Be Vietnam Pro"/>
                <a:cs typeface="Be Vietnam Pro"/>
                <a:sym typeface="Be Vietnam Pro"/>
              </a:rPr>
              <a:t>2024</a:t>
            </a:r>
            <a:endParaRPr b="1" i="0" sz="1400" u="none" cap="none" strike="noStrike">
              <a:solidFill>
                <a:schemeClr val="lt1"/>
              </a:solidFill>
              <a:latin typeface="Be Vietnam Pro"/>
              <a:ea typeface="Be Vietnam Pro"/>
              <a:cs typeface="Be Vietnam Pro"/>
              <a:sym typeface="Be Vietnam Pro"/>
            </a:endParaRPr>
          </a:p>
        </p:txBody>
      </p:sp>
      <p:sp>
        <p:nvSpPr>
          <p:cNvPr id="205" name="Google Shape;205;p37"/>
          <p:cNvSpPr/>
          <p:nvPr/>
        </p:nvSpPr>
        <p:spPr>
          <a:xfrm>
            <a:off x="621600" y="740663"/>
            <a:ext cx="5376674" cy="5376674"/>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lt1"/>
              </a:gs>
              <a:gs pos="99000">
                <a:srgbClr val="F2F2F2"/>
              </a:gs>
              <a:gs pos="100000">
                <a:srgbClr val="F2F2F2"/>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206" name="Google Shape;206;p37"/>
          <p:cNvSpPr/>
          <p:nvPr/>
        </p:nvSpPr>
        <p:spPr>
          <a:xfrm>
            <a:off x="1077617" y="1196681"/>
            <a:ext cx="4464642" cy="4464640"/>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solidFill>
            <a:schemeClr val="lt1"/>
          </a:soli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7_Title Slide">
  <p:cSld name="37_Title Slide">
    <p:spTree>
      <p:nvGrpSpPr>
        <p:cNvPr id="207" name="Shape 207"/>
        <p:cNvGrpSpPr/>
        <p:nvPr/>
      </p:nvGrpSpPr>
      <p:grpSpPr>
        <a:xfrm>
          <a:off x="0" y="0"/>
          <a:ext cx="0" cy="0"/>
          <a:chOff x="0" y="0"/>
          <a:chExt cx="0" cy="0"/>
        </a:xfrm>
      </p:grpSpPr>
      <p:sp>
        <p:nvSpPr>
          <p:cNvPr id="208" name="Google Shape;208;p38"/>
          <p:cNvSpPr/>
          <p:nvPr/>
        </p:nvSpPr>
        <p:spPr>
          <a:xfrm rot="5400000">
            <a:off x="2945603" y="-2945606"/>
            <a:ext cx="6300791" cy="12192001"/>
          </a:xfrm>
          <a:custGeom>
            <a:rect b="b" l="l" r="r" t="t"/>
            <a:pathLst>
              <a:path extrusionOk="0" h="12192000" w="6492242">
                <a:moveTo>
                  <a:pt x="0" y="12192000"/>
                </a:moveTo>
                <a:lnTo>
                  <a:pt x="0" y="0"/>
                </a:lnTo>
                <a:lnTo>
                  <a:pt x="4892118" y="0"/>
                </a:lnTo>
                <a:lnTo>
                  <a:pt x="4941903" y="62388"/>
                </a:lnTo>
                <a:cubicBezTo>
                  <a:pt x="5915936" y="1372987"/>
                  <a:pt x="6492242" y="2996768"/>
                  <a:pt x="6492242" y="4755152"/>
                </a:cubicBezTo>
                <a:cubicBezTo>
                  <a:pt x="6492242" y="8152997"/>
                  <a:pt x="4340290" y="11048226"/>
                  <a:pt x="1324932" y="12152297"/>
                </a:cubicBezTo>
                <a:lnTo>
                  <a:pt x="1207594" y="12192000"/>
                </a:ln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p38"/>
          <p:cNvSpPr/>
          <p:nvPr/>
        </p:nvSpPr>
        <p:spPr>
          <a:xfrm>
            <a:off x="7631176" y="995710"/>
            <a:ext cx="4050726" cy="5305080"/>
          </a:xfrm>
          <a:prstGeom prst="roundRect">
            <a:avLst>
              <a:gd fmla="val 8401" name="adj"/>
            </a:avLst>
          </a:prstGeom>
          <a:solidFill>
            <a:schemeClr val="lt1"/>
          </a:solidFill>
          <a:ln>
            <a:noFill/>
          </a:ln>
          <a:effectLst>
            <a:outerShdw blurRad="359467" rotWithShape="0" algn="tl" dir="2700000" dist="331256">
              <a:schemeClr val="accent6">
                <a:alpha val="27450"/>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8_Title Slide">
  <p:cSld name="38_Title Slide">
    <p:spTree>
      <p:nvGrpSpPr>
        <p:cNvPr id="210" name="Shape 210"/>
        <p:cNvGrpSpPr/>
        <p:nvPr/>
      </p:nvGrpSpPr>
      <p:grpSpPr>
        <a:xfrm>
          <a:off x="0" y="0"/>
          <a:ext cx="0" cy="0"/>
          <a:chOff x="0" y="0"/>
          <a:chExt cx="0" cy="0"/>
        </a:xfrm>
      </p:grpSpPr>
      <p:sp>
        <p:nvSpPr>
          <p:cNvPr id="211" name="Google Shape;211;p39"/>
          <p:cNvSpPr/>
          <p:nvPr/>
        </p:nvSpPr>
        <p:spPr>
          <a:xfrm rot="10800000">
            <a:off x="13516" y="1207594"/>
            <a:ext cx="12178484" cy="5650406"/>
          </a:xfrm>
          <a:custGeom>
            <a:rect b="b" l="l" r="r" t="t"/>
            <a:pathLst>
              <a:path extrusionOk="0" h="5650406" w="12178484">
                <a:moveTo>
                  <a:pt x="12178484" y="5650406"/>
                </a:moveTo>
                <a:lnTo>
                  <a:pt x="12178484" y="0"/>
                </a:lnTo>
                <a:lnTo>
                  <a:pt x="0" y="0"/>
                </a:lnTo>
                <a:lnTo>
                  <a:pt x="0" y="1955097"/>
                </a:lnTo>
                <a:lnTo>
                  <a:pt x="48872" y="1916097"/>
                </a:lnTo>
                <a:cubicBezTo>
                  <a:pt x="1359471" y="942064"/>
                  <a:pt x="2983252" y="365758"/>
                  <a:pt x="4741636" y="365758"/>
                </a:cubicBezTo>
                <a:cubicBezTo>
                  <a:pt x="8139481" y="365758"/>
                  <a:pt x="11034710" y="2517710"/>
                  <a:pt x="12138781" y="5533068"/>
                </a:cubicBezTo>
                <a:close/>
              </a:path>
            </a:pathLst>
          </a:custGeom>
          <a:gradFill>
            <a:gsLst>
              <a:gs pos="0">
                <a:schemeClr val="accent1"/>
              </a:gs>
              <a:gs pos="98000">
                <a:srgbClr val="9BEBFA"/>
              </a:gs>
              <a:gs pos="100000">
                <a:srgbClr val="9BEBF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2" name="Google Shape;212;p39"/>
          <p:cNvSpPr txBox="1"/>
          <p:nvPr/>
        </p:nvSpPr>
        <p:spPr>
          <a:xfrm flipH="1">
            <a:off x="10999278" y="6399607"/>
            <a:ext cx="9133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lt1"/>
                </a:solidFill>
                <a:latin typeface="Be Vietnam Pro"/>
                <a:ea typeface="Be Vietnam Pro"/>
                <a:cs typeface="Be Vietnam Pro"/>
                <a:sym typeface="Be Vietnam Pro"/>
              </a:rPr>
              <a:t>‹#›</a:t>
            </a:fld>
            <a:endParaRPr b="0" i="0" sz="6600" u="none" cap="none" strike="noStrike">
              <a:solidFill>
                <a:schemeClr val="lt1"/>
              </a:solidFill>
              <a:latin typeface="Be Vietnam Pro"/>
              <a:ea typeface="Be Vietnam Pro"/>
              <a:cs typeface="Be Vietnam Pro"/>
              <a:sym typeface="Be Vietnam Pro"/>
            </a:endParaRPr>
          </a:p>
        </p:txBody>
      </p:sp>
      <p:sp>
        <p:nvSpPr>
          <p:cNvPr id="213" name="Google Shape;213;p39"/>
          <p:cNvSpPr/>
          <p:nvPr/>
        </p:nvSpPr>
        <p:spPr>
          <a:xfrm>
            <a:off x="184863" y="6430385"/>
            <a:ext cx="182455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Be Vietnam Pro"/>
                <a:ea typeface="Be Vietnam Pro"/>
                <a:cs typeface="Be Vietnam Pro"/>
                <a:sym typeface="Be Vietnam Pro"/>
              </a:rPr>
              <a:t>CREATIVITY </a:t>
            </a:r>
            <a:r>
              <a:rPr b="1" i="0" lang="en-US" sz="1400" u="none" cap="none" strike="noStrike">
                <a:solidFill>
                  <a:schemeClr val="lt1"/>
                </a:solidFill>
                <a:latin typeface="Be Vietnam Pro"/>
                <a:ea typeface="Be Vietnam Pro"/>
                <a:cs typeface="Be Vietnam Pro"/>
                <a:sym typeface="Be Vietnam Pro"/>
              </a:rPr>
              <a:t>2024</a:t>
            </a:r>
            <a:endParaRPr b="1" i="0" sz="1400" u="none" cap="none" strike="noStrike">
              <a:solidFill>
                <a:schemeClr val="lt1"/>
              </a:solidFill>
              <a:latin typeface="Be Vietnam Pro"/>
              <a:ea typeface="Be Vietnam Pro"/>
              <a:cs typeface="Be Vietnam Pro"/>
              <a:sym typeface="Be Vietnam Pro"/>
            </a:endParaRPr>
          </a:p>
        </p:txBody>
      </p:sp>
      <p:sp>
        <p:nvSpPr>
          <p:cNvPr id="214" name="Google Shape;214;p39"/>
          <p:cNvSpPr/>
          <p:nvPr/>
        </p:nvSpPr>
        <p:spPr>
          <a:xfrm flipH="1" rot="-9007898">
            <a:off x="2968756" y="4944478"/>
            <a:ext cx="5075283" cy="1411855"/>
          </a:xfrm>
          <a:custGeom>
            <a:rect b="b" l="l" r="r" t="t"/>
            <a:pathLst>
              <a:path extrusionOk="0" h="1411855" w="5075283">
                <a:moveTo>
                  <a:pt x="1738231" y="0"/>
                </a:moveTo>
                <a:cubicBezTo>
                  <a:pt x="3023216" y="0"/>
                  <a:pt x="4186551" y="520843"/>
                  <a:pt x="5028641" y="1362933"/>
                </a:cubicBezTo>
                <a:lnTo>
                  <a:pt x="5075283" y="1411855"/>
                </a:lnTo>
                <a:lnTo>
                  <a:pt x="5029071" y="1378992"/>
                </a:lnTo>
                <a:cubicBezTo>
                  <a:pt x="4286392" y="877249"/>
                  <a:pt x="3391081" y="584274"/>
                  <a:pt x="2427343" y="584274"/>
                </a:cubicBezTo>
                <a:cubicBezTo>
                  <a:pt x="1543916" y="584274"/>
                  <a:pt x="717988" y="830454"/>
                  <a:pt x="14416" y="1257954"/>
                </a:cubicBezTo>
                <a:lnTo>
                  <a:pt x="0" y="1267197"/>
                </a:lnTo>
                <a:lnTo>
                  <a:pt x="0" y="336877"/>
                </a:lnTo>
                <a:lnTo>
                  <a:pt x="138256" y="282364"/>
                </a:lnTo>
                <a:cubicBezTo>
                  <a:pt x="637154" y="99693"/>
                  <a:pt x="1176051" y="0"/>
                  <a:pt x="1738231" y="0"/>
                </a:cubicBezTo>
                <a:close/>
              </a:path>
            </a:pathLst>
          </a:custGeom>
          <a:gradFill>
            <a:gsLst>
              <a:gs pos="0">
                <a:schemeClr val="accent1"/>
              </a:gs>
              <a:gs pos="98000">
                <a:srgbClr val="9BEBFA"/>
              </a:gs>
              <a:gs pos="100000">
                <a:srgbClr val="9BEBF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9_Title Slide">
  <p:cSld name="39_Title Slide">
    <p:spTree>
      <p:nvGrpSpPr>
        <p:cNvPr id="215" name="Shape 215"/>
        <p:cNvGrpSpPr/>
        <p:nvPr/>
      </p:nvGrpSpPr>
      <p:grpSpPr>
        <a:xfrm>
          <a:off x="0" y="0"/>
          <a:ext cx="0" cy="0"/>
          <a:chOff x="0" y="0"/>
          <a:chExt cx="0" cy="0"/>
        </a:xfrm>
      </p:grpSpPr>
      <p:sp>
        <p:nvSpPr>
          <p:cNvPr id="216" name="Google Shape;216;p40"/>
          <p:cNvSpPr/>
          <p:nvPr/>
        </p:nvSpPr>
        <p:spPr>
          <a:xfrm flipH="1">
            <a:off x="402431" y="0"/>
            <a:ext cx="11387138" cy="6857999"/>
          </a:xfrm>
          <a:custGeom>
            <a:rect b="b" l="l" r="r" t="t"/>
            <a:pathLst>
              <a:path extrusionOk="0" h="5114925" w="7822798">
                <a:moveTo>
                  <a:pt x="7061843" y="0"/>
                </a:moveTo>
                <a:lnTo>
                  <a:pt x="760955" y="0"/>
                </a:lnTo>
                <a:lnTo>
                  <a:pt x="668006" y="124299"/>
                </a:lnTo>
                <a:cubicBezTo>
                  <a:pt x="246262" y="748562"/>
                  <a:pt x="0" y="1501122"/>
                  <a:pt x="0" y="2311199"/>
                </a:cubicBezTo>
                <a:cubicBezTo>
                  <a:pt x="0" y="3391302"/>
                  <a:pt x="437799" y="4369152"/>
                  <a:pt x="1145623" y="5076976"/>
                </a:cubicBezTo>
                <a:lnTo>
                  <a:pt x="1187378" y="5114925"/>
                </a:lnTo>
                <a:lnTo>
                  <a:pt x="6635420" y="5114925"/>
                </a:lnTo>
                <a:lnTo>
                  <a:pt x="6677175" y="5076976"/>
                </a:lnTo>
                <a:cubicBezTo>
                  <a:pt x="7384999" y="4369152"/>
                  <a:pt x="7822798" y="3391302"/>
                  <a:pt x="7822798" y="2311199"/>
                </a:cubicBezTo>
                <a:cubicBezTo>
                  <a:pt x="7822798" y="1501122"/>
                  <a:pt x="7576536" y="748562"/>
                  <a:pt x="7154792" y="124299"/>
                </a:cubicBez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217" name="Google Shape;217;p40"/>
          <p:cNvSpPr/>
          <p:nvPr/>
        </p:nvSpPr>
        <p:spPr>
          <a:xfrm flipH="1">
            <a:off x="7116716" y="0"/>
            <a:ext cx="5075283" cy="1411855"/>
          </a:xfrm>
          <a:custGeom>
            <a:rect b="b" l="l" r="r" t="t"/>
            <a:pathLst>
              <a:path extrusionOk="0" h="1411855" w="5075283">
                <a:moveTo>
                  <a:pt x="1738231" y="0"/>
                </a:moveTo>
                <a:cubicBezTo>
                  <a:pt x="3023216" y="0"/>
                  <a:pt x="4186551" y="520843"/>
                  <a:pt x="5028641" y="1362933"/>
                </a:cubicBezTo>
                <a:lnTo>
                  <a:pt x="5075283" y="1411855"/>
                </a:lnTo>
                <a:lnTo>
                  <a:pt x="5029071" y="1378992"/>
                </a:lnTo>
                <a:cubicBezTo>
                  <a:pt x="4286392" y="877249"/>
                  <a:pt x="3391081" y="584274"/>
                  <a:pt x="2427343" y="584274"/>
                </a:cubicBezTo>
                <a:cubicBezTo>
                  <a:pt x="1543916" y="584274"/>
                  <a:pt x="717988" y="830454"/>
                  <a:pt x="14416" y="1257954"/>
                </a:cubicBezTo>
                <a:lnTo>
                  <a:pt x="0" y="1267197"/>
                </a:lnTo>
                <a:lnTo>
                  <a:pt x="0" y="336877"/>
                </a:lnTo>
                <a:lnTo>
                  <a:pt x="138256" y="282364"/>
                </a:lnTo>
                <a:cubicBezTo>
                  <a:pt x="637154" y="99693"/>
                  <a:pt x="1176051" y="0"/>
                  <a:pt x="1738231" y="0"/>
                </a:cubicBezTo>
                <a:close/>
              </a:path>
            </a:pathLst>
          </a:custGeom>
          <a:gradFill>
            <a:gsLst>
              <a:gs pos="0">
                <a:srgbClr val="FFFFFF">
                  <a:alpha val="0"/>
                </a:srgbClr>
              </a:gs>
              <a:gs pos="99000">
                <a:srgbClr val="F2F2F2"/>
              </a:gs>
              <a:gs pos="100000">
                <a:srgbClr val="F2F2F2"/>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218" name="Google Shape;218;p40"/>
          <p:cNvSpPr/>
          <p:nvPr/>
        </p:nvSpPr>
        <p:spPr>
          <a:xfrm rot="10800000">
            <a:off x="7116717" y="5446144"/>
            <a:ext cx="5075283" cy="1411855"/>
          </a:xfrm>
          <a:custGeom>
            <a:rect b="b" l="l" r="r" t="t"/>
            <a:pathLst>
              <a:path extrusionOk="0" h="1411855" w="5075283">
                <a:moveTo>
                  <a:pt x="1738231" y="0"/>
                </a:moveTo>
                <a:cubicBezTo>
                  <a:pt x="3023216" y="0"/>
                  <a:pt x="4186551" y="520843"/>
                  <a:pt x="5028641" y="1362933"/>
                </a:cubicBezTo>
                <a:lnTo>
                  <a:pt x="5075283" y="1411855"/>
                </a:lnTo>
                <a:lnTo>
                  <a:pt x="5029071" y="1378992"/>
                </a:lnTo>
                <a:cubicBezTo>
                  <a:pt x="4286392" y="877249"/>
                  <a:pt x="3391081" y="584274"/>
                  <a:pt x="2427343" y="584274"/>
                </a:cubicBezTo>
                <a:cubicBezTo>
                  <a:pt x="1543916" y="584274"/>
                  <a:pt x="717988" y="830454"/>
                  <a:pt x="14416" y="1257954"/>
                </a:cubicBezTo>
                <a:lnTo>
                  <a:pt x="0" y="1267197"/>
                </a:lnTo>
                <a:lnTo>
                  <a:pt x="0" y="336877"/>
                </a:lnTo>
                <a:lnTo>
                  <a:pt x="138256" y="282364"/>
                </a:lnTo>
                <a:cubicBezTo>
                  <a:pt x="637154" y="99693"/>
                  <a:pt x="1176051" y="0"/>
                  <a:pt x="1738231" y="0"/>
                </a:cubicBezTo>
                <a:close/>
              </a:path>
            </a:pathLst>
          </a:custGeom>
          <a:gradFill>
            <a:gsLst>
              <a:gs pos="0">
                <a:srgbClr val="FFFFFF">
                  <a:alpha val="0"/>
                </a:srgbClr>
              </a:gs>
              <a:gs pos="99000">
                <a:srgbClr val="F2F2F2"/>
              </a:gs>
              <a:gs pos="100000">
                <a:srgbClr val="F2F2F2"/>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219" name="Google Shape;219;p40"/>
          <p:cNvSpPr/>
          <p:nvPr/>
        </p:nvSpPr>
        <p:spPr>
          <a:xfrm>
            <a:off x="7116716" y="1142343"/>
            <a:ext cx="4464642" cy="4464640"/>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solidFill>
            <a:schemeClr val="lt1"/>
          </a:soli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22" name="Shape 22"/>
        <p:cNvGrpSpPr/>
        <p:nvPr/>
      </p:nvGrpSpPr>
      <p:grpSpPr>
        <a:xfrm>
          <a:off x="0" y="0"/>
          <a:ext cx="0" cy="0"/>
          <a:chOff x="0" y="0"/>
          <a:chExt cx="0" cy="0"/>
        </a:xfrm>
      </p:grpSpPr>
      <p:sp>
        <p:nvSpPr>
          <p:cNvPr id="23" name="Google Shape;23;p5"/>
          <p:cNvSpPr/>
          <p:nvPr/>
        </p:nvSpPr>
        <p:spPr>
          <a:xfrm flipH="1">
            <a:off x="6505092" y="1670364"/>
            <a:ext cx="4981432" cy="5187635"/>
          </a:xfrm>
          <a:custGeom>
            <a:rect b="b" l="l" r="r" t="t"/>
            <a:pathLst>
              <a:path extrusionOk="0" h="6348340" w="6096000">
                <a:moveTo>
                  <a:pt x="1979349" y="0"/>
                </a:moveTo>
                <a:cubicBezTo>
                  <a:pt x="1268861" y="0"/>
                  <a:pt x="600411" y="179989"/>
                  <a:pt x="17109" y="496858"/>
                </a:cubicBezTo>
                <a:lnTo>
                  <a:pt x="0" y="506695"/>
                </a:lnTo>
                <a:lnTo>
                  <a:pt x="0" y="6348340"/>
                </a:lnTo>
                <a:lnTo>
                  <a:pt x="5437797" y="6348340"/>
                </a:lnTo>
                <a:lnTo>
                  <a:pt x="5500019" y="6251284"/>
                </a:lnTo>
                <a:cubicBezTo>
                  <a:pt x="5878213" y="5628859"/>
                  <a:pt x="6096000" y="4898188"/>
                  <a:pt x="6096000" y="4116651"/>
                </a:cubicBezTo>
                <a:cubicBezTo>
                  <a:pt x="6096000" y="1843088"/>
                  <a:pt x="4252912" y="0"/>
                  <a:pt x="1979349" y="0"/>
                </a:cubicBezTo>
                <a:close/>
              </a:path>
            </a:pathLst>
          </a:custGeom>
          <a:gradFill>
            <a:gsLst>
              <a:gs pos="0">
                <a:schemeClr val="accent1"/>
              </a:gs>
              <a:gs pos="98000">
                <a:srgbClr val="9BEBFA"/>
              </a:gs>
              <a:gs pos="100000">
                <a:srgbClr val="9BEBF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24" name="Google Shape;24;p5"/>
          <p:cNvSpPr/>
          <p:nvPr/>
        </p:nvSpPr>
        <p:spPr>
          <a:xfrm flipH="1">
            <a:off x="6930206" y="1328738"/>
            <a:ext cx="5261794" cy="5529262"/>
          </a:xfrm>
          <a:custGeom>
            <a:rect b="b" l="l" r="r" t="t"/>
            <a:pathLst>
              <a:path extrusionOk="0" h="5216576" w="4964234">
                <a:moveTo>
                  <a:pt x="1979347" y="0"/>
                </a:moveTo>
                <a:cubicBezTo>
                  <a:pt x="1258125" y="0"/>
                  <a:pt x="596646" y="255792"/>
                  <a:pt x="80682" y="681603"/>
                </a:cubicBezTo>
                <a:lnTo>
                  <a:pt x="0" y="754932"/>
                </a:lnTo>
                <a:lnTo>
                  <a:pt x="0" y="5214842"/>
                </a:lnTo>
                <a:lnTo>
                  <a:pt x="1908" y="5216576"/>
                </a:lnTo>
                <a:lnTo>
                  <a:pt x="3956786" y="5216576"/>
                </a:lnTo>
                <a:lnTo>
                  <a:pt x="4089981" y="5095521"/>
                </a:lnTo>
                <a:cubicBezTo>
                  <a:pt x="4630139" y="4555362"/>
                  <a:pt x="4964234" y="3809141"/>
                  <a:pt x="4964234" y="2984887"/>
                </a:cubicBezTo>
                <a:cubicBezTo>
                  <a:pt x="4964234" y="1336380"/>
                  <a:pt x="3627854" y="0"/>
                  <a:pt x="1979347" y="0"/>
                </a:cubicBez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25" name="Google Shape;25;p5"/>
          <p:cNvSpPr/>
          <p:nvPr/>
        </p:nvSpPr>
        <p:spPr>
          <a:xfrm flipH="1">
            <a:off x="7116717" y="808094"/>
            <a:ext cx="5075283" cy="1411855"/>
          </a:xfrm>
          <a:custGeom>
            <a:rect b="b" l="l" r="r" t="t"/>
            <a:pathLst>
              <a:path extrusionOk="0" h="1411855" w="5075283">
                <a:moveTo>
                  <a:pt x="1738231" y="0"/>
                </a:moveTo>
                <a:cubicBezTo>
                  <a:pt x="3023216" y="0"/>
                  <a:pt x="4186551" y="520843"/>
                  <a:pt x="5028641" y="1362933"/>
                </a:cubicBezTo>
                <a:lnTo>
                  <a:pt x="5075283" y="1411855"/>
                </a:lnTo>
                <a:lnTo>
                  <a:pt x="5029071" y="1378992"/>
                </a:lnTo>
                <a:cubicBezTo>
                  <a:pt x="4286392" y="877249"/>
                  <a:pt x="3391081" y="584274"/>
                  <a:pt x="2427343" y="584274"/>
                </a:cubicBezTo>
                <a:cubicBezTo>
                  <a:pt x="1543916" y="584274"/>
                  <a:pt x="717988" y="830454"/>
                  <a:pt x="14416" y="1257954"/>
                </a:cubicBezTo>
                <a:lnTo>
                  <a:pt x="0" y="1267197"/>
                </a:lnTo>
                <a:lnTo>
                  <a:pt x="0" y="336877"/>
                </a:lnTo>
                <a:lnTo>
                  <a:pt x="138256" y="282364"/>
                </a:lnTo>
                <a:cubicBezTo>
                  <a:pt x="637154" y="99693"/>
                  <a:pt x="1176051" y="0"/>
                  <a:pt x="1738231" y="0"/>
                </a:cubicBezTo>
                <a:close/>
              </a:path>
            </a:pathLst>
          </a:custGeom>
          <a:gradFill>
            <a:gsLst>
              <a:gs pos="0">
                <a:schemeClr val="accent1"/>
              </a:gs>
              <a:gs pos="98000">
                <a:srgbClr val="9BEBFA"/>
              </a:gs>
              <a:gs pos="100000">
                <a:srgbClr val="9BEBF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_Title Slide">
  <p:cSld name="40_Title Slide">
    <p:spTree>
      <p:nvGrpSpPr>
        <p:cNvPr id="220" name="Shape 220"/>
        <p:cNvGrpSpPr/>
        <p:nvPr/>
      </p:nvGrpSpPr>
      <p:grpSpPr>
        <a:xfrm>
          <a:off x="0" y="0"/>
          <a:ext cx="0" cy="0"/>
          <a:chOff x="0" y="0"/>
          <a:chExt cx="0" cy="0"/>
        </a:xfrm>
      </p:grpSpPr>
      <p:sp>
        <p:nvSpPr>
          <p:cNvPr id="221" name="Google Shape;221;p41"/>
          <p:cNvSpPr/>
          <p:nvPr/>
        </p:nvSpPr>
        <p:spPr>
          <a:xfrm>
            <a:off x="0" y="4083835"/>
            <a:ext cx="2654326" cy="2774165"/>
          </a:xfrm>
          <a:custGeom>
            <a:rect b="b" l="l" r="r" t="t"/>
            <a:pathLst>
              <a:path extrusionOk="0" h="2774165" w="2654326">
                <a:moveTo>
                  <a:pt x="0" y="0"/>
                </a:moveTo>
                <a:lnTo>
                  <a:pt x="271389" y="13704"/>
                </a:lnTo>
                <a:cubicBezTo>
                  <a:pt x="1609849" y="149632"/>
                  <a:pt x="2654326" y="1280005"/>
                  <a:pt x="2654326" y="2654327"/>
                </a:cubicBezTo>
                <a:lnTo>
                  <a:pt x="2648275" y="2774165"/>
                </a:lnTo>
                <a:lnTo>
                  <a:pt x="1494" y="2774165"/>
                </a:lnTo>
                <a:lnTo>
                  <a:pt x="0" y="2772808"/>
                </a:lnTo>
                <a:close/>
              </a:path>
            </a:pathLst>
          </a:custGeom>
          <a:gradFill>
            <a:gsLst>
              <a:gs pos="0">
                <a:schemeClr val="accent1"/>
              </a:gs>
              <a:gs pos="97000">
                <a:srgbClr val="9BEBFA"/>
              </a:gs>
              <a:gs pos="100000">
                <a:srgbClr val="9BEBFA"/>
              </a:gs>
            </a:gsLst>
            <a:lin ang="27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222" name="Google Shape;222;p41"/>
          <p:cNvSpPr/>
          <p:nvPr/>
        </p:nvSpPr>
        <p:spPr>
          <a:xfrm>
            <a:off x="184863" y="6430385"/>
            <a:ext cx="182455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Be Vietnam Pro"/>
                <a:ea typeface="Be Vietnam Pro"/>
                <a:cs typeface="Be Vietnam Pro"/>
                <a:sym typeface="Be Vietnam Pro"/>
              </a:rPr>
              <a:t>CREATIVITY </a:t>
            </a:r>
            <a:r>
              <a:rPr b="1" i="0" lang="en-US" sz="1400" u="none" cap="none" strike="noStrike">
                <a:solidFill>
                  <a:schemeClr val="lt1"/>
                </a:solidFill>
                <a:latin typeface="Be Vietnam Pro"/>
                <a:ea typeface="Be Vietnam Pro"/>
                <a:cs typeface="Be Vietnam Pro"/>
                <a:sym typeface="Be Vietnam Pro"/>
              </a:rPr>
              <a:t>2024</a:t>
            </a:r>
            <a:endParaRPr b="1" i="0" sz="1400" u="none" cap="none" strike="noStrike">
              <a:solidFill>
                <a:schemeClr val="lt1"/>
              </a:solidFill>
              <a:latin typeface="Be Vietnam Pro"/>
              <a:ea typeface="Be Vietnam Pro"/>
              <a:cs typeface="Be Vietnam Pro"/>
              <a:sym typeface="Be Vietnam Pro"/>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Title Slide">
  <p:cSld name="41_Title Slide">
    <p:spTree>
      <p:nvGrpSpPr>
        <p:cNvPr id="223" name="Shape 223"/>
        <p:cNvGrpSpPr/>
        <p:nvPr/>
      </p:nvGrpSpPr>
      <p:grpSpPr>
        <a:xfrm>
          <a:off x="0" y="0"/>
          <a:ext cx="0" cy="0"/>
          <a:chOff x="0" y="0"/>
          <a:chExt cx="0" cy="0"/>
        </a:xfrm>
      </p:grpSpPr>
      <p:sp>
        <p:nvSpPr>
          <p:cNvPr id="224" name="Google Shape;224;p42"/>
          <p:cNvSpPr/>
          <p:nvPr/>
        </p:nvSpPr>
        <p:spPr>
          <a:xfrm flipH="1" rot="10800000">
            <a:off x="0" y="-1"/>
            <a:ext cx="12192000" cy="1800225"/>
          </a:xfrm>
          <a:custGeom>
            <a:rect b="b" l="l" r="r" t="t"/>
            <a:pathLst>
              <a:path extrusionOk="0" h="3599736" w="12192000">
                <a:moveTo>
                  <a:pt x="2643234" y="314"/>
                </a:moveTo>
                <a:cubicBezTo>
                  <a:pt x="2275663" y="5483"/>
                  <a:pt x="1911096" y="74825"/>
                  <a:pt x="1545488" y="227755"/>
                </a:cubicBezTo>
                <a:cubicBezTo>
                  <a:pt x="1044312" y="437105"/>
                  <a:pt x="614123" y="666905"/>
                  <a:pt x="194860" y="904139"/>
                </a:cubicBezTo>
                <a:lnTo>
                  <a:pt x="0" y="1015743"/>
                </a:lnTo>
                <a:lnTo>
                  <a:pt x="0" y="3599736"/>
                </a:lnTo>
                <a:lnTo>
                  <a:pt x="12192000" y="3599736"/>
                </a:lnTo>
                <a:lnTo>
                  <a:pt x="12192000" y="2665742"/>
                </a:lnTo>
                <a:cubicBezTo>
                  <a:pt x="7936473" y="3072437"/>
                  <a:pt x="5216233" y="-35868"/>
                  <a:pt x="2643234" y="314"/>
                </a:cubicBez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2_Title Slide">
  <p:cSld name="42_Title Slide">
    <p:spTree>
      <p:nvGrpSpPr>
        <p:cNvPr id="225" name="Shape 225"/>
        <p:cNvGrpSpPr/>
        <p:nvPr/>
      </p:nvGrpSpPr>
      <p:grpSpPr>
        <a:xfrm>
          <a:off x="0" y="0"/>
          <a:ext cx="0" cy="0"/>
          <a:chOff x="0" y="0"/>
          <a:chExt cx="0" cy="0"/>
        </a:xfrm>
      </p:grpSpPr>
      <p:sp>
        <p:nvSpPr>
          <p:cNvPr id="226" name="Google Shape;226;p43"/>
          <p:cNvSpPr/>
          <p:nvPr/>
        </p:nvSpPr>
        <p:spPr>
          <a:xfrm rot="10800000">
            <a:off x="0" y="4943474"/>
            <a:ext cx="12192000" cy="1914525"/>
          </a:xfrm>
          <a:custGeom>
            <a:rect b="b" l="l" r="r" t="t"/>
            <a:pathLst>
              <a:path extrusionOk="0" h="5650406" w="12178484">
                <a:moveTo>
                  <a:pt x="12178484" y="5650406"/>
                </a:moveTo>
                <a:lnTo>
                  <a:pt x="12178484" y="0"/>
                </a:lnTo>
                <a:lnTo>
                  <a:pt x="0" y="0"/>
                </a:lnTo>
                <a:lnTo>
                  <a:pt x="0" y="1955097"/>
                </a:lnTo>
                <a:lnTo>
                  <a:pt x="48872" y="1916097"/>
                </a:lnTo>
                <a:cubicBezTo>
                  <a:pt x="1359471" y="942064"/>
                  <a:pt x="2983252" y="365758"/>
                  <a:pt x="4741636" y="365758"/>
                </a:cubicBezTo>
                <a:cubicBezTo>
                  <a:pt x="8139481" y="365758"/>
                  <a:pt x="11034710" y="2517710"/>
                  <a:pt x="12138781" y="5533068"/>
                </a:cubicBezTo>
                <a:close/>
              </a:path>
            </a:pathLst>
          </a:custGeom>
          <a:gradFill>
            <a:gsLst>
              <a:gs pos="0">
                <a:schemeClr val="accent1"/>
              </a:gs>
              <a:gs pos="98000">
                <a:srgbClr val="9BEBFA"/>
              </a:gs>
              <a:gs pos="100000">
                <a:srgbClr val="9BEBF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7" name="Google Shape;227;p43"/>
          <p:cNvSpPr txBox="1"/>
          <p:nvPr/>
        </p:nvSpPr>
        <p:spPr>
          <a:xfrm flipH="1">
            <a:off x="10999278" y="6399607"/>
            <a:ext cx="9133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lt1"/>
                </a:solidFill>
                <a:latin typeface="Be Vietnam Pro"/>
                <a:ea typeface="Be Vietnam Pro"/>
                <a:cs typeface="Be Vietnam Pro"/>
                <a:sym typeface="Be Vietnam Pro"/>
              </a:rPr>
              <a:t>‹#›</a:t>
            </a:fld>
            <a:endParaRPr b="0" i="0" sz="6600" u="none" cap="none" strike="noStrike">
              <a:solidFill>
                <a:schemeClr val="lt1"/>
              </a:solidFill>
              <a:latin typeface="Be Vietnam Pro"/>
              <a:ea typeface="Be Vietnam Pro"/>
              <a:cs typeface="Be Vietnam Pro"/>
              <a:sym typeface="Be Vietnam Pro"/>
            </a:endParaRPr>
          </a:p>
        </p:txBody>
      </p:sp>
      <p:sp>
        <p:nvSpPr>
          <p:cNvPr id="228" name="Google Shape;228;p43"/>
          <p:cNvSpPr/>
          <p:nvPr/>
        </p:nvSpPr>
        <p:spPr>
          <a:xfrm>
            <a:off x="184863" y="6430385"/>
            <a:ext cx="182455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Be Vietnam Pro"/>
                <a:ea typeface="Be Vietnam Pro"/>
                <a:cs typeface="Be Vietnam Pro"/>
                <a:sym typeface="Be Vietnam Pro"/>
              </a:rPr>
              <a:t>CREATIVITY </a:t>
            </a:r>
            <a:r>
              <a:rPr b="1" i="0" lang="en-US" sz="1400" u="none" cap="none" strike="noStrike">
                <a:solidFill>
                  <a:schemeClr val="lt1"/>
                </a:solidFill>
                <a:latin typeface="Be Vietnam Pro"/>
                <a:ea typeface="Be Vietnam Pro"/>
                <a:cs typeface="Be Vietnam Pro"/>
                <a:sym typeface="Be Vietnam Pro"/>
              </a:rPr>
              <a:t>2024</a:t>
            </a:r>
            <a:endParaRPr b="1" i="0" sz="1400" u="none" cap="none" strike="noStrike">
              <a:solidFill>
                <a:schemeClr val="lt1"/>
              </a:solidFill>
              <a:latin typeface="Be Vietnam Pro"/>
              <a:ea typeface="Be Vietnam Pro"/>
              <a:cs typeface="Be Vietnam Pro"/>
              <a:sym typeface="Be Vietnam Pro"/>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3_Title Slide">
  <p:cSld name="43_Title Slide">
    <p:spTree>
      <p:nvGrpSpPr>
        <p:cNvPr id="229" name="Shape 229"/>
        <p:cNvGrpSpPr/>
        <p:nvPr/>
      </p:nvGrpSpPr>
      <p:grpSpPr>
        <a:xfrm>
          <a:off x="0" y="0"/>
          <a:ext cx="0" cy="0"/>
          <a:chOff x="0" y="0"/>
          <a:chExt cx="0" cy="0"/>
        </a:xfrm>
      </p:grpSpPr>
      <p:sp>
        <p:nvSpPr>
          <p:cNvPr id="230" name="Google Shape;230;p44"/>
          <p:cNvSpPr/>
          <p:nvPr/>
        </p:nvSpPr>
        <p:spPr>
          <a:xfrm rot="5400000">
            <a:off x="5403053" y="-5403057"/>
            <a:ext cx="1385889" cy="12192001"/>
          </a:xfrm>
          <a:custGeom>
            <a:rect b="b" l="l" r="r" t="t"/>
            <a:pathLst>
              <a:path extrusionOk="0" h="12192000" w="6492242">
                <a:moveTo>
                  <a:pt x="0" y="12192000"/>
                </a:moveTo>
                <a:lnTo>
                  <a:pt x="0" y="0"/>
                </a:lnTo>
                <a:lnTo>
                  <a:pt x="4892118" y="0"/>
                </a:lnTo>
                <a:lnTo>
                  <a:pt x="4941903" y="62388"/>
                </a:lnTo>
                <a:cubicBezTo>
                  <a:pt x="5915936" y="1372987"/>
                  <a:pt x="6492242" y="2996768"/>
                  <a:pt x="6492242" y="4755152"/>
                </a:cubicBezTo>
                <a:cubicBezTo>
                  <a:pt x="6492242" y="8152997"/>
                  <a:pt x="4340290" y="11048226"/>
                  <a:pt x="1324932" y="12152297"/>
                </a:cubicBezTo>
                <a:lnTo>
                  <a:pt x="1207594" y="12192000"/>
                </a:ln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4_Title Slide">
  <p:cSld name="44_Title Slide">
    <p:spTree>
      <p:nvGrpSpPr>
        <p:cNvPr id="231" name="Shape 231"/>
        <p:cNvGrpSpPr/>
        <p:nvPr/>
      </p:nvGrpSpPr>
      <p:grpSpPr>
        <a:xfrm>
          <a:off x="0" y="0"/>
          <a:ext cx="0" cy="0"/>
          <a:chOff x="0" y="0"/>
          <a:chExt cx="0" cy="0"/>
        </a:xfrm>
      </p:grpSpPr>
      <p:grpSp>
        <p:nvGrpSpPr>
          <p:cNvPr id="232" name="Google Shape;232;p45"/>
          <p:cNvGrpSpPr/>
          <p:nvPr/>
        </p:nvGrpSpPr>
        <p:grpSpPr>
          <a:xfrm>
            <a:off x="-1" y="1489360"/>
            <a:ext cx="5150839" cy="5368639"/>
            <a:chOff x="-1" y="136906"/>
            <a:chExt cx="6448426" cy="6721094"/>
          </a:xfrm>
        </p:grpSpPr>
        <p:sp>
          <p:nvSpPr>
            <p:cNvPr id="233" name="Google Shape;233;p45"/>
            <p:cNvSpPr/>
            <p:nvPr/>
          </p:nvSpPr>
          <p:spPr>
            <a:xfrm flipH="1">
              <a:off x="2510792" y="668490"/>
              <a:ext cx="3937633" cy="6189509"/>
            </a:xfrm>
            <a:custGeom>
              <a:rect b="b" l="l" r="r" t="t"/>
              <a:pathLst>
                <a:path extrusionOk="0" h="6317630" w="5119583">
                  <a:moveTo>
                    <a:pt x="0" y="4653342"/>
                  </a:moveTo>
                  <a:cubicBezTo>
                    <a:pt x="0" y="2083373"/>
                    <a:pt x="2083373" y="0"/>
                    <a:pt x="4653342" y="0"/>
                  </a:cubicBezTo>
                  <a:cubicBezTo>
                    <a:pt x="4753732" y="0"/>
                    <a:pt x="4853379" y="3179"/>
                    <a:pt x="4952188" y="9442"/>
                  </a:cubicBezTo>
                  <a:lnTo>
                    <a:pt x="5119583" y="25363"/>
                  </a:lnTo>
                  <a:lnTo>
                    <a:pt x="5119583" y="452241"/>
                  </a:lnTo>
                  <a:lnTo>
                    <a:pt x="5079017" y="468305"/>
                  </a:lnTo>
                  <a:cubicBezTo>
                    <a:pt x="3450448" y="1192663"/>
                    <a:pt x="2314886" y="2824799"/>
                    <a:pt x="2314886" y="4722159"/>
                  </a:cubicBezTo>
                  <a:cubicBezTo>
                    <a:pt x="2314886" y="5244184"/>
                    <a:pt x="2400846" y="5746132"/>
                    <a:pt x="2559382" y="6214621"/>
                  </a:cubicBezTo>
                  <a:lnTo>
                    <a:pt x="2598898" y="6317630"/>
                  </a:lnTo>
                  <a:lnTo>
                    <a:pt x="307722" y="6317630"/>
                  </a:lnTo>
                  <a:lnTo>
                    <a:pt x="282364" y="6253316"/>
                  </a:lnTo>
                  <a:cubicBezTo>
                    <a:pt x="99693" y="5754419"/>
                    <a:pt x="0" y="5215523"/>
                    <a:pt x="0" y="4653342"/>
                  </a:cubicBezTo>
                  <a:close/>
                </a:path>
              </a:pathLst>
            </a:custGeom>
            <a:gradFill>
              <a:gsLst>
                <a:gs pos="0">
                  <a:srgbClr val="FFFFFF">
                    <a:alpha val="0"/>
                  </a:srgbClr>
                </a:gs>
                <a:gs pos="99000">
                  <a:srgbClr val="F2F2F2"/>
                </a:gs>
                <a:gs pos="100000">
                  <a:srgbClr val="F2F2F2"/>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234" name="Google Shape;234;p45"/>
            <p:cNvSpPr/>
            <p:nvPr/>
          </p:nvSpPr>
          <p:spPr>
            <a:xfrm>
              <a:off x="-1" y="715311"/>
              <a:ext cx="5845547" cy="6142689"/>
            </a:xfrm>
            <a:custGeom>
              <a:rect b="b" l="l" r="r" t="t"/>
              <a:pathLst>
                <a:path extrusionOk="0" h="5216576" w="4964234">
                  <a:moveTo>
                    <a:pt x="1979347" y="0"/>
                  </a:moveTo>
                  <a:cubicBezTo>
                    <a:pt x="1258125" y="0"/>
                    <a:pt x="596646" y="255792"/>
                    <a:pt x="80682" y="681603"/>
                  </a:cubicBezTo>
                  <a:lnTo>
                    <a:pt x="0" y="754932"/>
                  </a:lnTo>
                  <a:lnTo>
                    <a:pt x="0" y="5214842"/>
                  </a:lnTo>
                  <a:lnTo>
                    <a:pt x="1908" y="5216576"/>
                  </a:lnTo>
                  <a:lnTo>
                    <a:pt x="3956786" y="5216576"/>
                  </a:lnTo>
                  <a:lnTo>
                    <a:pt x="4089981" y="5095521"/>
                  </a:lnTo>
                  <a:cubicBezTo>
                    <a:pt x="4630139" y="4555362"/>
                    <a:pt x="4964234" y="3809141"/>
                    <a:pt x="4964234" y="2984887"/>
                  </a:cubicBezTo>
                  <a:cubicBezTo>
                    <a:pt x="4964234" y="1336380"/>
                    <a:pt x="3627854" y="0"/>
                    <a:pt x="1979347" y="0"/>
                  </a:cubicBez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235" name="Google Shape;235;p45"/>
            <p:cNvSpPr/>
            <p:nvPr/>
          </p:nvSpPr>
          <p:spPr>
            <a:xfrm>
              <a:off x="-1" y="136906"/>
              <a:ext cx="5638345" cy="1568489"/>
            </a:xfrm>
            <a:custGeom>
              <a:rect b="b" l="l" r="r" t="t"/>
              <a:pathLst>
                <a:path extrusionOk="0" h="1411855" w="5075283">
                  <a:moveTo>
                    <a:pt x="1738231" y="0"/>
                  </a:moveTo>
                  <a:cubicBezTo>
                    <a:pt x="3023216" y="0"/>
                    <a:pt x="4186551" y="520843"/>
                    <a:pt x="5028641" y="1362933"/>
                  </a:cubicBezTo>
                  <a:lnTo>
                    <a:pt x="5075283" y="1411855"/>
                  </a:lnTo>
                  <a:lnTo>
                    <a:pt x="5029071" y="1378992"/>
                  </a:lnTo>
                  <a:cubicBezTo>
                    <a:pt x="4286392" y="877249"/>
                    <a:pt x="3391081" y="584274"/>
                    <a:pt x="2427343" y="584274"/>
                  </a:cubicBezTo>
                  <a:cubicBezTo>
                    <a:pt x="1543916" y="584274"/>
                    <a:pt x="717988" y="830454"/>
                    <a:pt x="14416" y="1257954"/>
                  </a:cubicBezTo>
                  <a:lnTo>
                    <a:pt x="0" y="1267197"/>
                  </a:lnTo>
                  <a:lnTo>
                    <a:pt x="0" y="336877"/>
                  </a:lnTo>
                  <a:lnTo>
                    <a:pt x="138256" y="282364"/>
                  </a:lnTo>
                  <a:cubicBezTo>
                    <a:pt x="637154" y="99693"/>
                    <a:pt x="1176051" y="0"/>
                    <a:pt x="1738231" y="0"/>
                  </a:cubicBezTo>
                  <a:close/>
                </a:path>
              </a:pathLst>
            </a:custGeom>
            <a:gradFill>
              <a:gsLst>
                <a:gs pos="0">
                  <a:schemeClr val="accent1"/>
                </a:gs>
                <a:gs pos="98000">
                  <a:srgbClr val="9BEBFA"/>
                </a:gs>
                <a:gs pos="100000">
                  <a:srgbClr val="9BEBF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grpSp>
      <p:sp>
        <p:nvSpPr>
          <p:cNvPr id="236" name="Google Shape;236;p45"/>
          <p:cNvSpPr/>
          <p:nvPr/>
        </p:nvSpPr>
        <p:spPr>
          <a:xfrm rot="10800000">
            <a:off x="10411635" y="-2"/>
            <a:ext cx="1780365" cy="1780368"/>
          </a:xfrm>
          <a:custGeom>
            <a:rect b="b" l="l" r="r" t="t"/>
            <a:pathLst>
              <a:path extrusionOk="0" h="1780368" w="1780365">
                <a:moveTo>
                  <a:pt x="1780365" y="1780368"/>
                </a:moveTo>
                <a:lnTo>
                  <a:pt x="1089" y="1780368"/>
                </a:lnTo>
                <a:lnTo>
                  <a:pt x="0" y="1779378"/>
                </a:lnTo>
                <a:lnTo>
                  <a:pt x="0" y="0"/>
                </a:lnTo>
                <a:lnTo>
                  <a:pt x="182031" y="9192"/>
                </a:lnTo>
                <a:cubicBezTo>
                  <a:pt x="1079791" y="100364"/>
                  <a:pt x="1780365" y="858552"/>
                  <a:pt x="1780365" y="1780366"/>
                </a:cubicBez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5_Title Slide">
  <p:cSld name="45_Title Slide">
    <p:spTree>
      <p:nvGrpSpPr>
        <p:cNvPr id="237" name="Shape 237"/>
        <p:cNvGrpSpPr/>
        <p:nvPr/>
      </p:nvGrpSpPr>
      <p:grpSpPr>
        <a:xfrm>
          <a:off x="0" y="0"/>
          <a:ext cx="0" cy="0"/>
          <a:chOff x="0" y="0"/>
          <a:chExt cx="0" cy="0"/>
        </a:xfrm>
      </p:grpSpPr>
      <p:sp>
        <p:nvSpPr>
          <p:cNvPr id="238" name="Google Shape;238;p46"/>
          <p:cNvSpPr/>
          <p:nvPr/>
        </p:nvSpPr>
        <p:spPr>
          <a:xfrm flipH="1" rot="10800000">
            <a:off x="13516" y="1207594"/>
            <a:ext cx="12178484" cy="5650406"/>
          </a:xfrm>
          <a:custGeom>
            <a:rect b="b" l="l" r="r" t="t"/>
            <a:pathLst>
              <a:path extrusionOk="0" h="5650406" w="12178484">
                <a:moveTo>
                  <a:pt x="12178484" y="5650406"/>
                </a:moveTo>
                <a:lnTo>
                  <a:pt x="12178484" y="0"/>
                </a:lnTo>
                <a:lnTo>
                  <a:pt x="0" y="0"/>
                </a:lnTo>
                <a:lnTo>
                  <a:pt x="0" y="1955097"/>
                </a:lnTo>
                <a:lnTo>
                  <a:pt x="48872" y="1916097"/>
                </a:lnTo>
                <a:cubicBezTo>
                  <a:pt x="1359471" y="942064"/>
                  <a:pt x="2983252" y="365758"/>
                  <a:pt x="4741636" y="365758"/>
                </a:cubicBezTo>
                <a:cubicBezTo>
                  <a:pt x="8139481" y="365758"/>
                  <a:pt x="11034710" y="2517710"/>
                  <a:pt x="12138781" y="5533068"/>
                </a:cubicBezTo>
                <a:close/>
              </a:path>
            </a:pathLst>
          </a:custGeom>
          <a:gradFill>
            <a:gsLst>
              <a:gs pos="0">
                <a:schemeClr val="accent1"/>
              </a:gs>
              <a:gs pos="98000">
                <a:srgbClr val="9BEBFA"/>
              </a:gs>
              <a:gs pos="100000">
                <a:srgbClr val="9BEBF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9" name="Google Shape;239;p46"/>
          <p:cNvSpPr/>
          <p:nvPr/>
        </p:nvSpPr>
        <p:spPr>
          <a:xfrm>
            <a:off x="2159878" y="546073"/>
            <a:ext cx="5308653" cy="5308653"/>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accent4"/>
              </a:gs>
              <a:gs pos="99000">
                <a:srgbClr val="48FDDA">
                  <a:alpha val="0"/>
                </a:srgbClr>
              </a:gs>
              <a:gs pos="100000">
                <a:srgbClr val="48FDDA">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240" name="Google Shape;240;p46"/>
          <p:cNvSpPr/>
          <p:nvPr/>
        </p:nvSpPr>
        <p:spPr>
          <a:xfrm>
            <a:off x="7063472" y="2951941"/>
            <a:ext cx="2774165" cy="2774165"/>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accent1"/>
              </a:gs>
              <a:gs pos="98000">
                <a:srgbClr val="9BEBFA">
                  <a:alpha val="0"/>
                </a:srgbClr>
              </a:gs>
              <a:gs pos="100000">
                <a:srgbClr val="9BEBFA">
                  <a:alpha val="0"/>
                </a:srgbClr>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241" name="Google Shape;241;p46"/>
          <p:cNvSpPr/>
          <p:nvPr/>
        </p:nvSpPr>
        <p:spPr>
          <a:xfrm rot="10800000">
            <a:off x="10411635" y="-2"/>
            <a:ext cx="1780365" cy="1780368"/>
          </a:xfrm>
          <a:custGeom>
            <a:rect b="b" l="l" r="r" t="t"/>
            <a:pathLst>
              <a:path extrusionOk="0" h="1780368" w="1780365">
                <a:moveTo>
                  <a:pt x="1780365" y="1780368"/>
                </a:moveTo>
                <a:lnTo>
                  <a:pt x="1089" y="1780368"/>
                </a:lnTo>
                <a:lnTo>
                  <a:pt x="0" y="1779378"/>
                </a:lnTo>
                <a:lnTo>
                  <a:pt x="0" y="0"/>
                </a:lnTo>
                <a:lnTo>
                  <a:pt x="182031" y="9192"/>
                </a:lnTo>
                <a:cubicBezTo>
                  <a:pt x="1079791" y="100364"/>
                  <a:pt x="1780365" y="858552"/>
                  <a:pt x="1780365" y="1780366"/>
                </a:cubicBez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242" name="Google Shape;242;p46"/>
          <p:cNvSpPr/>
          <p:nvPr/>
        </p:nvSpPr>
        <p:spPr>
          <a:xfrm>
            <a:off x="0" y="4083835"/>
            <a:ext cx="2654326" cy="2774165"/>
          </a:xfrm>
          <a:custGeom>
            <a:rect b="b" l="l" r="r" t="t"/>
            <a:pathLst>
              <a:path extrusionOk="0" h="2774165" w="2654326">
                <a:moveTo>
                  <a:pt x="0" y="0"/>
                </a:moveTo>
                <a:lnTo>
                  <a:pt x="271389" y="13704"/>
                </a:lnTo>
                <a:cubicBezTo>
                  <a:pt x="1609849" y="149632"/>
                  <a:pt x="2654326" y="1280005"/>
                  <a:pt x="2654326" y="2654327"/>
                </a:cubicBezTo>
                <a:lnTo>
                  <a:pt x="2648275" y="2774165"/>
                </a:lnTo>
                <a:lnTo>
                  <a:pt x="1494" y="2774165"/>
                </a:lnTo>
                <a:lnTo>
                  <a:pt x="0" y="2772808"/>
                </a:lnTo>
                <a:close/>
              </a:path>
            </a:pathLst>
          </a:custGeom>
          <a:gradFill>
            <a:gsLst>
              <a:gs pos="0">
                <a:schemeClr val="accent1"/>
              </a:gs>
              <a:gs pos="97000">
                <a:srgbClr val="9BEBFA"/>
              </a:gs>
              <a:gs pos="100000">
                <a:srgbClr val="9BEBFA"/>
              </a:gs>
            </a:gsLst>
            <a:lin ang="27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243" name="Google Shape;243;p46"/>
          <p:cNvSpPr/>
          <p:nvPr/>
        </p:nvSpPr>
        <p:spPr>
          <a:xfrm>
            <a:off x="184863" y="6430385"/>
            <a:ext cx="182455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Be Vietnam Pro"/>
                <a:ea typeface="Be Vietnam Pro"/>
                <a:cs typeface="Be Vietnam Pro"/>
                <a:sym typeface="Be Vietnam Pro"/>
              </a:rPr>
              <a:t>CREATIVITY </a:t>
            </a:r>
            <a:r>
              <a:rPr b="1" i="0" lang="en-US" sz="1400" u="none" cap="none" strike="noStrike">
                <a:solidFill>
                  <a:schemeClr val="lt1"/>
                </a:solidFill>
                <a:latin typeface="Be Vietnam Pro"/>
                <a:ea typeface="Be Vietnam Pro"/>
                <a:cs typeface="Be Vietnam Pro"/>
                <a:sym typeface="Be Vietnam Pro"/>
              </a:rPr>
              <a:t>2024</a:t>
            </a:r>
            <a:endParaRPr b="1" i="0" sz="1400" u="none" cap="none" strike="noStrike">
              <a:solidFill>
                <a:schemeClr val="lt1"/>
              </a:solidFill>
              <a:latin typeface="Be Vietnam Pro"/>
              <a:ea typeface="Be Vietnam Pro"/>
              <a:cs typeface="Be Vietnam Pro"/>
              <a:sym typeface="Be Vietnam Pro"/>
            </a:endParaRPr>
          </a:p>
        </p:txBody>
      </p:sp>
      <p:sp>
        <p:nvSpPr>
          <p:cNvPr id="244" name="Google Shape;244;p46"/>
          <p:cNvSpPr txBox="1"/>
          <p:nvPr/>
        </p:nvSpPr>
        <p:spPr>
          <a:xfrm flipH="1">
            <a:off x="10999278" y="6399607"/>
            <a:ext cx="9133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lt1"/>
                </a:solidFill>
                <a:latin typeface="Be Vietnam Pro"/>
                <a:ea typeface="Be Vietnam Pro"/>
                <a:cs typeface="Be Vietnam Pro"/>
                <a:sym typeface="Be Vietnam Pro"/>
              </a:rPr>
              <a:t>‹#›</a:t>
            </a:fld>
            <a:endParaRPr b="0" i="0" sz="6600" u="none" cap="none" strike="noStrike">
              <a:solidFill>
                <a:schemeClr val="lt1"/>
              </a:solidFill>
              <a:latin typeface="Be Vietnam Pro"/>
              <a:ea typeface="Be Vietnam Pro"/>
              <a:cs typeface="Be Vietnam Pro"/>
              <a:sym typeface="Be Vietnam Pro"/>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45" name="Shape 24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p:cSld name="5_Title Slide">
    <p:spTree>
      <p:nvGrpSpPr>
        <p:cNvPr id="26" name="Shape 26"/>
        <p:cNvGrpSpPr/>
        <p:nvPr/>
      </p:nvGrpSpPr>
      <p:grpSpPr>
        <a:xfrm>
          <a:off x="0" y="0"/>
          <a:ext cx="0" cy="0"/>
          <a:chOff x="0" y="0"/>
          <a:chExt cx="0" cy="0"/>
        </a:xfrm>
      </p:grpSpPr>
      <p:sp>
        <p:nvSpPr>
          <p:cNvPr id="27" name="Google Shape;27;p6"/>
          <p:cNvSpPr/>
          <p:nvPr/>
        </p:nvSpPr>
        <p:spPr>
          <a:xfrm flipH="1">
            <a:off x="4286250" y="372977"/>
            <a:ext cx="7905750" cy="5684921"/>
          </a:xfrm>
          <a:prstGeom prst="rect">
            <a:avLst/>
          </a:pr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p:cSld name="6_Title Slide">
    <p:spTree>
      <p:nvGrpSpPr>
        <p:cNvPr id="28" name="Shape 28"/>
        <p:cNvGrpSpPr/>
        <p:nvPr/>
      </p:nvGrpSpPr>
      <p:grpSpPr>
        <a:xfrm>
          <a:off x="0" y="0"/>
          <a:ext cx="0" cy="0"/>
          <a:chOff x="0" y="0"/>
          <a:chExt cx="0" cy="0"/>
        </a:xfrm>
      </p:grpSpPr>
      <p:sp>
        <p:nvSpPr>
          <p:cNvPr id="29" name="Google Shape;29;p7"/>
          <p:cNvSpPr/>
          <p:nvPr/>
        </p:nvSpPr>
        <p:spPr>
          <a:xfrm>
            <a:off x="4378272" y="1884998"/>
            <a:ext cx="3435456" cy="3435456"/>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lt1"/>
              </a:gs>
              <a:gs pos="99000">
                <a:srgbClr val="F2F2F2"/>
              </a:gs>
              <a:gs pos="100000">
                <a:srgbClr val="F2F2F2"/>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30" name="Google Shape;30;p7"/>
          <p:cNvSpPr/>
          <p:nvPr/>
        </p:nvSpPr>
        <p:spPr>
          <a:xfrm rot="7200000">
            <a:off x="5315059" y="3258154"/>
            <a:ext cx="2490970" cy="2276461"/>
          </a:xfrm>
          <a:custGeom>
            <a:rect b="b" l="l" r="r" t="t"/>
            <a:pathLst>
              <a:path extrusionOk="0" h="5241236" w="6232040">
                <a:moveTo>
                  <a:pt x="1578698" y="0"/>
                </a:moveTo>
                <a:cubicBezTo>
                  <a:pt x="4148667" y="0"/>
                  <a:pt x="6232040" y="2083373"/>
                  <a:pt x="6232040" y="4653342"/>
                </a:cubicBezTo>
                <a:cubicBezTo>
                  <a:pt x="6232040" y="4793888"/>
                  <a:pt x="6225809" y="4932977"/>
                  <a:pt x="6213609" y="5070351"/>
                </a:cubicBezTo>
                <a:lnTo>
                  <a:pt x="6194625" y="5241236"/>
                </a:lnTo>
                <a:lnTo>
                  <a:pt x="5452762" y="5241236"/>
                </a:lnTo>
                <a:lnTo>
                  <a:pt x="5454269" y="5228578"/>
                </a:lnTo>
                <a:cubicBezTo>
                  <a:pt x="5464017" y="5105598"/>
                  <a:pt x="5468984" y="4981271"/>
                  <a:pt x="5468984" y="4855784"/>
                </a:cubicBezTo>
                <a:cubicBezTo>
                  <a:pt x="5468984" y="2285815"/>
                  <a:pt x="3385611" y="202442"/>
                  <a:pt x="815642" y="202442"/>
                </a:cubicBezTo>
                <a:cubicBezTo>
                  <a:pt x="574708" y="202442"/>
                  <a:pt x="338050" y="220753"/>
                  <a:pt x="106984" y="256059"/>
                </a:cubicBezTo>
                <a:lnTo>
                  <a:pt x="0" y="275165"/>
                </a:lnTo>
                <a:lnTo>
                  <a:pt x="194937" y="209205"/>
                </a:lnTo>
                <a:cubicBezTo>
                  <a:pt x="632067" y="73244"/>
                  <a:pt x="1096829" y="0"/>
                  <a:pt x="1578698" y="0"/>
                </a:cubicBezTo>
                <a:close/>
              </a:path>
            </a:pathLst>
          </a:custGeom>
          <a:gradFill>
            <a:gsLst>
              <a:gs pos="0">
                <a:schemeClr val="accent1"/>
              </a:gs>
              <a:gs pos="98000">
                <a:srgbClr val="9BEBFA"/>
              </a:gs>
              <a:gs pos="100000">
                <a:srgbClr val="9BEBF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31" name="Google Shape;31;p7"/>
          <p:cNvSpPr/>
          <p:nvPr/>
        </p:nvSpPr>
        <p:spPr>
          <a:xfrm flipH="1">
            <a:off x="4022976" y="1784983"/>
            <a:ext cx="2679927" cy="963664"/>
          </a:xfrm>
          <a:custGeom>
            <a:rect b="b" l="l" r="r" t="t"/>
            <a:pathLst>
              <a:path extrusionOk="0" h="1411855" w="5075283">
                <a:moveTo>
                  <a:pt x="1738231" y="0"/>
                </a:moveTo>
                <a:cubicBezTo>
                  <a:pt x="3023216" y="0"/>
                  <a:pt x="4186551" y="520843"/>
                  <a:pt x="5028641" y="1362933"/>
                </a:cubicBezTo>
                <a:lnTo>
                  <a:pt x="5075283" y="1411855"/>
                </a:lnTo>
                <a:lnTo>
                  <a:pt x="5029071" y="1378992"/>
                </a:lnTo>
                <a:cubicBezTo>
                  <a:pt x="4286392" y="877249"/>
                  <a:pt x="3391081" y="584274"/>
                  <a:pt x="2427343" y="584274"/>
                </a:cubicBezTo>
                <a:cubicBezTo>
                  <a:pt x="1543916" y="584274"/>
                  <a:pt x="717988" y="830454"/>
                  <a:pt x="14416" y="1257954"/>
                </a:cubicBezTo>
                <a:lnTo>
                  <a:pt x="0" y="1267197"/>
                </a:lnTo>
                <a:lnTo>
                  <a:pt x="0" y="336877"/>
                </a:lnTo>
                <a:lnTo>
                  <a:pt x="138256" y="282364"/>
                </a:lnTo>
                <a:cubicBezTo>
                  <a:pt x="637154" y="99693"/>
                  <a:pt x="1176051" y="0"/>
                  <a:pt x="1738231" y="0"/>
                </a:cubicBez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32" name="Google Shape;32;p7"/>
          <p:cNvSpPr/>
          <p:nvPr/>
        </p:nvSpPr>
        <p:spPr>
          <a:xfrm>
            <a:off x="4669647" y="2176374"/>
            <a:ext cx="2852708" cy="2852706"/>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solidFill>
            <a:schemeClr val="lt1"/>
          </a:soli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33" name="Google Shape;33;p7"/>
          <p:cNvSpPr/>
          <p:nvPr/>
        </p:nvSpPr>
        <p:spPr>
          <a:xfrm>
            <a:off x="0" y="140942"/>
            <a:ext cx="5075283" cy="1411855"/>
          </a:xfrm>
          <a:custGeom>
            <a:rect b="b" l="l" r="r" t="t"/>
            <a:pathLst>
              <a:path extrusionOk="0" h="1411855" w="5075283">
                <a:moveTo>
                  <a:pt x="1738231" y="0"/>
                </a:moveTo>
                <a:cubicBezTo>
                  <a:pt x="3023216" y="0"/>
                  <a:pt x="4186551" y="520843"/>
                  <a:pt x="5028641" y="1362933"/>
                </a:cubicBezTo>
                <a:lnTo>
                  <a:pt x="5075283" y="1411855"/>
                </a:lnTo>
                <a:lnTo>
                  <a:pt x="5029071" y="1378992"/>
                </a:lnTo>
                <a:cubicBezTo>
                  <a:pt x="4286392" y="877249"/>
                  <a:pt x="3391081" y="584274"/>
                  <a:pt x="2427343" y="584274"/>
                </a:cubicBezTo>
                <a:cubicBezTo>
                  <a:pt x="1543916" y="584274"/>
                  <a:pt x="717988" y="830454"/>
                  <a:pt x="14416" y="1257954"/>
                </a:cubicBezTo>
                <a:lnTo>
                  <a:pt x="0" y="1267197"/>
                </a:lnTo>
                <a:lnTo>
                  <a:pt x="0" y="336877"/>
                </a:lnTo>
                <a:lnTo>
                  <a:pt x="138256" y="282364"/>
                </a:lnTo>
                <a:cubicBezTo>
                  <a:pt x="637154" y="99693"/>
                  <a:pt x="1176051" y="0"/>
                  <a:pt x="1738231" y="0"/>
                </a:cubicBezTo>
                <a:close/>
              </a:path>
            </a:pathLst>
          </a:custGeom>
          <a:gradFill>
            <a:gsLst>
              <a:gs pos="0">
                <a:srgbClr val="FFFFFF">
                  <a:alpha val="0"/>
                </a:srgbClr>
              </a:gs>
              <a:gs pos="99000">
                <a:srgbClr val="F2F2F2"/>
              </a:gs>
              <a:gs pos="100000">
                <a:srgbClr val="F2F2F2"/>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34" name="Google Shape;34;p7"/>
          <p:cNvSpPr/>
          <p:nvPr/>
        </p:nvSpPr>
        <p:spPr>
          <a:xfrm rot="10800000">
            <a:off x="7116717" y="5274738"/>
            <a:ext cx="5075283" cy="1411855"/>
          </a:xfrm>
          <a:custGeom>
            <a:rect b="b" l="l" r="r" t="t"/>
            <a:pathLst>
              <a:path extrusionOk="0" h="1411855" w="5075283">
                <a:moveTo>
                  <a:pt x="1738231" y="0"/>
                </a:moveTo>
                <a:cubicBezTo>
                  <a:pt x="3023216" y="0"/>
                  <a:pt x="4186551" y="520843"/>
                  <a:pt x="5028641" y="1362933"/>
                </a:cubicBezTo>
                <a:lnTo>
                  <a:pt x="5075283" y="1411855"/>
                </a:lnTo>
                <a:lnTo>
                  <a:pt x="5029071" y="1378992"/>
                </a:lnTo>
                <a:cubicBezTo>
                  <a:pt x="4286392" y="877249"/>
                  <a:pt x="3391081" y="584274"/>
                  <a:pt x="2427343" y="584274"/>
                </a:cubicBezTo>
                <a:cubicBezTo>
                  <a:pt x="1543916" y="584274"/>
                  <a:pt x="717988" y="830454"/>
                  <a:pt x="14416" y="1257954"/>
                </a:cubicBezTo>
                <a:lnTo>
                  <a:pt x="0" y="1267197"/>
                </a:lnTo>
                <a:lnTo>
                  <a:pt x="0" y="336877"/>
                </a:lnTo>
                <a:lnTo>
                  <a:pt x="138256" y="282364"/>
                </a:lnTo>
                <a:cubicBezTo>
                  <a:pt x="637154" y="99693"/>
                  <a:pt x="1176051" y="0"/>
                  <a:pt x="1738231" y="0"/>
                </a:cubicBezTo>
                <a:close/>
              </a:path>
            </a:pathLst>
          </a:custGeom>
          <a:gradFill>
            <a:gsLst>
              <a:gs pos="0">
                <a:srgbClr val="FFFFFF">
                  <a:alpha val="0"/>
                </a:srgbClr>
              </a:gs>
              <a:gs pos="99000">
                <a:srgbClr val="F2F2F2"/>
              </a:gs>
              <a:gs pos="100000">
                <a:srgbClr val="F2F2F2"/>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Slide">
  <p:cSld name="7_Title Slide">
    <p:spTree>
      <p:nvGrpSpPr>
        <p:cNvPr id="35" name="Shape 35"/>
        <p:cNvGrpSpPr/>
        <p:nvPr/>
      </p:nvGrpSpPr>
      <p:grpSpPr>
        <a:xfrm>
          <a:off x="0" y="0"/>
          <a:ext cx="0" cy="0"/>
          <a:chOff x="0" y="0"/>
          <a:chExt cx="0" cy="0"/>
        </a:xfrm>
      </p:grpSpPr>
      <p:sp>
        <p:nvSpPr>
          <p:cNvPr id="36" name="Google Shape;36;p8"/>
          <p:cNvSpPr/>
          <p:nvPr/>
        </p:nvSpPr>
        <p:spPr>
          <a:xfrm>
            <a:off x="2159878" y="546073"/>
            <a:ext cx="5308653" cy="5308653"/>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accent4"/>
              </a:gs>
              <a:gs pos="99000">
                <a:srgbClr val="48FDDA">
                  <a:alpha val="0"/>
                </a:srgbClr>
              </a:gs>
              <a:gs pos="100000">
                <a:srgbClr val="48FDDA">
                  <a:alpha val="0"/>
                </a:srgbClr>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37" name="Google Shape;37;p8"/>
          <p:cNvSpPr/>
          <p:nvPr/>
        </p:nvSpPr>
        <p:spPr>
          <a:xfrm>
            <a:off x="7063472" y="2951941"/>
            <a:ext cx="2774165" cy="2774165"/>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accent1"/>
              </a:gs>
              <a:gs pos="98000">
                <a:srgbClr val="9BEBFA">
                  <a:alpha val="0"/>
                </a:srgbClr>
              </a:gs>
              <a:gs pos="100000">
                <a:srgbClr val="9BEBFA">
                  <a:alpha val="0"/>
                </a:srgbClr>
              </a:gs>
            </a:gsLst>
            <a:lin ang="27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38" name="Google Shape;38;p8"/>
          <p:cNvSpPr/>
          <p:nvPr/>
        </p:nvSpPr>
        <p:spPr>
          <a:xfrm rot="10800000">
            <a:off x="10411635" y="-2"/>
            <a:ext cx="1780365" cy="1780368"/>
          </a:xfrm>
          <a:custGeom>
            <a:rect b="b" l="l" r="r" t="t"/>
            <a:pathLst>
              <a:path extrusionOk="0" h="1780368" w="1780365">
                <a:moveTo>
                  <a:pt x="1780365" y="1780368"/>
                </a:moveTo>
                <a:lnTo>
                  <a:pt x="1089" y="1780368"/>
                </a:lnTo>
                <a:lnTo>
                  <a:pt x="0" y="1779378"/>
                </a:lnTo>
                <a:lnTo>
                  <a:pt x="0" y="0"/>
                </a:lnTo>
                <a:lnTo>
                  <a:pt x="182031" y="9192"/>
                </a:lnTo>
                <a:cubicBezTo>
                  <a:pt x="1079791" y="100364"/>
                  <a:pt x="1780365" y="858552"/>
                  <a:pt x="1780365" y="1780366"/>
                </a:cubicBez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39" name="Google Shape;39;p8"/>
          <p:cNvSpPr/>
          <p:nvPr/>
        </p:nvSpPr>
        <p:spPr>
          <a:xfrm>
            <a:off x="0" y="4083835"/>
            <a:ext cx="2654326" cy="2774165"/>
          </a:xfrm>
          <a:custGeom>
            <a:rect b="b" l="l" r="r" t="t"/>
            <a:pathLst>
              <a:path extrusionOk="0" h="2774165" w="2654326">
                <a:moveTo>
                  <a:pt x="0" y="0"/>
                </a:moveTo>
                <a:lnTo>
                  <a:pt x="271389" y="13704"/>
                </a:lnTo>
                <a:cubicBezTo>
                  <a:pt x="1609849" y="149632"/>
                  <a:pt x="2654326" y="1280005"/>
                  <a:pt x="2654326" y="2654327"/>
                </a:cubicBezTo>
                <a:lnTo>
                  <a:pt x="2648275" y="2774165"/>
                </a:lnTo>
                <a:lnTo>
                  <a:pt x="1494" y="2774165"/>
                </a:lnTo>
                <a:lnTo>
                  <a:pt x="0" y="2772808"/>
                </a:lnTo>
                <a:close/>
              </a:path>
            </a:pathLst>
          </a:custGeom>
          <a:gradFill>
            <a:gsLst>
              <a:gs pos="0">
                <a:schemeClr val="accent1"/>
              </a:gs>
              <a:gs pos="97000">
                <a:srgbClr val="9BEBFA"/>
              </a:gs>
              <a:gs pos="100000">
                <a:srgbClr val="9BEBFA"/>
              </a:gs>
            </a:gsLst>
            <a:lin ang="27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40" name="Google Shape;40;p8"/>
          <p:cNvSpPr/>
          <p:nvPr/>
        </p:nvSpPr>
        <p:spPr>
          <a:xfrm>
            <a:off x="184863" y="6430385"/>
            <a:ext cx="182455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Be Vietnam Pro"/>
                <a:ea typeface="Be Vietnam Pro"/>
                <a:cs typeface="Be Vietnam Pro"/>
                <a:sym typeface="Be Vietnam Pro"/>
              </a:rPr>
              <a:t>CREATIVITY </a:t>
            </a:r>
            <a:r>
              <a:rPr b="1" i="0" lang="en-US" sz="1400" u="none" cap="none" strike="noStrike">
                <a:solidFill>
                  <a:schemeClr val="lt1"/>
                </a:solidFill>
                <a:latin typeface="Be Vietnam Pro"/>
                <a:ea typeface="Be Vietnam Pro"/>
                <a:cs typeface="Be Vietnam Pro"/>
                <a:sym typeface="Be Vietnam Pro"/>
              </a:rPr>
              <a:t>2024</a:t>
            </a:r>
            <a:endParaRPr b="1" i="0" sz="1400" u="none" cap="none" strike="noStrike">
              <a:solidFill>
                <a:schemeClr val="lt1"/>
              </a:solidFill>
              <a:latin typeface="Be Vietnam Pro"/>
              <a:ea typeface="Be Vietnam Pro"/>
              <a:cs typeface="Be Vietnam Pro"/>
              <a:sym typeface="Be Vietnam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Slide">
  <p:cSld name="8_Title Slide">
    <p:spTree>
      <p:nvGrpSpPr>
        <p:cNvPr id="41" name="Shape 41"/>
        <p:cNvGrpSpPr/>
        <p:nvPr/>
      </p:nvGrpSpPr>
      <p:grpSpPr>
        <a:xfrm>
          <a:off x="0" y="0"/>
          <a:ext cx="0" cy="0"/>
          <a:chOff x="0" y="0"/>
          <a:chExt cx="0" cy="0"/>
        </a:xfrm>
      </p:grpSpPr>
      <p:sp>
        <p:nvSpPr>
          <p:cNvPr id="42" name="Google Shape;42;p9"/>
          <p:cNvSpPr/>
          <p:nvPr/>
        </p:nvSpPr>
        <p:spPr>
          <a:xfrm>
            <a:off x="5865903" y="0"/>
            <a:ext cx="5521235" cy="6858000"/>
          </a:xfrm>
          <a:custGeom>
            <a:rect b="b" l="l" r="r" t="t"/>
            <a:pathLst>
              <a:path extrusionOk="0" h="6858000" w="5521235">
                <a:moveTo>
                  <a:pt x="1428750" y="0"/>
                </a:moveTo>
                <a:lnTo>
                  <a:pt x="2663735" y="0"/>
                </a:lnTo>
                <a:lnTo>
                  <a:pt x="2663735" y="6858000"/>
                </a:lnTo>
                <a:lnTo>
                  <a:pt x="1428750" y="6858000"/>
                </a:lnTo>
                <a:close/>
                <a:moveTo>
                  <a:pt x="0" y="0"/>
                </a:moveTo>
                <a:lnTo>
                  <a:pt x="1234985" y="0"/>
                </a:lnTo>
                <a:lnTo>
                  <a:pt x="1234985" y="6858000"/>
                </a:lnTo>
                <a:lnTo>
                  <a:pt x="0" y="6858000"/>
                </a:lnTo>
                <a:close/>
                <a:moveTo>
                  <a:pt x="2857500" y="0"/>
                </a:moveTo>
                <a:lnTo>
                  <a:pt x="4092485" y="0"/>
                </a:lnTo>
                <a:lnTo>
                  <a:pt x="4092485" y="6858000"/>
                </a:lnTo>
                <a:lnTo>
                  <a:pt x="2857500" y="6858000"/>
                </a:lnTo>
                <a:close/>
                <a:moveTo>
                  <a:pt x="4286250" y="0"/>
                </a:moveTo>
                <a:lnTo>
                  <a:pt x="5521235" y="0"/>
                </a:lnTo>
                <a:lnTo>
                  <a:pt x="5521235" y="6858000"/>
                </a:lnTo>
                <a:lnTo>
                  <a:pt x="4286250" y="6858000"/>
                </a:ln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Title Slide">
  <p:cSld name="9_Title Slide">
    <p:spTree>
      <p:nvGrpSpPr>
        <p:cNvPr id="43" name="Shape 43"/>
        <p:cNvGrpSpPr/>
        <p:nvPr/>
      </p:nvGrpSpPr>
      <p:grpSpPr>
        <a:xfrm>
          <a:off x="0" y="0"/>
          <a:ext cx="0" cy="0"/>
          <a:chOff x="0" y="0"/>
          <a:chExt cx="0" cy="0"/>
        </a:xfrm>
      </p:grpSpPr>
      <p:sp>
        <p:nvSpPr>
          <p:cNvPr id="44" name="Google Shape;44;p10"/>
          <p:cNvSpPr/>
          <p:nvPr/>
        </p:nvSpPr>
        <p:spPr>
          <a:xfrm>
            <a:off x="11147316" y="0"/>
            <a:ext cx="1044684" cy="2471737"/>
          </a:xfrm>
          <a:custGeom>
            <a:rect b="b" l="l" r="r" t="t"/>
            <a:pathLst>
              <a:path extrusionOk="0" h="5807242" w="2454442">
                <a:moveTo>
                  <a:pt x="2454442" y="0"/>
                </a:moveTo>
                <a:lnTo>
                  <a:pt x="0" y="0"/>
                </a:lnTo>
                <a:lnTo>
                  <a:pt x="0" y="5221494"/>
                </a:lnTo>
                <a:cubicBezTo>
                  <a:pt x="0" y="5544994"/>
                  <a:pt x="262248" y="5807242"/>
                  <a:pt x="585748" y="5807242"/>
                </a:cubicBezTo>
                <a:lnTo>
                  <a:pt x="2454442" y="5807242"/>
                </a:lnTo>
                <a:close/>
              </a:path>
            </a:pathLst>
          </a:custGeom>
          <a:gradFill>
            <a:gsLst>
              <a:gs pos="0">
                <a:schemeClr val="accent1"/>
              </a:gs>
              <a:gs pos="98000">
                <a:srgbClr val="9BEBFA"/>
              </a:gs>
              <a:gs pos="100000">
                <a:srgbClr val="9BEBF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slideLayout" Target="../slideLayouts/slideLayout46.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47"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p:nvPr/>
        </p:nvSpPr>
        <p:spPr>
          <a:xfrm>
            <a:off x="-1" y="0"/>
            <a:ext cx="12192001" cy="6858000"/>
          </a:xfrm>
          <a:prstGeom prst="rect">
            <a:avLst/>
          </a:prstGeom>
          <a:gradFill>
            <a:gsLst>
              <a:gs pos="0">
                <a:schemeClr val="accent6"/>
              </a:gs>
              <a:gs pos="100000">
                <a:srgbClr val="08003C"/>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4"/>
              </a:solidFill>
              <a:latin typeface="Poppins"/>
              <a:ea typeface="Poppins"/>
              <a:cs typeface="Poppins"/>
              <a:sym typeface="Poppins"/>
            </a:endParaRPr>
          </a:p>
        </p:txBody>
      </p:sp>
      <p:sp>
        <p:nvSpPr>
          <p:cNvPr id="12" name="Google Shape;12;p1"/>
          <p:cNvSpPr txBox="1"/>
          <p:nvPr/>
        </p:nvSpPr>
        <p:spPr>
          <a:xfrm flipH="1">
            <a:off x="10999278" y="6399607"/>
            <a:ext cx="9133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lt1"/>
                </a:solidFill>
                <a:latin typeface="Be Vietnam Pro"/>
                <a:ea typeface="Be Vietnam Pro"/>
                <a:cs typeface="Be Vietnam Pro"/>
                <a:sym typeface="Be Vietnam Pro"/>
              </a:rPr>
              <a:t>‹#›</a:t>
            </a:fld>
            <a:endParaRPr b="0" i="0" sz="6600" u="none" cap="none" strike="noStrike">
              <a:solidFill>
                <a:schemeClr val="lt1"/>
              </a:solidFill>
              <a:latin typeface="Be Vietnam Pro"/>
              <a:ea typeface="Be Vietnam Pro"/>
              <a:cs typeface="Be Vietnam Pro"/>
              <a:sym typeface="Be Vietnam Pro"/>
            </a:endParaRPr>
          </a:p>
        </p:txBody>
      </p:sp>
      <p:sp>
        <p:nvSpPr>
          <p:cNvPr id="13" name="Google Shape;13;p1"/>
          <p:cNvSpPr/>
          <p:nvPr/>
        </p:nvSpPr>
        <p:spPr>
          <a:xfrm>
            <a:off x="184863" y="6430385"/>
            <a:ext cx="1824559"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Be Vietnam Pro"/>
                <a:ea typeface="Be Vietnam Pro"/>
                <a:cs typeface="Be Vietnam Pro"/>
                <a:sym typeface="Be Vietnam Pro"/>
              </a:rPr>
              <a:t>CREATIVITY </a:t>
            </a:r>
            <a:r>
              <a:rPr b="1" i="0" lang="en-US" sz="1400" u="none" cap="none" strike="noStrike">
                <a:solidFill>
                  <a:schemeClr val="lt1"/>
                </a:solidFill>
                <a:latin typeface="Be Vietnam Pro"/>
                <a:ea typeface="Be Vietnam Pro"/>
                <a:cs typeface="Be Vietnam Pro"/>
                <a:sym typeface="Be Vietnam Pro"/>
              </a:rPr>
              <a:t>2024</a:t>
            </a:r>
            <a:endParaRPr b="1" i="0" sz="1400" u="none" cap="none" strike="noStrike">
              <a:solidFill>
                <a:schemeClr val="lt1"/>
              </a:solidFill>
              <a:latin typeface="Be Vietnam Pro"/>
              <a:ea typeface="Be Vietnam Pro"/>
              <a:cs typeface="Be Vietnam Pro"/>
              <a:sym typeface="Be Vietnam Pr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8"/>
          <p:cNvSpPr/>
          <p:nvPr/>
        </p:nvSpPr>
        <p:spPr>
          <a:xfrm rot="5400000">
            <a:off x="599023" y="334681"/>
            <a:ext cx="5119583" cy="6317630"/>
          </a:xfrm>
          <a:custGeom>
            <a:rect b="b" l="l" r="r" t="t"/>
            <a:pathLst>
              <a:path extrusionOk="0" h="6317630" w="5119583">
                <a:moveTo>
                  <a:pt x="0" y="4653342"/>
                </a:moveTo>
                <a:cubicBezTo>
                  <a:pt x="0" y="2083373"/>
                  <a:pt x="2083373" y="0"/>
                  <a:pt x="4653342" y="0"/>
                </a:cubicBezTo>
                <a:cubicBezTo>
                  <a:pt x="4753732" y="0"/>
                  <a:pt x="4853379" y="3179"/>
                  <a:pt x="4952188" y="9442"/>
                </a:cubicBezTo>
                <a:lnTo>
                  <a:pt x="5119583" y="25363"/>
                </a:lnTo>
                <a:lnTo>
                  <a:pt x="5119583" y="452241"/>
                </a:lnTo>
                <a:lnTo>
                  <a:pt x="5079017" y="468305"/>
                </a:lnTo>
                <a:cubicBezTo>
                  <a:pt x="3450448" y="1192663"/>
                  <a:pt x="2314886" y="2824799"/>
                  <a:pt x="2314886" y="4722159"/>
                </a:cubicBezTo>
                <a:cubicBezTo>
                  <a:pt x="2314886" y="5244184"/>
                  <a:pt x="2400846" y="5746132"/>
                  <a:pt x="2559382" y="6214621"/>
                </a:cubicBezTo>
                <a:lnTo>
                  <a:pt x="2598898" y="6317630"/>
                </a:lnTo>
                <a:lnTo>
                  <a:pt x="307722" y="6317630"/>
                </a:lnTo>
                <a:lnTo>
                  <a:pt x="282364" y="6253316"/>
                </a:lnTo>
                <a:cubicBezTo>
                  <a:pt x="99693" y="5754419"/>
                  <a:pt x="0" y="5215523"/>
                  <a:pt x="0" y="4653342"/>
                </a:cubicBezTo>
                <a:close/>
              </a:path>
            </a:pathLst>
          </a:custGeom>
          <a:gradFill>
            <a:gsLst>
              <a:gs pos="0">
                <a:srgbClr val="FFFFFF">
                  <a:alpha val="0"/>
                </a:srgbClr>
              </a:gs>
              <a:gs pos="99000">
                <a:srgbClr val="F2F2F2"/>
              </a:gs>
              <a:gs pos="100000">
                <a:srgbClr val="F2F2F2"/>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251" name="Google Shape;251;p48"/>
          <p:cNvSpPr/>
          <p:nvPr/>
        </p:nvSpPr>
        <p:spPr>
          <a:xfrm>
            <a:off x="0" y="821340"/>
            <a:ext cx="5075283" cy="1411855"/>
          </a:xfrm>
          <a:custGeom>
            <a:rect b="b" l="l" r="r" t="t"/>
            <a:pathLst>
              <a:path extrusionOk="0" h="1411855" w="5075283">
                <a:moveTo>
                  <a:pt x="1738231" y="0"/>
                </a:moveTo>
                <a:cubicBezTo>
                  <a:pt x="3023216" y="0"/>
                  <a:pt x="4186551" y="520843"/>
                  <a:pt x="5028641" y="1362933"/>
                </a:cubicBezTo>
                <a:lnTo>
                  <a:pt x="5075283" y="1411855"/>
                </a:lnTo>
                <a:lnTo>
                  <a:pt x="5029071" y="1378992"/>
                </a:lnTo>
                <a:cubicBezTo>
                  <a:pt x="4286392" y="877249"/>
                  <a:pt x="3391081" y="584274"/>
                  <a:pt x="2427343" y="584274"/>
                </a:cubicBezTo>
                <a:cubicBezTo>
                  <a:pt x="1543916" y="584274"/>
                  <a:pt x="717988" y="830454"/>
                  <a:pt x="14416" y="1257954"/>
                </a:cubicBezTo>
                <a:lnTo>
                  <a:pt x="0" y="1267197"/>
                </a:lnTo>
                <a:lnTo>
                  <a:pt x="0" y="336877"/>
                </a:lnTo>
                <a:lnTo>
                  <a:pt x="138256" y="282364"/>
                </a:lnTo>
                <a:cubicBezTo>
                  <a:pt x="637154" y="99693"/>
                  <a:pt x="1176051" y="0"/>
                  <a:pt x="1738231" y="0"/>
                </a:cubicBezTo>
                <a:close/>
              </a:path>
            </a:pathLst>
          </a:custGeom>
          <a:gradFill>
            <a:gsLst>
              <a:gs pos="0">
                <a:schemeClr val="accent4"/>
              </a:gs>
              <a:gs pos="99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252" name="Google Shape;252;p48"/>
          <p:cNvSpPr/>
          <p:nvPr/>
        </p:nvSpPr>
        <p:spPr>
          <a:xfrm>
            <a:off x="5902288" y="4480418"/>
            <a:ext cx="1395718" cy="2377582"/>
          </a:xfrm>
          <a:custGeom>
            <a:rect b="b" l="l" r="r" t="t"/>
            <a:pathLst>
              <a:path extrusionOk="0" h="2377582" w="1395718">
                <a:moveTo>
                  <a:pt x="948279" y="0"/>
                </a:moveTo>
                <a:lnTo>
                  <a:pt x="1030035" y="180841"/>
                </a:lnTo>
                <a:cubicBezTo>
                  <a:pt x="1265507" y="737559"/>
                  <a:pt x="1395718" y="1349639"/>
                  <a:pt x="1395718" y="1992131"/>
                </a:cubicBezTo>
                <a:cubicBezTo>
                  <a:pt x="1395718" y="2072443"/>
                  <a:pt x="1393684" y="2152279"/>
                  <a:pt x="1389663" y="2231591"/>
                </a:cubicBezTo>
                <a:lnTo>
                  <a:pt x="1378562" y="2377582"/>
                </a:lnTo>
                <a:lnTo>
                  <a:pt x="0" y="2377582"/>
                </a:lnTo>
                <a:lnTo>
                  <a:pt x="13435" y="2361596"/>
                </a:lnTo>
                <a:cubicBezTo>
                  <a:pt x="523739" y="1696003"/>
                  <a:pt x="858262" y="888551"/>
                  <a:pt x="947624" y="8622"/>
                </a:cubicBezTo>
                <a:close/>
              </a:path>
            </a:pathLst>
          </a:custGeom>
          <a:gradFill>
            <a:gsLst>
              <a:gs pos="0">
                <a:srgbClr val="03CAA4">
                  <a:alpha val="0"/>
                </a:srgbClr>
              </a:gs>
              <a:gs pos="98000">
                <a:srgbClr val="48FDDA"/>
              </a:gs>
              <a:gs pos="100000">
                <a:srgbClr val="48FDDA"/>
              </a:gs>
            </a:gsLst>
            <a:lin ang="5400000" scaled="0"/>
          </a:gra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grpSp>
        <p:nvGrpSpPr>
          <p:cNvPr id="253" name="Google Shape;253;p48"/>
          <p:cNvGrpSpPr/>
          <p:nvPr/>
        </p:nvGrpSpPr>
        <p:grpSpPr>
          <a:xfrm>
            <a:off x="4420227" y="2345559"/>
            <a:ext cx="2371460" cy="2371460"/>
            <a:chOff x="4420227" y="2345559"/>
            <a:chExt cx="2371460" cy="2371460"/>
          </a:xfrm>
        </p:grpSpPr>
        <p:sp>
          <p:nvSpPr>
            <p:cNvPr id="254" name="Google Shape;254;p48"/>
            <p:cNvSpPr/>
            <p:nvPr/>
          </p:nvSpPr>
          <p:spPr>
            <a:xfrm>
              <a:off x="4420227" y="2345559"/>
              <a:ext cx="2371460" cy="2371460"/>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gradFill>
              <a:gsLst>
                <a:gs pos="0">
                  <a:schemeClr val="lt1"/>
                </a:gs>
                <a:gs pos="99000">
                  <a:srgbClr val="F2F2F2"/>
                </a:gs>
                <a:gs pos="100000">
                  <a:srgbClr val="F2F2F2"/>
                </a:gs>
              </a:gsLst>
              <a:lin ang="5400000" scaled="0"/>
            </a:gradFill>
            <a:ln>
              <a:noFill/>
            </a:ln>
            <a:effectLst>
              <a:outerShdw blurRad="292100" rotWithShape="0" algn="ctr" dir="5400000" dist="152400">
                <a:srgbClr val="000000">
                  <a:alpha val="62352"/>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sp>
          <p:nvSpPr>
            <p:cNvPr id="255" name="Google Shape;255;p48"/>
            <p:cNvSpPr/>
            <p:nvPr/>
          </p:nvSpPr>
          <p:spPr>
            <a:xfrm>
              <a:off x="4746212" y="2671544"/>
              <a:ext cx="1719490" cy="1719490"/>
            </a:xfrm>
            <a:custGeom>
              <a:rect b="b" l="l" r="r" t="t"/>
              <a:pathLst>
                <a:path extrusionOk="0" h="2623930" w="2623930">
                  <a:moveTo>
                    <a:pt x="1311965" y="0"/>
                  </a:moveTo>
                  <a:cubicBezTo>
                    <a:pt x="2036543" y="0"/>
                    <a:pt x="2623930" y="587387"/>
                    <a:pt x="2623930" y="1311965"/>
                  </a:cubicBezTo>
                  <a:cubicBezTo>
                    <a:pt x="2623930" y="2036543"/>
                    <a:pt x="2036543" y="2623930"/>
                    <a:pt x="1311965" y="2623930"/>
                  </a:cubicBezTo>
                  <a:cubicBezTo>
                    <a:pt x="587387" y="2623930"/>
                    <a:pt x="0" y="2036543"/>
                    <a:pt x="0" y="1311965"/>
                  </a:cubicBezTo>
                  <a:cubicBezTo>
                    <a:pt x="0" y="587387"/>
                    <a:pt x="587387" y="0"/>
                    <a:pt x="1311965" y="0"/>
                  </a:cubicBezTo>
                  <a:close/>
                </a:path>
              </a:pathLst>
            </a:custGeom>
            <a:solidFill>
              <a:schemeClr val="lt1"/>
            </a:solidFill>
            <a:ln>
              <a:noFill/>
            </a:ln>
            <a:effectLst>
              <a:outerShdw blurRad="292100" rotWithShape="0" algn="ctr" dir="5400000" dist="152400">
                <a:srgbClr val="000000">
                  <a:alpha val="4941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6"/>
                </a:solidFill>
                <a:latin typeface="Poppins"/>
                <a:ea typeface="Poppins"/>
                <a:cs typeface="Poppins"/>
                <a:sym typeface="Poppins"/>
              </a:endParaRPr>
            </a:p>
          </p:txBody>
        </p:sp>
      </p:grpSp>
      <p:sp>
        <p:nvSpPr>
          <p:cNvPr id="256" name="Google Shape;256;p48"/>
          <p:cNvSpPr txBox="1"/>
          <p:nvPr/>
        </p:nvSpPr>
        <p:spPr>
          <a:xfrm>
            <a:off x="7386440" y="3876618"/>
            <a:ext cx="4210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lang="en-US" sz="1800">
                <a:solidFill>
                  <a:schemeClr val="lt1"/>
                </a:solidFill>
                <a:latin typeface="Be Vietnam Pro"/>
                <a:ea typeface="Be Vietnam Pro"/>
                <a:cs typeface="Be Vietnam Pro"/>
                <a:sym typeface="Be Vietnam Pro"/>
              </a:rPr>
              <a:t>Instituto de Tecnologia e Liderança</a:t>
            </a:r>
            <a:endParaRPr b="0" i="0" sz="1400" u="none" cap="none" strike="noStrike">
              <a:solidFill>
                <a:srgbClr val="000000"/>
              </a:solidFill>
              <a:latin typeface="Arial"/>
              <a:ea typeface="Arial"/>
              <a:cs typeface="Arial"/>
              <a:sym typeface="Arial"/>
            </a:endParaRPr>
          </a:p>
        </p:txBody>
      </p:sp>
      <p:sp>
        <p:nvSpPr>
          <p:cNvPr id="257" name="Google Shape;257;p48"/>
          <p:cNvSpPr txBox="1"/>
          <p:nvPr/>
        </p:nvSpPr>
        <p:spPr>
          <a:xfrm>
            <a:off x="7318402" y="2168763"/>
            <a:ext cx="42603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en-US" sz="3600">
                <a:solidFill>
                  <a:schemeClr val="accent1"/>
                </a:solidFill>
                <a:latin typeface="Be Vietnam Pro"/>
                <a:ea typeface="Be Vietnam Pro"/>
                <a:cs typeface="Be Vietnam Pro"/>
                <a:sym typeface="Be Vietnam Pro"/>
              </a:rPr>
              <a:t>AI Praxis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200"/>
              <a:buFont typeface="Arial"/>
              <a:buNone/>
            </a:pPr>
            <a:r>
              <a:rPr b="1" lang="en-US" sz="7200">
                <a:solidFill>
                  <a:schemeClr val="lt1"/>
                </a:solidFill>
                <a:latin typeface="Be Vietnam Pro"/>
                <a:ea typeface="Be Vietnam Pro"/>
                <a:cs typeface="Be Vietnam Pro"/>
                <a:sym typeface="Be Vietnam Pro"/>
              </a:rPr>
              <a:t>Inteli</a:t>
            </a:r>
            <a:endParaRPr b="0" i="0" sz="7200" u="none" cap="none" strike="noStrike">
              <a:solidFill>
                <a:schemeClr val="lt1"/>
              </a:solidFill>
              <a:latin typeface="Be Vietnam Pro"/>
              <a:ea typeface="Be Vietnam Pro"/>
              <a:cs typeface="Be Vietnam Pro"/>
              <a:sym typeface="Be Vietnam Pro"/>
            </a:endParaRPr>
          </a:p>
        </p:txBody>
      </p:sp>
      <p:sp>
        <p:nvSpPr>
          <p:cNvPr id="258" name="Google Shape;258;p48"/>
          <p:cNvSpPr/>
          <p:nvPr/>
        </p:nvSpPr>
        <p:spPr>
          <a:xfrm>
            <a:off x="6909585" y="228149"/>
            <a:ext cx="953710" cy="271768"/>
          </a:xfrm>
          <a:prstGeom prst="roundRect">
            <a:avLst>
              <a:gd fmla="val 16667" name="adj"/>
            </a:avLst>
          </a:prstGeom>
          <a:solidFill>
            <a:schemeClr val="accent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Be Vietnam Pro"/>
                <a:ea typeface="Be Vietnam Pro"/>
                <a:cs typeface="Be Vietnam Pro"/>
                <a:sym typeface="Be Vietnam Pro"/>
              </a:rPr>
              <a:t>Profile</a:t>
            </a:r>
            <a:endParaRPr b="0" i="0" sz="1400" u="none" cap="none" strike="noStrike">
              <a:solidFill>
                <a:srgbClr val="000000"/>
              </a:solidFill>
              <a:latin typeface="Arial"/>
              <a:ea typeface="Arial"/>
              <a:cs typeface="Arial"/>
              <a:sym typeface="Arial"/>
            </a:endParaRPr>
          </a:p>
        </p:txBody>
      </p:sp>
      <p:sp>
        <p:nvSpPr>
          <p:cNvPr id="259" name="Google Shape;259;p48"/>
          <p:cNvSpPr txBox="1"/>
          <p:nvPr/>
        </p:nvSpPr>
        <p:spPr>
          <a:xfrm>
            <a:off x="8207201" y="241215"/>
            <a:ext cx="953710" cy="2456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Be Vietnam Pro"/>
                <a:ea typeface="Be Vietnam Pro"/>
                <a:cs typeface="Be Vietnam Pro"/>
                <a:sym typeface="Be Vietnam Pro"/>
              </a:rPr>
              <a:t>Services</a:t>
            </a:r>
            <a:endParaRPr b="0" i="0" sz="1400" u="none" cap="none" strike="noStrike">
              <a:solidFill>
                <a:srgbClr val="000000"/>
              </a:solidFill>
              <a:latin typeface="Arial"/>
              <a:ea typeface="Arial"/>
              <a:cs typeface="Arial"/>
              <a:sym typeface="Arial"/>
            </a:endParaRPr>
          </a:p>
        </p:txBody>
      </p:sp>
      <p:sp>
        <p:nvSpPr>
          <p:cNvPr id="260" name="Google Shape;260;p48"/>
          <p:cNvSpPr txBox="1"/>
          <p:nvPr/>
        </p:nvSpPr>
        <p:spPr>
          <a:xfrm>
            <a:off x="9433796" y="241215"/>
            <a:ext cx="953710" cy="2456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Be Vietnam Pro"/>
                <a:ea typeface="Be Vietnam Pro"/>
                <a:cs typeface="Be Vietnam Pro"/>
                <a:sym typeface="Be Vietnam Pro"/>
              </a:rPr>
              <a:t>Product</a:t>
            </a:r>
            <a:endParaRPr b="0" i="0" sz="1400" u="none" cap="none" strike="noStrike">
              <a:solidFill>
                <a:srgbClr val="000000"/>
              </a:solidFill>
              <a:latin typeface="Arial"/>
              <a:ea typeface="Arial"/>
              <a:cs typeface="Arial"/>
              <a:sym typeface="Arial"/>
            </a:endParaRPr>
          </a:p>
        </p:txBody>
      </p:sp>
      <p:sp>
        <p:nvSpPr>
          <p:cNvPr id="261" name="Google Shape;261;p48"/>
          <p:cNvSpPr txBox="1"/>
          <p:nvPr/>
        </p:nvSpPr>
        <p:spPr>
          <a:xfrm>
            <a:off x="10624880" y="241215"/>
            <a:ext cx="953710" cy="2456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Be Vietnam Pro"/>
                <a:ea typeface="Be Vietnam Pro"/>
                <a:cs typeface="Be Vietnam Pro"/>
                <a:sym typeface="Be Vietnam Pro"/>
              </a:rPr>
              <a:t>Contact</a:t>
            </a:r>
            <a:endParaRPr b="0" i="0" sz="1400" u="none" cap="none" strike="noStrike">
              <a:solidFill>
                <a:srgbClr val="000000"/>
              </a:solidFill>
              <a:latin typeface="Arial"/>
              <a:ea typeface="Arial"/>
              <a:cs typeface="Arial"/>
              <a:sym typeface="Arial"/>
            </a:endParaRPr>
          </a:p>
        </p:txBody>
      </p:sp>
      <p:grpSp>
        <p:nvGrpSpPr>
          <p:cNvPr id="262" name="Google Shape;262;p48"/>
          <p:cNvGrpSpPr/>
          <p:nvPr/>
        </p:nvGrpSpPr>
        <p:grpSpPr>
          <a:xfrm>
            <a:off x="10424795" y="6394526"/>
            <a:ext cx="1044720" cy="343793"/>
            <a:chOff x="10786746" y="374771"/>
            <a:chExt cx="858653" cy="282562"/>
          </a:xfrm>
        </p:grpSpPr>
        <p:sp>
          <p:nvSpPr>
            <p:cNvPr id="263" name="Google Shape;263;p48"/>
            <p:cNvSpPr/>
            <p:nvPr/>
          </p:nvSpPr>
          <p:spPr>
            <a:xfrm rot="-5400000">
              <a:off x="11074791" y="86725"/>
              <a:ext cx="282562" cy="858653"/>
            </a:xfrm>
            <a:prstGeom prst="roundRect">
              <a:avLst>
                <a:gd fmla="val 50000" name="adj"/>
              </a:avLst>
            </a:prstGeom>
            <a:solidFill>
              <a:schemeClr val="accent4"/>
            </a:solidFill>
            <a:ln>
              <a:noFill/>
            </a:ln>
            <a:effectLst>
              <a:outerShdw blurRad="139700" rotWithShape="0" algn="t" dir="5400000" dist="25400">
                <a:srgbClr val="000000">
                  <a:alpha val="1254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Be Vietnam Pro"/>
                <a:ea typeface="Be Vietnam Pro"/>
                <a:cs typeface="Be Vietnam Pro"/>
                <a:sym typeface="Be Vietnam Pro"/>
              </a:endParaRPr>
            </a:p>
          </p:txBody>
        </p:sp>
        <p:grpSp>
          <p:nvGrpSpPr>
            <p:cNvPr id="264" name="Google Shape;264;p48"/>
            <p:cNvGrpSpPr/>
            <p:nvPr/>
          </p:nvGrpSpPr>
          <p:grpSpPr>
            <a:xfrm>
              <a:off x="10927727" y="443232"/>
              <a:ext cx="580373" cy="145636"/>
              <a:chOff x="11085830" y="6450762"/>
              <a:chExt cx="672282" cy="168699"/>
            </a:xfrm>
          </p:grpSpPr>
          <p:sp>
            <p:nvSpPr>
              <p:cNvPr id="265" name="Google Shape;265;p48"/>
              <p:cNvSpPr/>
              <p:nvPr/>
            </p:nvSpPr>
            <p:spPr>
              <a:xfrm>
                <a:off x="11587330" y="6450762"/>
                <a:ext cx="170782" cy="168699"/>
              </a:xfrm>
              <a:custGeom>
                <a:rect b="b" l="l" r="r" t="t"/>
                <a:pathLst>
                  <a:path extrusionOk="0" h="471" w="479">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cubicBezTo>
                      <a:pt x="177" y="346"/>
                      <a:pt x="124" y="346"/>
                      <a:pt x="124" y="301"/>
                    </a:cubicBezTo>
                    <a:cubicBezTo>
                      <a:pt x="124" y="257"/>
                      <a:pt x="177" y="248"/>
                      <a:pt x="194" y="248"/>
                    </a:cubicBezTo>
                    <a:cubicBezTo>
                      <a:pt x="185" y="240"/>
                      <a:pt x="185" y="231"/>
                      <a:pt x="185" y="231"/>
                    </a:cubicBezTo>
                    <a:cubicBezTo>
                      <a:pt x="177" y="231"/>
                      <a:pt x="168" y="222"/>
                      <a:pt x="159" y="222"/>
                    </a:cubicBezTo>
                    <a:cubicBezTo>
                      <a:pt x="141" y="213"/>
                      <a:pt x="141" y="195"/>
                      <a:pt x="141" y="178"/>
                    </a:cubicBezTo>
                    <a:cubicBezTo>
                      <a:pt x="141" y="125"/>
                      <a:pt x="194" y="125"/>
                      <a:pt x="194" y="125"/>
                    </a:cubicBezTo>
                    <a:cubicBezTo>
                      <a:pt x="256" y="125"/>
                      <a:pt x="256" y="125"/>
                      <a:pt x="256" y="125"/>
                    </a:cubicBez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chemeClr val="lt1"/>
              </a:solidFill>
              <a:ln>
                <a:noFill/>
              </a:ln>
            </p:spPr>
            <p:txBody>
              <a:bodyPr anchorCtr="0" anchor="ctr" bIns="17125" lIns="34275" spcFirstLastPara="1" rIns="34275" wrap="square" tIns="17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Be Vietnam Pro"/>
                  <a:ea typeface="Be Vietnam Pro"/>
                  <a:cs typeface="Be Vietnam Pro"/>
                  <a:sym typeface="Be Vietnam Pro"/>
                </a:endParaRPr>
              </a:p>
            </p:txBody>
          </p:sp>
          <p:sp>
            <p:nvSpPr>
              <p:cNvPr id="266" name="Google Shape;266;p48"/>
              <p:cNvSpPr/>
              <p:nvPr/>
            </p:nvSpPr>
            <p:spPr>
              <a:xfrm>
                <a:off x="11337102" y="6450762"/>
                <a:ext cx="170782" cy="168699"/>
              </a:xfrm>
              <a:custGeom>
                <a:rect b="b" l="l" r="r" t="t"/>
                <a:pathLst>
                  <a:path extrusionOk="0" h="471" w="479">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lt1"/>
              </a:solidFill>
              <a:ln>
                <a:noFill/>
              </a:ln>
            </p:spPr>
            <p:txBody>
              <a:bodyPr anchorCtr="0" anchor="ctr" bIns="17125" lIns="34275" spcFirstLastPara="1" rIns="34275" wrap="square" tIns="17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Be Vietnam Pro"/>
                  <a:ea typeface="Be Vietnam Pro"/>
                  <a:cs typeface="Be Vietnam Pro"/>
                  <a:sym typeface="Be Vietnam Pro"/>
                </a:endParaRPr>
              </a:p>
            </p:txBody>
          </p:sp>
          <p:sp>
            <p:nvSpPr>
              <p:cNvPr id="267" name="Google Shape;267;p48"/>
              <p:cNvSpPr/>
              <p:nvPr/>
            </p:nvSpPr>
            <p:spPr>
              <a:xfrm>
                <a:off x="11085830" y="6450762"/>
                <a:ext cx="171823" cy="168699"/>
              </a:xfrm>
              <a:custGeom>
                <a:rect b="b" l="l" r="r" t="t"/>
                <a:pathLst>
                  <a:path extrusionOk="0" h="471" w="480">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lt1"/>
              </a:solidFill>
              <a:ln>
                <a:noFill/>
              </a:ln>
            </p:spPr>
            <p:txBody>
              <a:bodyPr anchorCtr="0" anchor="ctr" bIns="17125" lIns="34275" spcFirstLastPara="1" rIns="34275" wrap="square" tIns="17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Be Vietnam Pro"/>
                  <a:ea typeface="Be Vietnam Pro"/>
                  <a:cs typeface="Be Vietnam Pro"/>
                  <a:sym typeface="Be Vietnam Pro"/>
                </a:endParaRPr>
              </a:p>
            </p:txBody>
          </p:sp>
        </p:grpSp>
      </p:grpSp>
      <p:grpSp>
        <p:nvGrpSpPr>
          <p:cNvPr id="268" name="Google Shape;268;p48"/>
          <p:cNvGrpSpPr/>
          <p:nvPr/>
        </p:nvGrpSpPr>
        <p:grpSpPr>
          <a:xfrm>
            <a:off x="727434" y="165002"/>
            <a:ext cx="398062" cy="398062"/>
            <a:chOff x="11190614" y="6105002"/>
            <a:chExt cx="562892" cy="562892"/>
          </a:xfrm>
        </p:grpSpPr>
        <p:sp>
          <p:nvSpPr>
            <p:cNvPr id="269" name="Google Shape;269;p48"/>
            <p:cNvSpPr/>
            <p:nvPr/>
          </p:nvSpPr>
          <p:spPr>
            <a:xfrm>
              <a:off x="11190614" y="6105002"/>
              <a:ext cx="562892" cy="562892"/>
            </a:xfrm>
            <a:prstGeom prst="ellipse">
              <a:avLst/>
            </a:prstGeom>
            <a:solidFill>
              <a:schemeClr val="accent1"/>
            </a:solidFill>
            <a:ln>
              <a:noFill/>
            </a:ln>
            <a:effectLst>
              <a:outerShdw blurRad="241300" rotWithShape="0" algn="t" dir="5400000" dist="38100">
                <a:srgbClr val="000000">
                  <a:alpha val="431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Poppins"/>
                <a:ea typeface="Poppins"/>
                <a:cs typeface="Poppins"/>
                <a:sym typeface="Poppins"/>
              </a:endParaRPr>
            </a:p>
          </p:txBody>
        </p:sp>
        <p:sp>
          <p:nvSpPr>
            <p:cNvPr id="270" name="Google Shape;270;p48"/>
            <p:cNvSpPr/>
            <p:nvPr/>
          </p:nvSpPr>
          <p:spPr>
            <a:xfrm>
              <a:off x="11363325" y="6289609"/>
              <a:ext cx="217470" cy="193675"/>
            </a:xfrm>
            <a:prstGeom prst="rightArrow">
              <a:avLst>
                <a:gd fmla="val 50000" name="adj1"/>
                <a:gd fmla="val 5000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p:txBody>
        </p:sp>
      </p:grpSp>
      <p:grpSp>
        <p:nvGrpSpPr>
          <p:cNvPr id="271" name="Google Shape;271;p48"/>
          <p:cNvGrpSpPr/>
          <p:nvPr/>
        </p:nvGrpSpPr>
        <p:grpSpPr>
          <a:xfrm flipH="1">
            <a:off x="203444" y="165002"/>
            <a:ext cx="398062" cy="398062"/>
            <a:chOff x="11190614" y="6105002"/>
            <a:chExt cx="562892" cy="562892"/>
          </a:xfrm>
        </p:grpSpPr>
        <p:sp>
          <p:nvSpPr>
            <p:cNvPr id="272" name="Google Shape;272;p48"/>
            <p:cNvSpPr/>
            <p:nvPr/>
          </p:nvSpPr>
          <p:spPr>
            <a:xfrm>
              <a:off x="11190614" y="6105002"/>
              <a:ext cx="562892" cy="562892"/>
            </a:xfrm>
            <a:prstGeom prst="ellipse">
              <a:avLst/>
            </a:prstGeom>
            <a:solidFill>
              <a:schemeClr val="accent4"/>
            </a:solidFill>
            <a:ln>
              <a:noFill/>
            </a:ln>
            <a:effectLst>
              <a:outerShdw blurRad="241300" rotWithShape="0" algn="t" dir="5400000" dist="38100">
                <a:srgbClr val="000000">
                  <a:alpha val="431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Poppins"/>
                <a:ea typeface="Poppins"/>
                <a:cs typeface="Poppins"/>
                <a:sym typeface="Poppins"/>
              </a:endParaRPr>
            </a:p>
          </p:txBody>
        </p:sp>
        <p:sp>
          <p:nvSpPr>
            <p:cNvPr id="273" name="Google Shape;273;p48"/>
            <p:cNvSpPr/>
            <p:nvPr/>
          </p:nvSpPr>
          <p:spPr>
            <a:xfrm>
              <a:off x="11363325" y="6289609"/>
              <a:ext cx="217470" cy="193675"/>
            </a:xfrm>
            <a:prstGeom prst="rightArrow">
              <a:avLst>
                <a:gd fmla="val 50000" name="adj1"/>
                <a:gd fmla="val 5000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p:txBody>
        </p:sp>
      </p:grpSp>
      <p:pic>
        <p:nvPicPr>
          <p:cNvPr id="274" name="Google Shape;274;p48" title="AI-PRAXIS-logo1.png"/>
          <p:cNvPicPr preferRelativeResize="0"/>
          <p:nvPr/>
        </p:nvPicPr>
        <p:blipFill rotWithShape="1">
          <a:blip r:embed="rId3">
            <a:alphaModFix/>
          </a:blip>
          <a:srcRect b="0" l="0" r="0" t="0"/>
          <a:stretch/>
        </p:blipFill>
        <p:spPr>
          <a:xfrm>
            <a:off x="4894284" y="2819617"/>
            <a:ext cx="1421529" cy="1421529"/>
          </a:xfrm>
          <a:custGeom>
            <a:rect b="b" l="l" r="r" t="t"/>
            <a:pathLst>
              <a:path extrusionOk="0" h="2409372" w="2409372">
                <a:moveTo>
                  <a:pt x="1204686" y="0"/>
                </a:moveTo>
                <a:cubicBezTo>
                  <a:pt x="1870016" y="0"/>
                  <a:pt x="2409372" y="539356"/>
                  <a:pt x="2409372" y="1204686"/>
                </a:cubicBezTo>
                <a:cubicBezTo>
                  <a:pt x="2409372" y="1870016"/>
                  <a:pt x="1870016" y="2409372"/>
                  <a:pt x="1204686" y="2409372"/>
                </a:cubicBezTo>
                <a:cubicBezTo>
                  <a:pt x="539356" y="2409372"/>
                  <a:pt x="0" y="1870016"/>
                  <a:pt x="0" y="1204686"/>
                </a:cubicBezTo>
                <a:cubicBezTo>
                  <a:pt x="0" y="539356"/>
                  <a:pt x="539356" y="0"/>
                  <a:pt x="1204686" y="0"/>
                </a:cubicBezTo>
                <a:close/>
              </a:path>
            </a:pathLst>
          </a:custGeom>
          <a:noFill/>
          <a:ln>
            <a:noFill/>
          </a:ln>
        </p:spPr>
      </p:pic>
      <p:sp>
        <p:nvSpPr>
          <p:cNvPr id="275" name="Google Shape;275;p48"/>
          <p:cNvSpPr txBox="1"/>
          <p:nvPr/>
        </p:nvSpPr>
        <p:spPr>
          <a:xfrm>
            <a:off x="7484475" y="4480425"/>
            <a:ext cx="2619300" cy="83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lt1"/>
                </a:solidFill>
                <a:latin typeface="Calibri"/>
                <a:ea typeface="Calibri"/>
                <a:cs typeface="Calibri"/>
                <a:sym typeface="Calibri"/>
              </a:rPr>
              <a:t>Marcos Moura</a:t>
            </a:r>
            <a:endParaRPr sz="2200">
              <a:solidFill>
                <a:schemeClr val="lt1"/>
              </a:solidFill>
              <a:latin typeface="Calibri"/>
              <a:ea typeface="Calibri"/>
              <a:cs typeface="Calibri"/>
              <a:sym typeface="Calibri"/>
            </a:endParaRPr>
          </a:p>
          <a:p>
            <a:pPr indent="0" lvl="0" marL="0" rtl="0" algn="l">
              <a:spcBef>
                <a:spcPts val="0"/>
              </a:spcBef>
              <a:spcAft>
                <a:spcPts val="0"/>
              </a:spcAft>
              <a:buNone/>
            </a:pPr>
            <a:r>
              <a:rPr lang="en-US" sz="2200">
                <a:solidFill>
                  <a:schemeClr val="lt1"/>
                </a:solidFill>
                <a:latin typeface="Calibri"/>
                <a:ea typeface="Calibri"/>
                <a:cs typeface="Calibri"/>
                <a:sym typeface="Calibri"/>
              </a:rPr>
              <a:t>Prof. Bryan Kano</a:t>
            </a:r>
            <a:endParaRPr sz="22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7"/>
          <p:cNvSpPr txBox="1"/>
          <p:nvPr/>
        </p:nvSpPr>
        <p:spPr>
          <a:xfrm>
            <a:off x="6340275" y="3494370"/>
            <a:ext cx="199850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accent4"/>
                </a:solidFill>
                <a:latin typeface="Be Vietnam Pro"/>
                <a:ea typeface="Be Vietnam Pro"/>
                <a:cs typeface="Be Vietnam Pro"/>
                <a:sym typeface="Be Vietnam Pro"/>
              </a:rPr>
              <a:t>Address Company</a:t>
            </a:r>
            <a:endParaRPr b="0" i="0" sz="1400" u="none" cap="none" strike="noStrike">
              <a:solidFill>
                <a:srgbClr val="000000"/>
              </a:solidFill>
              <a:latin typeface="Arial"/>
              <a:ea typeface="Arial"/>
              <a:cs typeface="Arial"/>
              <a:sym typeface="Arial"/>
            </a:endParaRPr>
          </a:p>
        </p:txBody>
      </p:sp>
      <p:sp>
        <p:nvSpPr>
          <p:cNvPr id="364" name="Google Shape;364;p57"/>
          <p:cNvSpPr txBox="1"/>
          <p:nvPr/>
        </p:nvSpPr>
        <p:spPr>
          <a:xfrm>
            <a:off x="6340274" y="3708634"/>
            <a:ext cx="20064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lang="en-US" sz="1200">
                <a:solidFill>
                  <a:schemeClr val="lt1"/>
                </a:solidFill>
                <a:latin typeface="Be Vietnam Pro"/>
                <a:ea typeface="Be Vietnam Pro"/>
                <a:cs typeface="Be Vietnam Pro"/>
                <a:sym typeface="Be Vietnam Pro"/>
              </a:rPr>
              <a:t>São Paulo - SP</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lang="en-US" sz="1200">
                <a:solidFill>
                  <a:schemeClr val="lt1"/>
                </a:solidFill>
                <a:latin typeface="Be Vietnam Pro"/>
                <a:ea typeface="Be Vietnam Pro"/>
                <a:cs typeface="Be Vietnam Pro"/>
                <a:sym typeface="Be Vietnam Pro"/>
              </a:rPr>
              <a:t>Butantã</a:t>
            </a:r>
            <a:endParaRPr b="0" i="0" sz="1400" u="none" cap="none" strike="noStrike">
              <a:solidFill>
                <a:srgbClr val="000000"/>
              </a:solidFill>
              <a:latin typeface="Arial"/>
              <a:ea typeface="Arial"/>
              <a:cs typeface="Arial"/>
              <a:sym typeface="Arial"/>
            </a:endParaRPr>
          </a:p>
        </p:txBody>
      </p:sp>
      <p:sp>
        <p:nvSpPr>
          <p:cNvPr id="365" name="Google Shape;365;p57"/>
          <p:cNvSpPr txBox="1"/>
          <p:nvPr/>
        </p:nvSpPr>
        <p:spPr>
          <a:xfrm>
            <a:off x="9052386" y="3538268"/>
            <a:ext cx="199850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accent4"/>
                </a:solidFill>
                <a:latin typeface="Be Vietnam Pro"/>
                <a:ea typeface="Be Vietnam Pro"/>
                <a:cs typeface="Be Vietnam Pro"/>
                <a:sym typeface="Be Vietnam Pro"/>
              </a:rPr>
              <a:t>Phone &amp; Email</a:t>
            </a:r>
            <a:endParaRPr b="0" i="0" sz="1400" u="none" cap="none" strike="noStrike">
              <a:solidFill>
                <a:srgbClr val="000000"/>
              </a:solidFill>
              <a:latin typeface="Arial"/>
              <a:ea typeface="Arial"/>
              <a:cs typeface="Arial"/>
              <a:sym typeface="Arial"/>
            </a:endParaRPr>
          </a:p>
        </p:txBody>
      </p:sp>
      <p:grpSp>
        <p:nvGrpSpPr>
          <p:cNvPr id="366" name="Google Shape;366;p57"/>
          <p:cNvGrpSpPr/>
          <p:nvPr/>
        </p:nvGrpSpPr>
        <p:grpSpPr>
          <a:xfrm>
            <a:off x="5785954" y="3538268"/>
            <a:ext cx="432551" cy="431172"/>
            <a:chOff x="6240428" y="3068023"/>
            <a:chExt cx="432551" cy="431172"/>
          </a:xfrm>
        </p:grpSpPr>
        <p:sp>
          <p:nvSpPr>
            <p:cNvPr id="367" name="Google Shape;367;p57"/>
            <p:cNvSpPr/>
            <p:nvPr/>
          </p:nvSpPr>
          <p:spPr>
            <a:xfrm>
              <a:off x="6240428" y="3068023"/>
              <a:ext cx="432551" cy="431172"/>
            </a:xfrm>
            <a:prstGeom prst="ellipse">
              <a:avLst/>
            </a:prstGeom>
            <a:solidFill>
              <a:schemeClr val="accent1"/>
            </a:solidFill>
            <a:ln>
              <a:noFill/>
            </a:ln>
            <a:effectLst>
              <a:outerShdw blurRad="711200" sx="87000" rotWithShape="0" algn="t" dir="5400000" dist="381000" sy="8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Be Vietnam Pro"/>
                <a:ea typeface="Be Vietnam Pro"/>
                <a:cs typeface="Be Vietnam Pro"/>
                <a:sym typeface="Be Vietnam Pro"/>
              </a:endParaRPr>
            </a:p>
          </p:txBody>
        </p:sp>
        <p:sp>
          <p:nvSpPr>
            <p:cNvPr descr="Send" id="368" name="Google Shape;368;p57"/>
            <p:cNvSpPr/>
            <p:nvPr/>
          </p:nvSpPr>
          <p:spPr>
            <a:xfrm>
              <a:off x="6345442" y="3186319"/>
              <a:ext cx="203472" cy="188231"/>
            </a:xfrm>
            <a:custGeom>
              <a:rect b="b" l="l" r="r" t="t"/>
              <a:pathLst>
                <a:path extrusionOk="0" h="685802" w="741335">
                  <a:moveTo>
                    <a:pt x="737332" y="1774"/>
                  </a:moveTo>
                  <a:cubicBezTo>
                    <a:pt x="734390" y="-327"/>
                    <a:pt x="730512" y="-582"/>
                    <a:pt x="727321" y="1117"/>
                  </a:cubicBezTo>
                  <a:lnTo>
                    <a:pt x="5050" y="386346"/>
                  </a:lnTo>
                  <a:cubicBezTo>
                    <a:pt x="407" y="388818"/>
                    <a:pt x="-1353" y="394587"/>
                    <a:pt x="1120" y="399230"/>
                  </a:cubicBezTo>
                  <a:cubicBezTo>
                    <a:pt x="2251" y="401355"/>
                    <a:pt x="4146" y="402973"/>
                    <a:pt x="6421" y="403758"/>
                  </a:cubicBezTo>
                  <a:lnTo>
                    <a:pt x="227230" y="480177"/>
                  </a:lnTo>
                  <a:lnTo>
                    <a:pt x="231221" y="481491"/>
                  </a:lnTo>
                  <a:lnTo>
                    <a:pt x="294086" y="679163"/>
                  </a:lnTo>
                  <a:cubicBezTo>
                    <a:pt x="295093" y="682334"/>
                    <a:pt x="297683" y="684750"/>
                    <a:pt x="300915" y="685536"/>
                  </a:cubicBezTo>
                  <a:cubicBezTo>
                    <a:pt x="301658" y="685711"/>
                    <a:pt x="302419" y="685800"/>
                    <a:pt x="303182" y="685802"/>
                  </a:cubicBezTo>
                  <a:cubicBezTo>
                    <a:pt x="305708" y="685801"/>
                    <a:pt x="308130" y="684797"/>
                    <a:pt x="309916" y="683011"/>
                  </a:cubicBezTo>
                  <a:lnTo>
                    <a:pt x="440771" y="552167"/>
                  </a:lnTo>
                  <a:lnTo>
                    <a:pt x="633452" y="618603"/>
                  </a:lnTo>
                  <a:cubicBezTo>
                    <a:pt x="636113" y="619539"/>
                    <a:pt x="639053" y="619231"/>
                    <a:pt x="641463" y="617765"/>
                  </a:cubicBezTo>
                  <a:cubicBezTo>
                    <a:pt x="643875" y="616317"/>
                    <a:pt x="645525" y="613877"/>
                    <a:pt x="645968" y="611098"/>
                  </a:cubicBezTo>
                  <a:lnTo>
                    <a:pt x="741218" y="11023"/>
                  </a:lnTo>
                  <a:cubicBezTo>
                    <a:pt x="741783" y="7452"/>
                    <a:pt x="740277" y="3869"/>
                    <a:pt x="737332" y="1774"/>
                  </a:cubicBezTo>
                  <a:close/>
                  <a:moveTo>
                    <a:pt x="33434" y="392785"/>
                  </a:moveTo>
                  <a:lnTo>
                    <a:pt x="662399" y="57343"/>
                  </a:lnTo>
                  <a:cubicBezTo>
                    <a:pt x="662440" y="57311"/>
                    <a:pt x="662501" y="57320"/>
                    <a:pt x="662532" y="57362"/>
                  </a:cubicBezTo>
                  <a:cubicBezTo>
                    <a:pt x="662563" y="57404"/>
                    <a:pt x="662555" y="57464"/>
                    <a:pt x="662513" y="57495"/>
                  </a:cubicBezTo>
                  <a:lnTo>
                    <a:pt x="235402" y="462708"/>
                  </a:lnTo>
                  <a:lnTo>
                    <a:pt x="33472" y="392966"/>
                  </a:lnTo>
                  <a:cubicBezTo>
                    <a:pt x="33418" y="392946"/>
                    <a:pt x="33390" y="392886"/>
                    <a:pt x="33409" y="392831"/>
                  </a:cubicBezTo>
                  <a:cubicBezTo>
                    <a:pt x="33416" y="392813"/>
                    <a:pt x="33429" y="392797"/>
                    <a:pt x="33444" y="392785"/>
                  </a:cubicBezTo>
                  <a:close/>
                  <a:moveTo>
                    <a:pt x="249366" y="475719"/>
                  </a:moveTo>
                  <a:lnTo>
                    <a:pt x="668695" y="77888"/>
                  </a:lnTo>
                  <a:cubicBezTo>
                    <a:pt x="668732" y="77849"/>
                    <a:pt x="668794" y="77846"/>
                    <a:pt x="668833" y="77883"/>
                  </a:cubicBezTo>
                  <a:cubicBezTo>
                    <a:pt x="668872" y="77921"/>
                    <a:pt x="668875" y="77982"/>
                    <a:pt x="668837" y="78022"/>
                  </a:cubicBezTo>
                  <a:lnTo>
                    <a:pt x="341082" y="504513"/>
                  </a:lnTo>
                  <a:cubicBezTo>
                    <a:pt x="340353" y="505441"/>
                    <a:pt x="339818" y="506507"/>
                    <a:pt x="339511" y="507647"/>
                  </a:cubicBezTo>
                  <a:lnTo>
                    <a:pt x="302430" y="641949"/>
                  </a:lnTo>
                  <a:cubicBezTo>
                    <a:pt x="302430" y="642002"/>
                    <a:pt x="302387" y="642044"/>
                    <a:pt x="302335" y="642044"/>
                  </a:cubicBezTo>
                  <a:cubicBezTo>
                    <a:pt x="302282" y="642044"/>
                    <a:pt x="302239" y="642002"/>
                    <a:pt x="302239" y="641949"/>
                  </a:cubicBezTo>
                  <a:close/>
                  <a:moveTo>
                    <a:pt x="321556" y="644169"/>
                  </a:moveTo>
                  <a:lnTo>
                    <a:pt x="355113" y="522630"/>
                  </a:lnTo>
                  <a:lnTo>
                    <a:pt x="420730" y="545251"/>
                  </a:lnTo>
                  <a:lnTo>
                    <a:pt x="321670" y="644264"/>
                  </a:lnTo>
                  <a:cubicBezTo>
                    <a:pt x="321619" y="644274"/>
                    <a:pt x="321568" y="644241"/>
                    <a:pt x="321558" y="644190"/>
                  </a:cubicBezTo>
                  <a:cubicBezTo>
                    <a:pt x="321557" y="644183"/>
                    <a:pt x="321556" y="644175"/>
                    <a:pt x="321556" y="644169"/>
                  </a:cubicBezTo>
                  <a:close/>
                  <a:moveTo>
                    <a:pt x="628823" y="596858"/>
                  </a:moveTo>
                  <a:lnTo>
                    <a:pt x="364247" y="505627"/>
                  </a:lnTo>
                  <a:lnTo>
                    <a:pt x="715862" y="48094"/>
                  </a:lnTo>
                  <a:cubicBezTo>
                    <a:pt x="715881" y="48049"/>
                    <a:pt x="715932" y="48028"/>
                    <a:pt x="715977" y="48046"/>
                  </a:cubicBezTo>
                  <a:cubicBezTo>
                    <a:pt x="716021" y="48064"/>
                    <a:pt x="716042" y="48116"/>
                    <a:pt x="716024" y="48161"/>
                  </a:cubicBezTo>
                  <a:lnTo>
                    <a:pt x="628937" y="596782"/>
                  </a:lnTo>
                  <a:cubicBezTo>
                    <a:pt x="628928" y="596833"/>
                    <a:pt x="628878" y="596868"/>
                    <a:pt x="628827" y="596859"/>
                  </a:cubicBezTo>
                  <a:cubicBezTo>
                    <a:pt x="628826" y="596859"/>
                    <a:pt x="628824" y="596858"/>
                    <a:pt x="628823" y="59685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Be Vietnam Pro"/>
                <a:ea typeface="Be Vietnam Pro"/>
                <a:cs typeface="Be Vietnam Pro"/>
                <a:sym typeface="Be Vietnam Pro"/>
              </a:endParaRPr>
            </a:p>
          </p:txBody>
        </p:sp>
      </p:grpSp>
      <p:grpSp>
        <p:nvGrpSpPr>
          <p:cNvPr id="369" name="Google Shape;369;p57"/>
          <p:cNvGrpSpPr/>
          <p:nvPr/>
        </p:nvGrpSpPr>
        <p:grpSpPr>
          <a:xfrm>
            <a:off x="8498066" y="3579147"/>
            <a:ext cx="432551" cy="431172"/>
            <a:chOff x="8801105" y="3108902"/>
            <a:chExt cx="432551" cy="431172"/>
          </a:xfrm>
        </p:grpSpPr>
        <p:sp>
          <p:nvSpPr>
            <p:cNvPr id="370" name="Google Shape;370;p57"/>
            <p:cNvSpPr/>
            <p:nvPr/>
          </p:nvSpPr>
          <p:spPr>
            <a:xfrm>
              <a:off x="8801105" y="3108902"/>
              <a:ext cx="432551" cy="431172"/>
            </a:xfrm>
            <a:prstGeom prst="ellipse">
              <a:avLst/>
            </a:prstGeom>
            <a:solidFill>
              <a:schemeClr val="accent4"/>
            </a:solidFill>
            <a:ln>
              <a:noFill/>
            </a:ln>
            <a:effectLst>
              <a:outerShdw blurRad="711200" sx="87000" rotWithShape="0" algn="t" dir="5400000" dist="381000" sy="87000">
                <a:srgbClr val="000000">
                  <a:alpha val="1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Be Vietnam Pro"/>
                <a:ea typeface="Be Vietnam Pro"/>
                <a:cs typeface="Be Vietnam Pro"/>
                <a:sym typeface="Be Vietnam Pro"/>
              </a:endParaRPr>
            </a:p>
          </p:txBody>
        </p:sp>
        <p:sp>
          <p:nvSpPr>
            <p:cNvPr descr="Receiver" id="371" name="Google Shape;371;p57"/>
            <p:cNvSpPr/>
            <p:nvPr/>
          </p:nvSpPr>
          <p:spPr>
            <a:xfrm>
              <a:off x="8913045" y="3219838"/>
              <a:ext cx="208670" cy="209301"/>
            </a:xfrm>
            <a:custGeom>
              <a:rect b="b" l="l" r="r" t="t"/>
              <a:pathLst>
                <a:path extrusionOk="0" h="762571" w="760271">
                  <a:moveTo>
                    <a:pt x="748817" y="596456"/>
                  </a:moveTo>
                  <a:lnTo>
                    <a:pt x="617372" y="465011"/>
                  </a:lnTo>
                  <a:cubicBezTo>
                    <a:pt x="601341" y="448703"/>
                    <a:pt x="575126" y="448479"/>
                    <a:pt x="558818" y="464509"/>
                  </a:cubicBezTo>
                  <a:cubicBezTo>
                    <a:pt x="558649" y="464675"/>
                    <a:pt x="558483" y="464842"/>
                    <a:pt x="558317" y="465011"/>
                  </a:cubicBezTo>
                  <a:lnTo>
                    <a:pt x="487832" y="538353"/>
                  </a:lnTo>
                  <a:cubicBezTo>
                    <a:pt x="479831" y="545973"/>
                    <a:pt x="467258" y="545973"/>
                    <a:pt x="459257" y="538353"/>
                  </a:cubicBezTo>
                  <a:lnTo>
                    <a:pt x="223037" y="303000"/>
                  </a:lnTo>
                  <a:cubicBezTo>
                    <a:pt x="215412" y="295001"/>
                    <a:pt x="215412" y="282424"/>
                    <a:pt x="223037" y="274425"/>
                  </a:cubicBezTo>
                  <a:lnTo>
                    <a:pt x="296379" y="202035"/>
                  </a:lnTo>
                  <a:cubicBezTo>
                    <a:pt x="312687" y="185989"/>
                    <a:pt x="312900" y="159762"/>
                    <a:pt x="296854" y="143454"/>
                  </a:cubicBezTo>
                  <a:cubicBezTo>
                    <a:pt x="296697" y="143295"/>
                    <a:pt x="296539" y="143137"/>
                    <a:pt x="296379" y="142980"/>
                  </a:cubicBezTo>
                  <a:lnTo>
                    <a:pt x="164934" y="12383"/>
                  </a:lnTo>
                  <a:cubicBezTo>
                    <a:pt x="157393" y="4681"/>
                    <a:pt x="147136" y="237"/>
                    <a:pt x="136359" y="0"/>
                  </a:cubicBezTo>
                  <a:cubicBezTo>
                    <a:pt x="125301" y="224"/>
                    <a:pt x="114742" y="4652"/>
                    <a:pt x="106832" y="12383"/>
                  </a:cubicBezTo>
                  <a:lnTo>
                    <a:pt x="31584" y="87630"/>
                  </a:lnTo>
                  <a:cubicBezTo>
                    <a:pt x="12620" y="105162"/>
                    <a:pt x="1327" y="129458"/>
                    <a:pt x="152" y="155258"/>
                  </a:cubicBezTo>
                  <a:cubicBezTo>
                    <a:pt x="-1182" y="197603"/>
                    <a:pt x="6278" y="239765"/>
                    <a:pt x="22059" y="279083"/>
                  </a:cubicBezTo>
                  <a:cubicBezTo>
                    <a:pt x="37730" y="314241"/>
                    <a:pt x="56874" y="347745"/>
                    <a:pt x="79209" y="379095"/>
                  </a:cubicBezTo>
                  <a:cubicBezTo>
                    <a:pt x="156826" y="496137"/>
                    <a:pt x="255300" y="597912"/>
                    <a:pt x="369722" y="679342"/>
                  </a:cubicBezTo>
                  <a:cubicBezTo>
                    <a:pt x="388775" y="693480"/>
                    <a:pt x="408830" y="706213"/>
                    <a:pt x="429729" y="717442"/>
                  </a:cubicBezTo>
                  <a:cubicBezTo>
                    <a:pt x="477055" y="742329"/>
                    <a:pt x="528862" y="757548"/>
                    <a:pt x="582129" y="762210"/>
                  </a:cubicBezTo>
                  <a:cubicBezTo>
                    <a:pt x="585184" y="762445"/>
                    <a:pt x="588235" y="762565"/>
                    <a:pt x="591283" y="762572"/>
                  </a:cubicBezTo>
                  <a:cubicBezTo>
                    <a:pt x="624678" y="762458"/>
                    <a:pt x="656536" y="748529"/>
                    <a:pt x="679294" y="724090"/>
                  </a:cubicBezTo>
                  <a:lnTo>
                    <a:pt x="747874" y="655511"/>
                  </a:lnTo>
                  <a:cubicBezTo>
                    <a:pt x="755755" y="647700"/>
                    <a:pt x="760209" y="637079"/>
                    <a:pt x="760257" y="625983"/>
                  </a:cubicBezTo>
                  <a:cubicBezTo>
                    <a:pt x="760557" y="615004"/>
                    <a:pt x="756435" y="604366"/>
                    <a:pt x="748817" y="596456"/>
                  </a:cubicBezTo>
                  <a:close/>
                  <a:moveTo>
                    <a:pt x="120272" y="25908"/>
                  </a:moveTo>
                  <a:cubicBezTo>
                    <a:pt x="124615" y="21732"/>
                    <a:pt x="130339" y="19292"/>
                    <a:pt x="136359" y="19050"/>
                  </a:cubicBezTo>
                  <a:cubicBezTo>
                    <a:pt x="142100" y="19321"/>
                    <a:pt x="147521" y="21775"/>
                    <a:pt x="151514" y="25908"/>
                  </a:cubicBezTo>
                  <a:lnTo>
                    <a:pt x="282959" y="156401"/>
                  </a:lnTo>
                  <a:cubicBezTo>
                    <a:pt x="291830" y="165003"/>
                    <a:pt x="292048" y="179167"/>
                    <a:pt x="283446" y="188039"/>
                  </a:cubicBezTo>
                  <a:cubicBezTo>
                    <a:pt x="283314" y="188175"/>
                    <a:pt x="283180" y="188309"/>
                    <a:pt x="283044" y="188443"/>
                  </a:cubicBezTo>
                  <a:lnTo>
                    <a:pt x="256184" y="214941"/>
                  </a:lnTo>
                  <a:lnTo>
                    <a:pt x="93716" y="52483"/>
                  </a:lnTo>
                  <a:close/>
                  <a:moveTo>
                    <a:pt x="665854" y="710651"/>
                  </a:moveTo>
                  <a:lnTo>
                    <a:pt x="665597" y="710908"/>
                  </a:lnTo>
                  <a:lnTo>
                    <a:pt x="665359" y="711165"/>
                  </a:lnTo>
                  <a:cubicBezTo>
                    <a:pt x="646230" y="731753"/>
                    <a:pt x="619415" y="743482"/>
                    <a:pt x="591312" y="743550"/>
                  </a:cubicBezTo>
                  <a:cubicBezTo>
                    <a:pt x="588759" y="743550"/>
                    <a:pt x="586187" y="743445"/>
                    <a:pt x="583492" y="743236"/>
                  </a:cubicBezTo>
                  <a:cubicBezTo>
                    <a:pt x="532831" y="738784"/>
                    <a:pt x="483567" y="724276"/>
                    <a:pt x="438578" y="700564"/>
                  </a:cubicBezTo>
                  <a:cubicBezTo>
                    <a:pt x="418582" y="689810"/>
                    <a:pt x="399390" y="677625"/>
                    <a:pt x="381152" y="664102"/>
                  </a:cubicBezTo>
                  <a:lnTo>
                    <a:pt x="380952" y="663950"/>
                  </a:lnTo>
                  <a:lnTo>
                    <a:pt x="380733" y="663797"/>
                  </a:lnTo>
                  <a:cubicBezTo>
                    <a:pt x="268076" y="583732"/>
                    <a:pt x="171159" y="483566"/>
                    <a:pt x="94849" y="368332"/>
                  </a:cubicBezTo>
                  <a:cubicBezTo>
                    <a:pt x="73343" y="338197"/>
                    <a:pt x="54900" y="305988"/>
                    <a:pt x="39795" y="272186"/>
                  </a:cubicBezTo>
                  <a:cubicBezTo>
                    <a:pt x="28632" y="240849"/>
                    <a:pt x="16344" y="199511"/>
                    <a:pt x="19202" y="156591"/>
                  </a:cubicBezTo>
                  <a:lnTo>
                    <a:pt x="19202" y="156305"/>
                  </a:lnTo>
                  <a:lnTo>
                    <a:pt x="19202" y="156029"/>
                  </a:lnTo>
                  <a:cubicBezTo>
                    <a:pt x="20219" y="135205"/>
                    <a:pt x="29384" y="115614"/>
                    <a:pt x="44719" y="101489"/>
                  </a:cubicBezTo>
                  <a:lnTo>
                    <a:pt x="44900" y="101317"/>
                  </a:lnTo>
                  <a:lnTo>
                    <a:pt x="45072" y="101146"/>
                  </a:lnTo>
                  <a:lnTo>
                    <a:pt x="80257" y="65951"/>
                  </a:lnTo>
                  <a:lnTo>
                    <a:pt x="242630" y="228324"/>
                  </a:lnTo>
                  <a:lnTo>
                    <a:pt x="209578" y="260985"/>
                  </a:lnTo>
                  <a:cubicBezTo>
                    <a:pt x="194497" y="276431"/>
                    <a:pt x="194497" y="301089"/>
                    <a:pt x="209578" y="316535"/>
                  </a:cubicBezTo>
                  <a:lnTo>
                    <a:pt x="445798" y="551802"/>
                  </a:lnTo>
                  <a:cubicBezTo>
                    <a:pt x="461346" y="566965"/>
                    <a:pt x="486184" y="566847"/>
                    <a:pt x="501586" y="551536"/>
                  </a:cubicBezTo>
                  <a:lnTo>
                    <a:pt x="533066" y="518770"/>
                  </a:lnTo>
                  <a:lnTo>
                    <a:pt x="695401" y="681095"/>
                  </a:lnTo>
                  <a:close/>
                  <a:moveTo>
                    <a:pt x="734434" y="642071"/>
                  </a:moveTo>
                  <a:lnTo>
                    <a:pt x="708869" y="667645"/>
                  </a:lnTo>
                  <a:lnTo>
                    <a:pt x="546268" y="505035"/>
                  </a:lnTo>
                  <a:lnTo>
                    <a:pt x="571823" y="478441"/>
                  </a:lnTo>
                  <a:cubicBezTo>
                    <a:pt x="580407" y="469574"/>
                    <a:pt x="594554" y="469345"/>
                    <a:pt x="603421" y="477929"/>
                  </a:cubicBezTo>
                  <a:cubicBezTo>
                    <a:pt x="603594" y="478097"/>
                    <a:pt x="603765" y="478267"/>
                    <a:pt x="603932" y="478441"/>
                  </a:cubicBezTo>
                  <a:lnTo>
                    <a:pt x="735377" y="609886"/>
                  </a:lnTo>
                  <a:cubicBezTo>
                    <a:pt x="743536" y="619187"/>
                    <a:pt x="743121" y="633212"/>
                    <a:pt x="734425" y="64201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Be Vietnam Pro"/>
                <a:ea typeface="Be Vietnam Pro"/>
                <a:cs typeface="Be Vietnam Pro"/>
                <a:sym typeface="Be Vietnam Pro"/>
              </a:endParaRPr>
            </a:p>
          </p:txBody>
        </p:sp>
      </p:grpSp>
      <p:sp>
        <p:nvSpPr>
          <p:cNvPr id="372" name="Google Shape;372;p57"/>
          <p:cNvSpPr txBox="1"/>
          <p:nvPr/>
        </p:nvSpPr>
        <p:spPr>
          <a:xfrm>
            <a:off x="9052373" y="4005025"/>
            <a:ext cx="2590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lang="en-US" sz="1200">
                <a:solidFill>
                  <a:schemeClr val="lt1"/>
                </a:solidFill>
                <a:latin typeface="Be Vietnam Pro"/>
                <a:ea typeface="Be Vietnam Pro"/>
                <a:cs typeface="Be Vietnam Pro"/>
                <a:sym typeface="Be Vietnam Pro"/>
              </a:rPr>
              <a:t>marcos.moura@sou.inteli.edu.br</a:t>
            </a:r>
            <a:endParaRPr b="0" i="0" sz="1200" u="none" cap="none" strike="noStrike">
              <a:solidFill>
                <a:schemeClr val="lt1"/>
              </a:solidFill>
              <a:latin typeface="Be Vietnam Pro"/>
              <a:ea typeface="Be Vietnam Pro"/>
              <a:cs typeface="Be Vietnam Pro"/>
              <a:sym typeface="Be Vietnam Pro"/>
            </a:endParaRPr>
          </a:p>
        </p:txBody>
      </p:sp>
      <p:sp>
        <p:nvSpPr>
          <p:cNvPr id="373" name="Google Shape;373;p57"/>
          <p:cNvSpPr txBox="1"/>
          <p:nvPr/>
        </p:nvSpPr>
        <p:spPr>
          <a:xfrm>
            <a:off x="9052385" y="3752979"/>
            <a:ext cx="1809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lang="en-US" sz="1200">
                <a:solidFill>
                  <a:schemeClr val="lt1"/>
                </a:solidFill>
                <a:latin typeface="Be Vietnam Pro"/>
                <a:ea typeface="Be Vietnam Pro"/>
                <a:cs typeface="Be Vietnam Pro"/>
                <a:sym typeface="Be Vietnam Pro"/>
              </a:rPr>
              <a:t>+55 11 953408388</a:t>
            </a:r>
            <a:endParaRPr b="0" i="0" sz="1400" u="none" cap="none" strike="noStrike">
              <a:solidFill>
                <a:srgbClr val="000000"/>
              </a:solidFill>
              <a:latin typeface="Arial"/>
              <a:ea typeface="Arial"/>
              <a:cs typeface="Arial"/>
              <a:sym typeface="Arial"/>
            </a:endParaRPr>
          </a:p>
        </p:txBody>
      </p:sp>
      <p:sp>
        <p:nvSpPr>
          <p:cNvPr id="374" name="Google Shape;374;p57"/>
          <p:cNvSpPr txBox="1"/>
          <p:nvPr/>
        </p:nvSpPr>
        <p:spPr>
          <a:xfrm>
            <a:off x="5785949" y="2315997"/>
            <a:ext cx="44052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chemeClr val="lt1"/>
                </a:solidFill>
                <a:latin typeface="Be Vietnam Pro"/>
                <a:ea typeface="Be Vietnam Pro"/>
                <a:cs typeface="Be Vietnam Pro"/>
                <a:sym typeface="Be Vietnam Pro"/>
              </a:rPr>
              <a:t>Contact</a:t>
            </a:r>
            <a:r>
              <a:rPr b="1" lang="en-US" sz="4800">
                <a:solidFill>
                  <a:schemeClr val="lt1"/>
                </a:solidFill>
                <a:latin typeface="Be Vietnam Pro"/>
                <a:ea typeface="Be Vietnam Pro"/>
                <a:cs typeface="Be Vietnam Pro"/>
                <a:sym typeface="Be Vietnam Pro"/>
              </a:rPr>
              <a:t>s</a:t>
            </a:r>
            <a:endParaRPr b="0" i="0" sz="4800" u="none" cap="none" strike="noStrike">
              <a:solidFill>
                <a:schemeClr val="lt1"/>
              </a:solidFill>
              <a:latin typeface="Be Vietnam Pro"/>
              <a:ea typeface="Be Vietnam Pro"/>
              <a:cs typeface="Be Vietnam Pro"/>
              <a:sym typeface="Be Vietnam Pro"/>
            </a:endParaRPr>
          </a:p>
        </p:txBody>
      </p:sp>
      <p:pic>
        <p:nvPicPr>
          <p:cNvPr id="375" name="Google Shape;375;p57" title="AI-PRAXIS-logo.png"/>
          <p:cNvPicPr preferRelativeResize="0"/>
          <p:nvPr/>
        </p:nvPicPr>
        <p:blipFill rotWithShape="1">
          <a:blip r:embed="rId3">
            <a:alphaModFix/>
          </a:blip>
          <a:srcRect b="0" l="2417" r="2417" t="0"/>
          <a:stretch/>
        </p:blipFill>
        <p:spPr>
          <a:xfrm flipH="1">
            <a:off x="-537" y="2228850"/>
            <a:ext cx="4405758" cy="4629711"/>
          </a:xfrm>
          <a:custGeom>
            <a:rect b="b" l="l" r="r" t="t"/>
            <a:pathLst>
              <a:path extrusionOk="0" h="5216576" w="4964234">
                <a:moveTo>
                  <a:pt x="2984887" y="0"/>
                </a:moveTo>
                <a:cubicBezTo>
                  <a:pt x="3706109" y="0"/>
                  <a:pt x="4367588" y="255792"/>
                  <a:pt x="4883552" y="681603"/>
                </a:cubicBezTo>
                <a:lnTo>
                  <a:pt x="4964234" y="754932"/>
                </a:lnTo>
                <a:lnTo>
                  <a:pt x="4964234" y="5214842"/>
                </a:lnTo>
                <a:lnTo>
                  <a:pt x="4962326" y="5216576"/>
                </a:lnTo>
                <a:lnTo>
                  <a:pt x="1007448" y="5216576"/>
                </a:lnTo>
                <a:lnTo>
                  <a:pt x="874253" y="5095521"/>
                </a:lnTo>
                <a:cubicBezTo>
                  <a:pt x="334095" y="4555362"/>
                  <a:pt x="0" y="3809141"/>
                  <a:pt x="0" y="2984887"/>
                </a:cubicBezTo>
                <a:cubicBezTo>
                  <a:pt x="0" y="1336380"/>
                  <a:pt x="1336380" y="0"/>
                  <a:pt x="2984887" y="0"/>
                </a:cubicBezTo>
                <a:close/>
              </a:path>
            </a:pathLst>
          </a:cu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8"/>
          <p:cNvSpPr txBox="1"/>
          <p:nvPr/>
        </p:nvSpPr>
        <p:spPr>
          <a:xfrm>
            <a:off x="2074903" y="4151737"/>
            <a:ext cx="4210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lang="en-US" sz="1800">
                <a:solidFill>
                  <a:schemeClr val="lt1"/>
                </a:solidFill>
                <a:latin typeface="Be Vietnam Pro"/>
                <a:ea typeface="Be Vietnam Pro"/>
                <a:cs typeface="Be Vietnam Pro"/>
                <a:sym typeface="Be Vietnam Pro"/>
              </a:rPr>
              <a:t>São Paulo - 11/04/2025</a:t>
            </a:r>
            <a:endParaRPr b="0" i="0" sz="1400" u="none" cap="none" strike="noStrike">
              <a:solidFill>
                <a:srgbClr val="000000"/>
              </a:solidFill>
              <a:latin typeface="Arial"/>
              <a:ea typeface="Arial"/>
              <a:cs typeface="Arial"/>
              <a:sym typeface="Arial"/>
            </a:endParaRPr>
          </a:p>
        </p:txBody>
      </p:sp>
      <p:sp>
        <p:nvSpPr>
          <p:cNvPr id="381" name="Google Shape;381;p58"/>
          <p:cNvSpPr txBox="1"/>
          <p:nvPr/>
        </p:nvSpPr>
        <p:spPr>
          <a:xfrm>
            <a:off x="2055890" y="2828707"/>
            <a:ext cx="80802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Arial"/>
              <a:buNone/>
            </a:pPr>
            <a:r>
              <a:rPr b="1" i="0" lang="en-US" sz="7200" u="none" cap="none" strike="noStrike">
                <a:solidFill>
                  <a:schemeClr val="lt1"/>
                </a:solidFill>
                <a:latin typeface="Be Vietnam Pro"/>
                <a:ea typeface="Be Vietnam Pro"/>
                <a:cs typeface="Be Vietnam Pro"/>
                <a:sym typeface="Be Vietnam Pro"/>
              </a:rPr>
              <a:t>Thank </a:t>
            </a:r>
            <a:r>
              <a:rPr b="1" lang="en-US" sz="7200">
                <a:solidFill>
                  <a:schemeClr val="lt1"/>
                </a:solidFill>
                <a:latin typeface="Be Vietnam Pro"/>
                <a:ea typeface="Be Vietnam Pro"/>
                <a:cs typeface="Be Vietnam Pro"/>
                <a:sym typeface="Be Vietnam Pro"/>
              </a:rPr>
              <a:t>you!</a:t>
            </a:r>
            <a:endParaRPr b="0" i="0" sz="7200" u="none" cap="none" strike="noStrike">
              <a:solidFill>
                <a:schemeClr val="lt1"/>
              </a:solidFill>
              <a:latin typeface="Be Vietnam Pro"/>
              <a:ea typeface="Be Vietnam Pro"/>
              <a:cs typeface="Be Vietnam Pro"/>
              <a:sym typeface="Be Vietnam Pro"/>
            </a:endParaRPr>
          </a:p>
        </p:txBody>
      </p:sp>
      <p:sp>
        <p:nvSpPr>
          <p:cNvPr id="382" name="Google Shape;382;p58"/>
          <p:cNvSpPr/>
          <p:nvPr/>
        </p:nvSpPr>
        <p:spPr>
          <a:xfrm>
            <a:off x="6909585" y="228149"/>
            <a:ext cx="953710" cy="271768"/>
          </a:xfrm>
          <a:prstGeom prst="roundRect">
            <a:avLst>
              <a:gd fmla="val 16667" name="adj"/>
            </a:avLst>
          </a:prstGeom>
          <a:solidFill>
            <a:schemeClr val="accent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Be Vietnam Pro"/>
                <a:ea typeface="Be Vietnam Pro"/>
                <a:cs typeface="Be Vietnam Pro"/>
                <a:sym typeface="Be Vietnam Pro"/>
              </a:rPr>
              <a:t>Profile</a:t>
            </a:r>
            <a:endParaRPr b="0" i="0" sz="1400" u="none" cap="none" strike="noStrike">
              <a:solidFill>
                <a:srgbClr val="000000"/>
              </a:solidFill>
              <a:latin typeface="Arial"/>
              <a:ea typeface="Arial"/>
              <a:cs typeface="Arial"/>
              <a:sym typeface="Arial"/>
            </a:endParaRPr>
          </a:p>
        </p:txBody>
      </p:sp>
      <p:sp>
        <p:nvSpPr>
          <p:cNvPr id="383" name="Google Shape;383;p58"/>
          <p:cNvSpPr txBox="1"/>
          <p:nvPr/>
        </p:nvSpPr>
        <p:spPr>
          <a:xfrm>
            <a:off x="8207201" y="241215"/>
            <a:ext cx="953710" cy="2456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Be Vietnam Pro"/>
                <a:ea typeface="Be Vietnam Pro"/>
                <a:cs typeface="Be Vietnam Pro"/>
                <a:sym typeface="Be Vietnam Pro"/>
              </a:rPr>
              <a:t>Services</a:t>
            </a:r>
            <a:endParaRPr b="0" i="0" sz="1400" u="none" cap="none" strike="noStrike">
              <a:solidFill>
                <a:srgbClr val="000000"/>
              </a:solidFill>
              <a:latin typeface="Arial"/>
              <a:ea typeface="Arial"/>
              <a:cs typeface="Arial"/>
              <a:sym typeface="Arial"/>
            </a:endParaRPr>
          </a:p>
        </p:txBody>
      </p:sp>
      <p:sp>
        <p:nvSpPr>
          <p:cNvPr id="384" name="Google Shape;384;p58"/>
          <p:cNvSpPr txBox="1"/>
          <p:nvPr/>
        </p:nvSpPr>
        <p:spPr>
          <a:xfrm>
            <a:off x="9433796" y="241215"/>
            <a:ext cx="953710" cy="2456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Be Vietnam Pro"/>
                <a:ea typeface="Be Vietnam Pro"/>
                <a:cs typeface="Be Vietnam Pro"/>
                <a:sym typeface="Be Vietnam Pro"/>
              </a:rPr>
              <a:t>Product</a:t>
            </a:r>
            <a:endParaRPr b="0" i="0" sz="1400" u="none" cap="none" strike="noStrike">
              <a:solidFill>
                <a:srgbClr val="000000"/>
              </a:solidFill>
              <a:latin typeface="Arial"/>
              <a:ea typeface="Arial"/>
              <a:cs typeface="Arial"/>
              <a:sym typeface="Arial"/>
            </a:endParaRPr>
          </a:p>
        </p:txBody>
      </p:sp>
      <p:sp>
        <p:nvSpPr>
          <p:cNvPr id="385" name="Google Shape;385;p58"/>
          <p:cNvSpPr txBox="1"/>
          <p:nvPr/>
        </p:nvSpPr>
        <p:spPr>
          <a:xfrm>
            <a:off x="10624880" y="241215"/>
            <a:ext cx="953710" cy="2456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Be Vietnam Pro"/>
                <a:ea typeface="Be Vietnam Pro"/>
                <a:cs typeface="Be Vietnam Pro"/>
                <a:sym typeface="Be Vietnam Pro"/>
              </a:rPr>
              <a:t>Contact</a:t>
            </a:r>
            <a:endParaRPr b="0" i="0" sz="1400" u="none" cap="none" strike="noStrike">
              <a:solidFill>
                <a:srgbClr val="000000"/>
              </a:solidFill>
              <a:latin typeface="Arial"/>
              <a:ea typeface="Arial"/>
              <a:cs typeface="Arial"/>
              <a:sym typeface="Arial"/>
            </a:endParaRPr>
          </a:p>
        </p:txBody>
      </p:sp>
      <p:grpSp>
        <p:nvGrpSpPr>
          <p:cNvPr id="386" name="Google Shape;386;p58"/>
          <p:cNvGrpSpPr/>
          <p:nvPr/>
        </p:nvGrpSpPr>
        <p:grpSpPr>
          <a:xfrm>
            <a:off x="10424795" y="6394526"/>
            <a:ext cx="1044720" cy="343793"/>
            <a:chOff x="10786746" y="374771"/>
            <a:chExt cx="858653" cy="282562"/>
          </a:xfrm>
        </p:grpSpPr>
        <p:sp>
          <p:nvSpPr>
            <p:cNvPr id="387" name="Google Shape;387;p58"/>
            <p:cNvSpPr/>
            <p:nvPr/>
          </p:nvSpPr>
          <p:spPr>
            <a:xfrm rot="-5400000">
              <a:off x="11074791" y="86725"/>
              <a:ext cx="282562" cy="858653"/>
            </a:xfrm>
            <a:prstGeom prst="roundRect">
              <a:avLst>
                <a:gd fmla="val 50000" name="adj"/>
              </a:avLst>
            </a:prstGeom>
            <a:solidFill>
              <a:schemeClr val="accent4"/>
            </a:solidFill>
            <a:ln>
              <a:noFill/>
            </a:ln>
            <a:effectLst>
              <a:outerShdw blurRad="139700" rotWithShape="0" algn="t" dir="5400000" dist="25400">
                <a:srgbClr val="000000">
                  <a:alpha val="1254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Be Vietnam Pro"/>
                <a:ea typeface="Be Vietnam Pro"/>
                <a:cs typeface="Be Vietnam Pro"/>
                <a:sym typeface="Be Vietnam Pro"/>
              </a:endParaRPr>
            </a:p>
          </p:txBody>
        </p:sp>
        <p:grpSp>
          <p:nvGrpSpPr>
            <p:cNvPr id="388" name="Google Shape;388;p58"/>
            <p:cNvGrpSpPr/>
            <p:nvPr/>
          </p:nvGrpSpPr>
          <p:grpSpPr>
            <a:xfrm>
              <a:off x="10927727" y="443232"/>
              <a:ext cx="580373" cy="145636"/>
              <a:chOff x="11085830" y="6450762"/>
              <a:chExt cx="672282" cy="168699"/>
            </a:xfrm>
          </p:grpSpPr>
          <p:sp>
            <p:nvSpPr>
              <p:cNvPr id="389" name="Google Shape;389;p58"/>
              <p:cNvSpPr/>
              <p:nvPr/>
            </p:nvSpPr>
            <p:spPr>
              <a:xfrm>
                <a:off x="11587330" y="6450762"/>
                <a:ext cx="170782" cy="168699"/>
              </a:xfrm>
              <a:custGeom>
                <a:rect b="b" l="l" r="r" t="t"/>
                <a:pathLst>
                  <a:path extrusionOk="0" h="471" w="479">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cubicBezTo>
                      <a:pt x="177" y="346"/>
                      <a:pt x="124" y="346"/>
                      <a:pt x="124" y="301"/>
                    </a:cubicBezTo>
                    <a:cubicBezTo>
                      <a:pt x="124" y="257"/>
                      <a:pt x="177" y="248"/>
                      <a:pt x="194" y="248"/>
                    </a:cubicBezTo>
                    <a:cubicBezTo>
                      <a:pt x="185" y="240"/>
                      <a:pt x="185" y="231"/>
                      <a:pt x="185" y="231"/>
                    </a:cubicBezTo>
                    <a:cubicBezTo>
                      <a:pt x="177" y="231"/>
                      <a:pt x="168" y="222"/>
                      <a:pt x="159" y="222"/>
                    </a:cubicBezTo>
                    <a:cubicBezTo>
                      <a:pt x="141" y="213"/>
                      <a:pt x="141" y="195"/>
                      <a:pt x="141" y="178"/>
                    </a:cubicBezTo>
                    <a:cubicBezTo>
                      <a:pt x="141" y="125"/>
                      <a:pt x="194" y="125"/>
                      <a:pt x="194" y="125"/>
                    </a:cubicBezTo>
                    <a:cubicBezTo>
                      <a:pt x="256" y="125"/>
                      <a:pt x="256" y="125"/>
                      <a:pt x="256" y="125"/>
                    </a:cubicBez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chemeClr val="lt1"/>
              </a:solidFill>
              <a:ln>
                <a:noFill/>
              </a:ln>
            </p:spPr>
            <p:txBody>
              <a:bodyPr anchorCtr="0" anchor="ctr" bIns="17125" lIns="34275" spcFirstLastPara="1" rIns="34275" wrap="square" tIns="17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Be Vietnam Pro"/>
                  <a:ea typeface="Be Vietnam Pro"/>
                  <a:cs typeface="Be Vietnam Pro"/>
                  <a:sym typeface="Be Vietnam Pro"/>
                </a:endParaRPr>
              </a:p>
            </p:txBody>
          </p:sp>
          <p:sp>
            <p:nvSpPr>
              <p:cNvPr id="390" name="Google Shape;390;p58"/>
              <p:cNvSpPr/>
              <p:nvPr/>
            </p:nvSpPr>
            <p:spPr>
              <a:xfrm>
                <a:off x="11337102" y="6450762"/>
                <a:ext cx="170782" cy="168699"/>
              </a:xfrm>
              <a:custGeom>
                <a:rect b="b" l="l" r="r" t="t"/>
                <a:pathLst>
                  <a:path extrusionOk="0" h="471" w="479">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lt1"/>
              </a:solidFill>
              <a:ln>
                <a:noFill/>
              </a:ln>
            </p:spPr>
            <p:txBody>
              <a:bodyPr anchorCtr="0" anchor="ctr" bIns="17125" lIns="34275" spcFirstLastPara="1" rIns="34275" wrap="square" tIns="17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Be Vietnam Pro"/>
                  <a:ea typeface="Be Vietnam Pro"/>
                  <a:cs typeface="Be Vietnam Pro"/>
                  <a:sym typeface="Be Vietnam Pro"/>
                </a:endParaRPr>
              </a:p>
            </p:txBody>
          </p:sp>
          <p:sp>
            <p:nvSpPr>
              <p:cNvPr id="391" name="Google Shape;391;p58"/>
              <p:cNvSpPr/>
              <p:nvPr/>
            </p:nvSpPr>
            <p:spPr>
              <a:xfrm>
                <a:off x="11085830" y="6450762"/>
                <a:ext cx="171823" cy="168699"/>
              </a:xfrm>
              <a:custGeom>
                <a:rect b="b" l="l" r="r" t="t"/>
                <a:pathLst>
                  <a:path extrusionOk="0" h="471" w="480">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chemeClr val="lt1"/>
              </a:solidFill>
              <a:ln>
                <a:noFill/>
              </a:ln>
            </p:spPr>
            <p:txBody>
              <a:bodyPr anchorCtr="0" anchor="ctr" bIns="17125" lIns="34275" spcFirstLastPara="1" rIns="34275" wrap="square" tIns="171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Be Vietnam Pro"/>
                  <a:ea typeface="Be Vietnam Pro"/>
                  <a:cs typeface="Be Vietnam Pro"/>
                  <a:sym typeface="Be Vietnam Pro"/>
                </a:endParaRPr>
              </a:p>
            </p:txBody>
          </p:sp>
        </p:grpSp>
      </p:grpSp>
      <p:grpSp>
        <p:nvGrpSpPr>
          <p:cNvPr id="392" name="Google Shape;392;p58"/>
          <p:cNvGrpSpPr/>
          <p:nvPr/>
        </p:nvGrpSpPr>
        <p:grpSpPr>
          <a:xfrm>
            <a:off x="727434" y="165002"/>
            <a:ext cx="398062" cy="398062"/>
            <a:chOff x="11190614" y="6105002"/>
            <a:chExt cx="562892" cy="562892"/>
          </a:xfrm>
        </p:grpSpPr>
        <p:sp>
          <p:nvSpPr>
            <p:cNvPr id="393" name="Google Shape;393;p58"/>
            <p:cNvSpPr/>
            <p:nvPr/>
          </p:nvSpPr>
          <p:spPr>
            <a:xfrm>
              <a:off x="11190614" y="6105002"/>
              <a:ext cx="562892" cy="562892"/>
            </a:xfrm>
            <a:prstGeom prst="ellipse">
              <a:avLst/>
            </a:prstGeom>
            <a:solidFill>
              <a:schemeClr val="accent1"/>
            </a:solidFill>
            <a:ln>
              <a:noFill/>
            </a:ln>
            <a:effectLst>
              <a:outerShdw blurRad="241300" rotWithShape="0" algn="t" dir="5400000" dist="38100">
                <a:srgbClr val="000000">
                  <a:alpha val="431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Poppins"/>
                <a:ea typeface="Poppins"/>
                <a:cs typeface="Poppins"/>
                <a:sym typeface="Poppins"/>
              </a:endParaRPr>
            </a:p>
          </p:txBody>
        </p:sp>
        <p:sp>
          <p:nvSpPr>
            <p:cNvPr id="394" name="Google Shape;394;p58"/>
            <p:cNvSpPr/>
            <p:nvPr/>
          </p:nvSpPr>
          <p:spPr>
            <a:xfrm>
              <a:off x="11363325" y="6289609"/>
              <a:ext cx="217470" cy="193675"/>
            </a:xfrm>
            <a:prstGeom prst="rightArrow">
              <a:avLst>
                <a:gd fmla="val 50000" name="adj1"/>
                <a:gd fmla="val 5000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p:txBody>
        </p:sp>
      </p:grpSp>
      <p:grpSp>
        <p:nvGrpSpPr>
          <p:cNvPr id="395" name="Google Shape;395;p58"/>
          <p:cNvGrpSpPr/>
          <p:nvPr/>
        </p:nvGrpSpPr>
        <p:grpSpPr>
          <a:xfrm flipH="1">
            <a:off x="203444" y="165002"/>
            <a:ext cx="398062" cy="398062"/>
            <a:chOff x="11190614" y="6105002"/>
            <a:chExt cx="562892" cy="562892"/>
          </a:xfrm>
        </p:grpSpPr>
        <p:sp>
          <p:nvSpPr>
            <p:cNvPr id="396" name="Google Shape;396;p58"/>
            <p:cNvSpPr/>
            <p:nvPr/>
          </p:nvSpPr>
          <p:spPr>
            <a:xfrm>
              <a:off x="11190614" y="6105002"/>
              <a:ext cx="562892" cy="562892"/>
            </a:xfrm>
            <a:prstGeom prst="ellipse">
              <a:avLst/>
            </a:prstGeom>
            <a:solidFill>
              <a:schemeClr val="accent4"/>
            </a:solidFill>
            <a:ln>
              <a:noFill/>
            </a:ln>
            <a:effectLst>
              <a:outerShdw blurRad="241300" rotWithShape="0" algn="t" dir="5400000" dist="38100">
                <a:srgbClr val="000000">
                  <a:alpha val="431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Poppins"/>
                <a:ea typeface="Poppins"/>
                <a:cs typeface="Poppins"/>
                <a:sym typeface="Poppins"/>
              </a:endParaRPr>
            </a:p>
          </p:txBody>
        </p:sp>
        <p:sp>
          <p:nvSpPr>
            <p:cNvPr id="397" name="Google Shape;397;p58"/>
            <p:cNvSpPr/>
            <p:nvPr/>
          </p:nvSpPr>
          <p:spPr>
            <a:xfrm>
              <a:off x="11363325" y="6289609"/>
              <a:ext cx="217470" cy="193675"/>
            </a:xfrm>
            <a:prstGeom prst="rightArrow">
              <a:avLst>
                <a:gd fmla="val 50000" name="adj1"/>
                <a:gd fmla="val 50000"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oppins"/>
                <a:ea typeface="Poppins"/>
                <a:cs typeface="Poppins"/>
                <a:sym typeface="Poppin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9" title="gere uma imagem relacionada à inteligencia artificial para uma apresentação.jpg"/>
          <p:cNvPicPr preferRelativeResize="0"/>
          <p:nvPr/>
        </p:nvPicPr>
        <p:blipFill rotWithShape="1">
          <a:blip r:embed="rId3">
            <a:alphaModFix/>
          </a:blip>
          <a:srcRect b="0" l="23106" r="23106" t="0"/>
          <a:stretch/>
        </p:blipFill>
        <p:spPr>
          <a:xfrm>
            <a:off x="7227764" y="1641424"/>
            <a:ext cx="4964234" cy="5216576"/>
          </a:xfrm>
          <a:custGeom>
            <a:rect b="b" l="l" r="r" t="t"/>
            <a:pathLst>
              <a:path extrusionOk="0" h="5216576" w="4964234">
                <a:moveTo>
                  <a:pt x="2984887" y="0"/>
                </a:moveTo>
                <a:cubicBezTo>
                  <a:pt x="3706109" y="0"/>
                  <a:pt x="4367588" y="255792"/>
                  <a:pt x="4883552" y="681603"/>
                </a:cubicBezTo>
                <a:lnTo>
                  <a:pt x="4964234" y="754932"/>
                </a:lnTo>
                <a:lnTo>
                  <a:pt x="4964234" y="5214842"/>
                </a:lnTo>
                <a:lnTo>
                  <a:pt x="4962326" y="5216576"/>
                </a:lnTo>
                <a:lnTo>
                  <a:pt x="1007448" y="5216576"/>
                </a:lnTo>
                <a:lnTo>
                  <a:pt x="874253" y="5095521"/>
                </a:lnTo>
                <a:cubicBezTo>
                  <a:pt x="334095" y="4555362"/>
                  <a:pt x="0" y="3809141"/>
                  <a:pt x="0" y="2984887"/>
                </a:cubicBezTo>
                <a:cubicBezTo>
                  <a:pt x="0" y="1336380"/>
                  <a:pt x="1336380" y="0"/>
                  <a:pt x="2984887" y="0"/>
                </a:cubicBezTo>
                <a:close/>
              </a:path>
            </a:pathLst>
          </a:custGeom>
          <a:noFill/>
          <a:ln>
            <a:noFill/>
          </a:ln>
        </p:spPr>
      </p:pic>
      <p:sp>
        <p:nvSpPr>
          <p:cNvPr id="281" name="Google Shape;281;p49"/>
          <p:cNvSpPr txBox="1"/>
          <p:nvPr/>
        </p:nvSpPr>
        <p:spPr>
          <a:xfrm>
            <a:off x="1235393" y="2791359"/>
            <a:ext cx="152051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lang="en-US" sz="1200">
                <a:solidFill>
                  <a:schemeClr val="accent1"/>
                </a:solidFill>
                <a:latin typeface="Be Vietnam Pro"/>
                <a:ea typeface="Be Vietnam Pro"/>
                <a:cs typeface="Be Vietnam Pro"/>
                <a:sym typeface="Be Vietnam Pro"/>
              </a:rPr>
              <a:t>Goal</a:t>
            </a:r>
            <a:endParaRPr b="0" i="0" sz="1200" u="none" cap="none" strike="noStrike">
              <a:solidFill>
                <a:schemeClr val="accent1"/>
              </a:solidFill>
              <a:latin typeface="Be Vietnam Pro"/>
              <a:ea typeface="Be Vietnam Pro"/>
              <a:cs typeface="Be Vietnam Pro"/>
              <a:sym typeface="Be Vietnam Pro"/>
            </a:endParaRPr>
          </a:p>
        </p:txBody>
      </p:sp>
      <p:grpSp>
        <p:nvGrpSpPr>
          <p:cNvPr id="282" name="Google Shape;282;p49"/>
          <p:cNvGrpSpPr/>
          <p:nvPr/>
        </p:nvGrpSpPr>
        <p:grpSpPr>
          <a:xfrm>
            <a:off x="921230" y="2797231"/>
            <a:ext cx="265255" cy="265254"/>
            <a:chOff x="4611279" y="2833975"/>
            <a:chExt cx="485834" cy="485832"/>
          </a:xfrm>
        </p:grpSpPr>
        <p:sp>
          <p:nvSpPr>
            <p:cNvPr id="283" name="Google Shape;283;p49"/>
            <p:cNvSpPr/>
            <p:nvPr/>
          </p:nvSpPr>
          <p:spPr>
            <a:xfrm>
              <a:off x="4611279" y="2833975"/>
              <a:ext cx="485834" cy="485832"/>
            </a:xfrm>
            <a:prstGeom prst="ellipse">
              <a:avLst/>
            </a:pr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accent6"/>
                </a:solidFill>
                <a:latin typeface="Be Vietnam Pro"/>
                <a:ea typeface="Be Vietnam Pro"/>
                <a:cs typeface="Be Vietnam Pro"/>
                <a:sym typeface="Be Vietnam Pro"/>
              </a:endParaRPr>
            </a:p>
          </p:txBody>
        </p:sp>
        <p:sp>
          <p:nvSpPr>
            <p:cNvPr id="284" name="Google Shape;284;p49"/>
            <p:cNvSpPr/>
            <p:nvPr/>
          </p:nvSpPr>
          <p:spPr>
            <a:xfrm>
              <a:off x="4664322" y="2887018"/>
              <a:ext cx="379747" cy="37974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accent6"/>
                </a:solidFill>
                <a:latin typeface="Be Vietnam Pro"/>
                <a:ea typeface="Be Vietnam Pro"/>
                <a:cs typeface="Be Vietnam Pro"/>
                <a:sym typeface="Be Vietnam Pro"/>
              </a:endParaRPr>
            </a:p>
          </p:txBody>
        </p:sp>
        <p:sp>
          <p:nvSpPr>
            <p:cNvPr id="285" name="Google Shape;285;p49"/>
            <p:cNvSpPr/>
            <p:nvPr/>
          </p:nvSpPr>
          <p:spPr>
            <a:xfrm>
              <a:off x="4783033" y="3027998"/>
              <a:ext cx="142328" cy="97786"/>
            </a:xfrm>
            <a:custGeom>
              <a:rect b="b" l="l" r="r" t="t"/>
              <a:pathLst>
                <a:path extrusionOk="0" h="11872" w="16128">
                  <a:moveTo>
                    <a:pt x="187" y="7297"/>
                  </a:moveTo>
                  <a:lnTo>
                    <a:pt x="164" y="7273"/>
                  </a:lnTo>
                  <a:lnTo>
                    <a:pt x="143" y="7248"/>
                  </a:lnTo>
                  <a:lnTo>
                    <a:pt x="124" y="7223"/>
                  </a:lnTo>
                  <a:lnTo>
                    <a:pt x="106" y="7196"/>
                  </a:lnTo>
                  <a:lnTo>
                    <a:pt x="89" y="7168"/>
                  </a:lnTo>
                  <a:lnTo>
                    <a:pt x="74" y="7141"/>
                  </a:lnTo>
                  <a:lnTo>
                    <a:pt x="59" y="7113"/>
                  </a:lnTo>
                  <a:lnTo>
                    <a:pt x="46" y="7084"/>
                  </a:lnTo>
                  <a:lnTo>
                    <a:pt x="35" y="7054"/>
                  </a:lnTo>
                  <a:lnTo>
                    <a:pt x="26" y="7024"/>
                  </a:lnTo>
                  <a:lnTo>
                    <a:pt x="18" y="6994"/>
                  </a:lnTo>
                  <a:lnTo>
                    <a:pt x="12" y="6964"/>
                  </a:lnTo>
                  <a:lnTo>
                    <a:pt x="6" y="6933"/>
                  </a:lnTo>
                  <a:lnTo>
                    <a:pt x="3" y="6902"/>
                  </a:lnTo>
                  <a:lnTo>
                    <a:pt x="1" y="6871"/>
                  </a:lnTo>
                  <a:lnTo>
                    <a:pt x="0" y="6841"/>
                  </a:lnTo>
                  <a:lnTo>
                    <a:pt x="1" y="6809"/>
                  </a:lnTo>
                  <a:lnTo>
                    <a:pt x="3" y="6778"/>
                  </a:lnTo>
                  <a:lnTo>
                    <a:pt x="7" y="6747"/>
                  </a:lnTo>
                  <a:lnTo>
                    <a:pt x="12" y="6717"/>
                  </a:lnTo>
                  <a:lnTo>
                    <a:pt x="18" y="6687"/>
                  </a:lnTo>
                  <a:lnTo>
                    <a:pt x="26" y="6656"/>
                  </a:lnTo>
                  <a:lnTo>
                    <a:pt x="36" y="6626"/>
                  </a:lnTo>
                  <a:lnTo>
                    <a:pt x="47" y="6597"/>
                  </a:lnTo>
                  <a:lnTo>
                    <a:pt x="59" y="6569"/>
                  </a:lnTo>
                  <a:lnTo>
                    <a:pt x="74" y="6539"/>
                  </a:lnTo>
                  <a:lnTo>
                    <a:pt x="90" y="6512"/>
                  </a:lnTo>
                  <a:lnTo>
                    <a:pt x="106" y="6485"/>
                  </a:lnTo>
                  <a:lnTo>
                    <a:pt x="125" y="6459"/>
                  </a:lnTo>
                  <a:lnTo>
                    <a:pt x="144" y="6432"/>
                  </a:lnTo>
                  <a:lnTo>
                    <a:pt x="165" y="6408"/>
                  </a:lnTo>
                  <a:lnTo>
                    <a:pt x="188" y="6384"/>
                  </a:lnTo>
                  <a:lnTo>
                    <a:pt x="1801" y="4771"/>
                  </a:lnTo>
                  <a:lnTo>
                    <a:pt x="1824" y="4748"/>
                  </a:lnTo>
                  <a:lnTo>
                    <a:pt x="1850" y="4727"/>
                  </a:lnTo>
                  <a:lnTo>
                    <a:pt x="1876" y="4707"/>
                  </a:lnTo>
                  <a:lnTo>
                    <a:pt x="1902" y="4689"/>
                  </a:lnTo>
                  <a:lnTo>
                    <a:pt x="1929" y="4671"/>
                  </a:lnTo>
                  <a:lnTo>
                    <a:pt x="1957" y="4656"/>
                  </a:lnTo>
                  <a:lnTo>
                    <a:pt x="1985" y="4642"/>
                  </a:lnTo>
                  <a:lnTo>
                    <a:pt x="2014" y="4630"/>
                  </a:lnTo>
                  <a:lnTo>
                    <a:pt x="2043" y="4619"/>
                  </a:lnTo>
                  <a:lnTo>
                    <a:pt x="2073" y="4609"/>
                  </a:lnTo>
                  <a:lnTo>
                    <a:pt x="2104" y="4601"/>
                  </a:lnTo>
                  <a:lnTo>
                    <a:pt x="2134" y="4595"/>
                  </a:lnTo>
                  <a:lnTo>
                    <a:pt x="2164" y="4590"/>
                  </a:lnTo>
                  <a:lnTo>
                    <a:pt x="2195" y="4586"/>
                  </a:lnTo>
                  <a:lnTo>
                    <a:pt x="2227" y="4584"/>
                  </a:lnTo>
                  <a:lnTo>
                    <a:pt x="2257" y="4583"/>
                  </a:lnTo>
                  <a:lnTo>
                    <a:pt x="2288" y="4584"/>
                  </a:lnTo>
                  <a:lnTo>
                    <a:pt x="2319" y="4586"/>
                  </a:lnTo>
                  <a:lnTo>
                    <a:pt x="2350" y="4590"/>
                  </a:lnTo>
                  <a:lnTo>
                    <a:pt x="2381" y="4595"/>
                  </a:lnTo>
                  <a:lnTo>
                    <a:pt x="2411" y="4601"/>
                  </a:lnTo>
                  <a:lnTo>
                    <a:pt x="2441" y="4609"/>
                  </a:lnTo>
                  <a:lnTo>
                    <a:pt x="2472" y="4619"/>
                  </a:lnTo>
                  <a:lnTo>
                    <a:pt x="2501" y="4630"/>
                  </a:lnTo>
                  <a:lnTo>
                    <a:pt x="2529" y="4642"/>
                  </a:lnTo>
                  <a:lnTo>
                    <a:pt x="2558" y="4656"/>
                  </a:lnTo>
                  <a:lnTo>
                    <a:pt x="2586" y="4671"/>
                  </a:lnTo>
                  <a:lnTo>
                    <a:pt x="2613" y="4689"/>
                  </a:lnTo>
                  <a:lnTo>
                    <a:pt x="2639" y="4707"/>
                  </a:lnTo>
                  <a:lnTo>
                    <a:pt x="2665" y="4727"/>
                  </a:lnTo>
                  <a:lnTo>
                    <a:pt x="2689" y="4748"/>
                  </a:lnTo>
                  <a:lnTo>
                    <a:pt x="2714" y="4770"/>
                  </a:lnTo>
                  <a:lnTo>
                    <a:pt x="5332" y="7384"/>
                  </a:lnTo>
                  <a:lnTo>
                    <a:pt x="5357" y="7406"/>
                  </a:lnTo>
                  <a:lnTo>
                    <a:pt x="5382" y="7427"/>
                  </a:lnTo>
                  <a:lnTo>
                    <a:pt x="5407" y="7448"/>
                  </a:lnTo>
                  <a:lnTo>
                    <a:pt x="5433" y="7466"/>
                  </a:lnTo>
                  <a:lnTo>
                    <a:pt x="5460" y="7483"/>
                  </a:lnTo>
                  <a:lnTo>
                    <a:pt x="5489" y="7498"/>
                  </a:lnTo>
                  <a:lnTo>
                    <a:pt x="5517" y="7512"/>
                  </a:lnTo>
                  <a:lnTo>
                    <a:pt x="5546" y="7524"/>
                  </a:lnTo>
                  <a:lnTo>
                    <a:pt x="5575" y="7535"/>
                  </a:lnTo>
                  <a:lnTo>
                    <a:pt x="5604" y="7545"/>
                  </a:lnTo>
                  <a:lnTo>
                    <a:pt x="5635" y="7553"/>
                  </a:lnTo>
                  <a:lnTo>
                    <a:pt x="5665" y="7559"/>
                  </a:lnTo>
                  <a:lnTo>
                    <a:pt x="5696" y="7565"/>
                  </a:lnTo>
                  <a:lnTo>
                    <a:pt x="5726" y="7569"/>
                  </a:lnTo>
                  <a:lnTo>
                    <a:pt x="5758" y="7571"/>
                  </a:lnTo>
                  <a:lnTo>
                    <a:pt x="5789" y="7572"/>
                  </a:lnTo>
                  <a:lnTo>
                    <a:pt x="5819" y="7571"/>
                  </a:lnTo>
                  <a:lnTo>
                    <a:pt x="5850" y="7569"/>
                  </a:lnTo>
                  <a:lnTo>
                    <a:pt x="5882" y="7565"/>
                  </a:lnTo>
                  <a:lnTo>
                    <a:pt x="5912" y="7559"/>
                  </a:lnTo>
                  <a:lnTo>
                    <a:pt x="5942" y="7552"/>
                  </a:lnTo>
                  <a:lnTo>
                    <a:pt x="5972" y="7544"/>
                  </a:lnTo>
                  <a:lnTo>
                    <a:pt x="6003" y="7535"/>
                  </a:lnTo>
                  <a:lnTo>
                    <a:pt x="6032" y="7524"/>
                  </a:lnTo>
                  <a:lnTo>
                    <a:pt x="6060" y="7512"/>
                  </a:lnTo>
                  <a:lnTo>
                    <a:pt x="6089" y="7498"/>
                  </a:lnTo>
                  <a:lnTo>
                    <a:pt x="6117" y="7482"/>
                  </a:lnTo>
                  <a:lnTo>
                    <a:pt x="6144" y="7465"/>
                  </a:lnTo>
                  <a:lnTo>
                    <a:pt x="6170" y="7447"/>
                  </a:lnTo>
                  <a:lnTo>
                    <a:pt x="6196" y="7426"/>
                  </a:lnTo>
                  <a:lnTo>
                    <a:pt x="6220" y="7405"/>
                  </a:lnTo>
                  <a:lnTo>
                    <a:pt x="6245" y="7383"/>
                  </a:lnTo>
                  <a:lnTo>
                    <a:pt x="13421" y="190"/>
                  </a:lnTo>
                  <a:lnTo>
                    <a:pt x="13445" y="166"/>
                  </a:lnTo>
                  <a:lnTo>
                    <a:pt x="13470" y="145"/>
                  </a:lnTo>
                  <a:lnTo>
                    <a:pt x="13495" y="125"/>
                  </a:lnTo>
                  <a:lnTo>
                    <a:pt x="13521" y="107"/>
                  </a:lnTo>
                  <a:lnTo>
                    <a:pt x="13549" y="90"/>
                  </a:lnTo>
                  <a:lnTo>
                    <a:pt x="13577" y="75"/>
                  </a:lnTo>
                  <a:lnTo>
                    <a:pt x="13605" y="60"/>
                  </a:lnTo>
                  <a:lnTo>
                    <a:pt x="13634" y="47"/>
                  </a:lnTo>
                  <a:lnTo>
                    <a:pt x="13663" y="36"/>
                  </a:lnTo>
                  <a:lnTo>
                    <a:pt x="13693" y="27"/>
                  </a:lnTo>
                  <a:lnTo>
                    <a:pt x="13723" y="19"/>
                  </a:lnTo>
                  <a:lnTo>
                    <a:pt x="13753" y="12"/>
                  </a:lnTo>
                  <a:lnTo>
                    <a:pt x="13784" y="7"/>
                  </a:lnTo>
                  <a:lnTo>
                    <a:pt x="13815" y="3"/>
                  </a:lnTo>
                  <a:lnTo>
                    <a:pt x="13846" y="1"/>
                  </a:lnTo>
                  <a:lnTo>
                    <a:pt x="13877" y="0"/>
                  </a:lnTo>
                  <a:lnTo>
                    <a:pt x="13908" y="1"/>
                  </a:lnTo>
                  <a:lnTo>
                    <a:pt x="13939" y="3"/>
                  </a:lnTo>
                  <a:lnTo>
                    <a:pt x="13970" y="6"/>
                  </a:lnTo>
                  <a:lnTo>
                    <a:pt x="14000" y="11"/>
                  </a:lnTo>
                  <a:lnTo>
                    <a:pt x="14031" y="18"/>
                  </a:lnTo>
                  <a:lnTo>
                    <a:pt x="14062" y="26"/>
                  </a:lnTo>
                  <a:lnTo>
                    <a:pt x="14091" y="35"/>
                  </a:lnTo>
                  <a:lnTo>
                    <a:pt x="14120" y="46"/>
                  </a:lnTo>
                  <a:lnTo>
                    <a:pt x="14149" y="58"/>
                  </a:lnTo>
                  <a:lnTo>
                    <a:pt x="14178" y="73"/>
                  </a:lnTo>
                  <a:lnTo>
                    <a:pt x="14206" y="88"/>
                  </a:lnTo>
                  <a:lnTo>
                    <a:pt x="14233" y="105"/>
                  </a:lnTo>
                  <a:lnTo>
                    <a:pt x="14259" y="123"/>
                  </a:lnTo>
                  <a:lnTo>
                    <a:pt x="14285" y="143"/>
                  </a:lnTo>
                  <a:lnTo>
                    <a:pt x="14310" y="164"/>
                  </a:lnTo>
                  <a:lnTo>
                    <a:pt x="14334" y="186"/>
                  </a:lnTo>
                  <a:lnTo>
                    <a:pt x="15938" y="1780"/>
                  </a:lnTo>
                  <a:lnTo>
                    <a:pt x="15962" y="1804"/>
                  </a:lnTo>
                  <a:lnTo>
                    <a:pt x="15983" y="1829"/>
                  </a:lnTo>
                  <a:lnTo>
                    <a:pt x="16003" y="1855"/>
                  </a:lnTo>
                  <a:lnTo>
                    <a:pt x="16021" y="1881"/>
                  </a:lnTo>
                  <a:lnTo>
                    <a:pt x="16038" y="1908"/>
                  </a:lnTo>
                  <a:lnTo>
                    <a:pt x="16053" y="1935"/>
                  </a:lnTo>
                  <a:lnTo>
                    <a:pt x="16068" y="1964"/>
                  </a:lnTo>
                  <a:lnTo>
                    <a:pt x="16081" y="1993"/>
                  </a:lnTo>
                  <a:lnTo>
                    <a:pt x="16092" y="2022"/>
                  </a:lnTo>
                  <a:lnTo>
                    <a:pt x="16101" y="2051"/>
                  </a:lnTo>
                  <a:lnTo>
                    <a:pt x="16109" y="2082"/>
                  </a:lnTo>
                  <a:lnTo>
                    <a:pt x="16116" y="2112"/>
                  </a:lnTo>
                  <a:lnTo>
                    <a:pt x="16121" y="2143"/>
                  </a:lnTo>
                  <a:lnTo>
                    <a:pt x="16125" y="2173"/>
                  </a:lnTo>
                  <a:lnTo>
                    <a:pt x="16127" y="2205"/>
                  </a:lnTo>
                  <a:lnTo>
                    <a:pt x="16128" y="2236"/>
                  </a:lnTo>
                  <a:lnTo>
                    <a:pt x="16127" y="2266"/>
                  </a:lnTo>
                  <a:lnTo>
                    <a:pt x="16125" y="2297"/>
                  </a:lnTo>
                  <a:lnTo>
                    <a:pt x="16122" y="2328"/>
                  </a:lnTo>
                  <a:lnTo>
                    <a:pt x="16117" y="2359"/>
                  </a:lnTo>
                  <a:lnTo>
                    <a:pt x="16110" y="2389"/>
                  </a:lnTo>
                  <a:lnTo>
                    <a:pt x="16102" y="2419"/>
                  </a:lnTo>
                  <a:lnTo>
                    <a:pt x="16093" y="2449"/>
                  </a:lnTo>
                  <a:lnTo>
                    <a:pt x="16082" y="2478"/>
                  </a:lnTo>
                  <a:lnTo>
                    <a:pt x="16069" y="2507"/>
                  </a:lnTo>
                  <a:lnTo>
                    <a:pt x="16055" y="2535"/>
                  </a:lnTo>
                  <a:lnTo>
                    <a:pt x="16039" y="2564"/>
                  </a:lnTo>
                  <a:lnTo>
                    <a:pt x="16023" y="2591"/>
                  </a:lnTo>
                  <a:lnTo>
                    <a:pt x="16004" y="2617"/>
                  </a:lnTo>
                  <a:lnTo>
                    <a:pt x="15985" y="2642"/>
                  </a:lnTo>
                  <a:lnTo>
                    <a:pt x="15964" y="2667"/>
                  </a:lnTo>
                  <a:lnTo>
                    <a:pt x="15941" y="2692"/>
                  </a:lnTo>
                  <a:lnTo>
                    <a:pt x="7238" y="11415"/>
                  </a:lnTo>
                  <a:lnTo>
                    <a:pt x="7214" y="11439"/>
                  </a:lnTo>
                  <a:lnTo>
                    <a:pt x="7188" y="11462"/>
                  </a:lnTo>
                  <a:lnTo>
                    <a:pt x="7162" y="11485"/>
                  </a:lnTo>
                  <a:lnTo>
                    <a:pt x="7134" y="11507"/>
                  </a:lnTo>
                  <a:lnTo>
                    <a:pt x="7104" y="11529"/>
                  </a:lnTo>
                  <a:lnTo>
                    <a:pt x="7074" y="11550"/>
                  </a:lnTo>
                  <a:lnTo>
                    <a:pt x="7043" y="11572"/>
                  </a:lnTo>
                  <a:lnTo>
                    <a:pt x="7011" y="11593"/>
                  </a:lnTo>
                  <a:lnTo>
                    <a:pt x="6977" y="11613"/>
                  </a:lnTo>
                  <a:lnTo>
                    <a:pt x="6943" y="11632"/>
                  </a:lnTo>
                  <a:lnTo>
                    <a:pt x="6909" y="11651"/>
                  </a:lnTo>
                  <a:lnTo>
                    <a:pt x="6874" y="11670"/>
                  </a:lnTo>
                  <a:lnTo>
                    <a:pt x="6837" y="11688"/>
                  </a:lnTo>
                  <a:lnTo>
                    <a:pt x="6801" y="11706"/>
                  </a:lnTo>
                  <a:lnTo>
                    <a:pt x="6765" y="11722"/>
                  </a:lnTo>
                  <a:lnTo>
                    <a:pt x="6727" y="11738"/>
                  </a:lnTo>
                  <a:lnTo>
                    <a:pt x="6689" y="11753"/>
                  </a:lnTo>
                  <a:lnTo>
                    <a:pt x="6652" y="11767"/>
                  </a:lnTo>
                  <a:lnTo>
                    <a:pt x="6613" y="11781"/>
                  </a:lnTo>
                  <a:lnTo>
                    <a:pt x="6576" y="11793"/>
                  </a:lnTo>
                  <a:lnTo>
                    <a:pt x="6538" y="11805"/>
                  </a:lnTo>
                  <a:lnTo>
                    <a:pt x="6500" y="11817"/>
                  </a:lnTo>
                  <a:lnTo>
                    <a:pt x="6461" y="11827"/>
                  </a:lnTo>
                  <a:lnTo>
                    <a:pt x="6424" y="11836"/>
                  </a:lnTo>
                  <a:lnTo>
                    <a:pt x="6387" y="11844"/>
                  </a:lnTo>
                  <a:lnTo>
                    <a:pt x="6349" y="11852"/>
                  </a:lnTo>
                  <a:lnTo>
                    <a:pt x="6313" y="11858"/>
                  </a:lnTo>
                  <a:lnTo>
                    <a:pt x="6277" y="11863"/>
                  </a:lnTo>
                  <a:lnTo>
                    <a:pt x="6241" y="11867"/>
                  </a:lnTo>
                  <a:lnTo>
                    <a:pt x="6205" y="11870"/>
                  </a:lnTo>
                  <a:lnTo>
                    <a:pt x="6171" y="11871"/>
                  </a:lnTo>
                  <a:lnTo>
                    <a:pt x="6138" y="11872"/>
                  </a:lnTo>
                  <a:lnTo>
                    <a:pt x="5386" y="11872"/>
                  </a:lnTo>
                  <a:lnTo>
                    <a:pt x="5352" y="11871"/>
                  </a:lnTo>
                  <a:lnTo>
                    <a:pt x="5318" y="11870"/>
                  </a:lnTo>
                  <a:lnTo>
                    <a:pt x="5283" y="11867"/>
                  </a:lnTo>
                  <a:lnTo>
                    <a:pt x="5247" y="11863"/>
                  </a:lnTo>
                  <a:lnTo>
                    <a:pt x="5210" y="11858"/>
                  </a:lnTo>
                  <a:lnTo>
                    <a:pt x="5174" y="11851"/>
                  </a:lnTo>
                  <a:lnTo>
                    <a:pt x="5137" y="11844"/>
                  </a:lnTo>
                  <a:lnTo>
                    <a:pt x="5099" y="11836"/>
                  </a:lnTo>
                  <a:lnTo>
                    <a:pt x="5062" y="11827"/>
                  </a:lnTo>
                  <a:lnTo>
                    <a:pt x="5024" y="11817"/>
                  </a:lnTo>
                  <a:lnTo>
                    <a:pt x="4986" y="11805"/>
                  </a:lnTo>
                  <a:lnTo>
                    <a:pt x="4948" y="11793"/>
                  </a:lnTo>
                  <a:lnTo>
                    <a:pt x="4910" y="11780"/>
                  </a:lnTo>
                  <a:lnTo>
                    <a:pt x="4872" y="11767"/>
                  </a:lnTo>
                  <a:lnTo>
                    <a:pt x="4834" y="11753"/>
                  </a:lnTo>
                  <a:lnTo>
                    <a:pt x="4796" y="11738"/>
                  </a:lnTo>
                  <a:lnTo>
                    <a:pt x="4760" y="11722"/>
                  </a:lnTo>
                  <a:lnTo>
                    <a:pt x="4722" y="11705"/>
                  </a:lnTo>
                  <a:lnTo>
                    <a:pt x="4686" y="11688"/>
                  </a:lnTo>
                  <a:lnTo>
                    <a:pt x="4650" y="11669"/>
                  </a:lnTo>
                  <a:lnTo>
                    <a:pt x="4615" y="11651"/>
                  </a:lnTo>
                  <a:lnTo>
                    <a:pt x="4580" y="11632"/>
                  </a:lnTo>
                  <a:lnTo>
                    <a:pt x="4546" y="11612"/>
                  </a:lnTo>
                  <a:lnTo>
                    <a:pt x="4513" y="11592"/>
                  </a:lnTo>
                  <a:lnTo>
                    <a:pt x="4481" y="11572"/>
                  </a:lnTo>
                  <a:lnTo>
                    <a:pt x="4449" y="11550"/>
                  </a:lnTo>
                  <a:lnTo>
                    <a:pt x="4419" y="11528"/>
                  </a:lnTo>
                  <a:lnTo>
                    <a:pt x="4390" y="11506"/>
                  </a:lnTo>
                  <a:lnTo>
                    <a:pt x="4363" y="11484"/>
                  </a:lnTo>
                  <a:lnTo>
                    <a:pt x="4335" y="11462"/>
                  </a:lnTo>
                  <a:lnTo>
                    <a:pt x="4310" y="11439"/>
                  </a:lnTo>
                  <a:lnTo>
                    <a:pt x="4286" y="11414"/>
                  </a:lnTo>
                  <a:lnTo>
                    <a:pt x="187" y="72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6"/>
                </a:solidFill>
                <a:latin typeface="Be Vietnam Pro"/>
                <a:ea typeface="Be Vietnam Pro"/>
                <a:cs typeface="Be Vietnam Pro"/>
                <a:sym typeface="Be Vietnam Pro"/>
              </a:endParaRPr>
            </a:p>
          </p:txBody>
        </p:sp>
      </p:grpSp>
      <p:sp>
        <p:nvSpPr>
          <p:cNvPr id="286" name="Google Shape;286;p49"/>
          <p:cNvSpPr txBox="1"/>
          <p:nvPr/>
        </p:nvSpPr>
        <p:spPr>
          <a:xfrm>
            <a:off x="892603" y="1301192"/>
            <a:ext cx="50082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lang="en-US" sz="4800">
                <a:solidFill>
                  <a:schemeClr val="lt1"/>
                </a:solidFill>
                <a:latin typeface="Be Vietnam Pro"/>
                <a:ea typeface="Be Vietnam Pro"/>
                <a:cs typeface="Be Vietnam Pro"/>
                <a:sym typeface="Be Vietnam Pro"/>
              </a:rPr>
              <a:t>Summary</a:t>
            </a:r>
            <a:endParaRPr b="0" i="0" sz="4800" u="none" cap="none" strike="noStrike">
              <a:solidFill>
                <a:schemeClr val="lt1"/>
              </a:solidFill>
              <a:latin typeface="Be Vietnam Pro"/>
              <a:ea typeface="Be Vietnam Pro"/>
              <a:cs typeface="Be Vietnam Pro"/>
              <a:sym typeface="Be Vietnam Pro"/>
            </a:endParaRPr>
          </a:p>
        </p:txBody>
      </p:sp>
      <p:sp>
        <p:nvSpPr>
          <p:cNvPr id="287" name="Google Shape;287;p49"/>
          <p:cNvSpPr txBox="1"/>
          <p:nvPr/>
        </p:nvSpPr>
        <p:spPr>
          <a:xfrm>
            <a:off x="1279918" y="3463609"/>
            <a:ext cx="1520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lang="en-US" sz="1200">
                <a:solidFill>
                  <a:schemeClr val="accent1"/>
                </a:solidFill>
                <a:latin typeface="Be Vietnam Pro"/>
                <a:ea typeface="Be Vietnam Pro"/>
                <a:cs typeface="Be Vietnam Pro"/>
                <a:sym typeface="Be Vietnam Pro"/>
              </a:rPr>
              <a:t>Architecture</a:t>
            </a:r>
            <a:endParaRPr b="0" i="0" sz="1200" u="none" cap="none" strike="noStrike">
              <a:solidFill>
                <a:schemeClr val="accent1"/>
              </a:solidFill>
              <a:latin typeface="Be Vietnam Pro"/>
              <a:ea typeface="Be Vietnam Pro"/>
              <a:cs typeface="Be Vietnam Pro"/>
              <a:sym typeface="Be Vietnam Pro"/>
            </a:endParaRPr>
          </a:p>
        </p:txBody>
      </p:sp>
      <p:grpSp>
        <p:nvGrpSpPr>
          <p:cNvPr id="288" name="Google Shape;288;p49"/>
          <p:cNvGrpSpPr/>
          <p:nvPr/>
        </p:nvGrpSpPr>
        <p:grpSpPr>
          <a:xfrm>
            <a:off x="965853" y="3469541"/>
            <a:ext cx="265192" cy="265192"/>
            <a:chOff x="4611279" y="2833975"/>
            <a:chExt cx="485700" cy="485700"/>
          </a:xfrm>
        </p:grpSpPr>
        <p:sp>
          <p:nvSpPr>
            <p:cNvPr id="289" name="Google Shape;289;p49"/>
            <p:cNvSpPr/>
            <p:nvPr/>
          </p:nvSpPr>
          <p:spPr>
            <a:xfrm>
              <a:off x="4611279" y="2833975"/>
              <a:ext cx="485700" cy="485700"/>
            </a:xfrm>
            <a:prstGeom prst="ellipse">
              <a:avLst/>
            </a:pr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accent6"/>
                </a:solidFill>
                <a:latin typeface="Be Vietnam Pro"/>
                <a:ea typeface="Be Vietnam Pro"/>
                <a:cs typeface="Be Vietnam Pro"/>
                <a:sym typeface="Be Vietnam Pro"/>
              </a:endParaRPr>
            </a:p>
          </p:txBody>
        </p:sp>
        <p:sp>
          <p:nvSpPr>
            <p:cNvPr id="290" name="Google Shape;290;p49"/>
            <p:cNvSpPr/>
            <p:nvPr/>
          </p:nvSpPr>
          <p:spPr>
            <a:xfrm>
              <a:off x="4664322" y="2887018"/>
              <a:ext cx="379800" cy="3798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accent6"/>
                </a:solidFill>
                <a:latin typeface="Be Vietnam Pro"/>
                <a:ea typeface="Be Vietnam Pro"/>
                <a:cs typeface="Be Vietnam Pro"/>
                <a:sym typeface="Be Vietnam Pro"/>
              </a:endParaRPr>
            </a:p>
          </p:txBody>
        </p:sp>
        <p:sp>
          <p:nvSpPr>
            <p:cNvPr id="291" name="Google Shape;291;p49"/>
            <p:cNvSpPr/>
            <p:nvPr/>
          </p:nvSpPr>
          <p:spPr>
            <a:xfrm>
              <a:off x="4783033" y="3027998"/>
              <a:ext cx="142330" cy="97796"/>
            </a:xfrm>
            <a:custGeom>
              <a:rect b="b" l="l" r="r" t="t"/>
              <a:pathLst>
                <a:path extrusionOk="0" h="11872" w="16128">
                  <a:moveTo>
                    <a:pt x="187" y="7297"/>
                  </a:moveTo>
                  <a:lnTo>
                    <a:pt x="164" y="7273"/>
                  </a:lnTo>
                  <a:lnTo>
                    <a:pt x="143" y="7248"/>
                  </a:lnTo>
                  <a:lnTo>
                    <a:pt x="124" y="7223"/>
                  </a:lnTo>
                  <a:lnTo>
                    <a:pt x="106" y="7196"/>
                  </a:lnTo>
                  <a:lnTo>
                    <a:pt x="89" y="7168"/>
                  </a:lnTo>
                  <a:lnTo>
                    <a:pt x="74" y="7141"/>
                  </a:lnTo>
                  <a:lnTo>
                    <a:pt x="59" y="7113"/>
                  </a:lnTo>
                  <a:lnTo>
                    <a:pt x="46" y="7084"/>
                  </a:lnTo>
                  <a:lnTo>
                    <a:pt x="35" y="7054"/>
                  </a:lnTo>
                  <a:lnTo>
                    <a:pt x="26" y="7024"/>
                  </a:lnTo>
                  <a:lnTo>
                    <a:pt x="18" y="6994"/>
                  </a:lnTo>
                  <a:lnTo>
                    <a:pt x="12" y="6964"/>
                  </a:lnTo>
                  <a:lnTo>
                    <a:pt x="6" y="6933"/>
                  </a:lnTo>
                  <a:lnTo>
                    <a:pt x="3" y="6902"/>
                  </a:lnTo>
                  <a:lnTo>
                    <a:pt x="1" y="6871"/>
                  </a:lnTo>
                  <a:lnTo>
                    <a:pt x="0" y="6841"/>
                  </a:lnTo>
                  <a:lnTo>
                    <a:pt x="1" y="6809"/>
                  </a:lnTo>
                  <a:lnTo>
                    <a:pt x="3" y="6778"/>
                  </a:lnTo>
                  <a:lnTo>
                    <a:pt x="7" y="6747"/>
                  </a:lnTo>
                  <a:lnTo>
                    <a:pt x="12" y="6717"/>
                  </a:lnTo>
                  <a:lnTo>
                    <a:pt x="18" y="6687"/>
                  </a:lnTo>
                  <a:lnTo>
                    <a:pt x="26" y="6656"/>
                  </a:lnTo>
                  <a:lnTo>
                    <a:pt x="36" y="6626"/>
                  </a:lnTo>
                  <a:lnTo>
                    <a:pt x="47" y="6597"/>
                  </a:lnTo>
                  <a:lnTo>
                    <a:pt x="59" y="6569"/>
                  </a:lnTo>
                  <a:lnTo>
                    <a:pt x="74" y="6539"/>
                  </a:lnTo>
                  <a:lnTo>
                    <a:pt x="90" y="6512"/>
                  </a:lnTo>
                  <a:lnTo>
                    <a:pt x="106" y="6485"/>
                  </a:lnTo>
                  <a:lnTo>
                    <a:pt x="125" y="6459"/>
                  </a:lnTo>
                  <a:lnTo>
                    <a:pt x="144" y="6432"/>
                  </a:lnTo>
                  <a:lnTo>
                    <a:pt x="165" y="6408"/>
                  </a:lnTo>
                  <a:lnTo>
                    <a:pt x="188" y="6384"/>
                  </a:lnTo>
                  <a:lnTo>
                    <a:pt x="1801" y="4771"/>
                  </a:lnTo>
                  <a:lnTo>
                    <a:pt x="1824" y="4748"/>
                  </a:lnTo>
                  <a:lnTo>
                    <a:pt x="1850" y="4727"/>
                  </a:lnTo>
                  <a:lnTo>
                    <a:pt x="1876" y="4707"/>
                  </a:lnTo>
                  <a:lnTo>
                    <a:pt x="1902" y="4689"/>
                  </a:lnTo>
                  <a:lnTo>
                    <a:pt x="1929" y="4671"/>
                  </a:lnTo>
                  <a:lnTo>
                    <a:pt x="1957" y="4656"/>
                  </a:lnTo>
                  <a:lnTo>
                    <a:pt x="1985" y="4642"/>
                  </a:lnTo>
                  <a:lnTo>
                    <a:pt x="2014" y="4630"/>
                  </a:lnTo>
                  <a:lnTo>
                    <a:pt x="2043" y="4619"/>
                  </a:lnTo>
                  <a:lnTo>
                    <a:pt x="2073" y="4609"/>
                  </a:lnTo>
                  <a:lnTo>
                    <a:pt x="2104" y="4601"/>
                  </a:lnTo>
                  <a:lnTo>
                    <a:pt x="2134" y="4595"/>
                  </a:lnTo>
                  <a:lnTo>
                    <a:pt x="2164" y="4590"/>
                  </a:lnTo>
                  <a:lnTo>
                    <a:pt x="2195" y="4586"/>
                  </a:lnTo>
                  <a:lnTo>
                    <a:pt x="2227" y="4584"/>
                  </a:lnTo>
                  <a:lnTo>
                    <a:pt x="2257" y="4583"/>
                  </a:lnTo>
                  <a:lnTo>
                    <a:pt x="2288" y="4584"/>
                  </a:lnTo>
                  <a:lnTo>
                    <a:pt x="2319" y="4586"/>
                  </a:lnTo>
                  <a:lnTo>
                    <a:pt x="2350" y="4590"/>
                  </a:lnTo>
                  <a:lnTo>
                    <a:pt x="2381" y="4595"/>
                  </a:lnTo>
                  <a:lnTo>
                    <a:pt x="2411" y="4601"/>
                  </a:lnTo>
                  <a:lnTo>
                    <a:pt x="2441" y="4609"/>
                  </a:lnTo>
                  <a:lnTo>
                    <a:pt x="2472" y="4619"/>
                  </a:lnTo>
                  <a:lnTo>
                    <a:pt x="2501" y="4630"/>
                  </a:lnTo>
                  <a:lnTo>
                    <a:pt x="2529" y="4642"/>
                  </a:lnTo>
                  <a:lnTo>
                    <a:pt x="2558" y="4656"/>
                  </a:lnTo>
                  <a:lnTo>
                    <a:pt x="2586" y="4671"/>
                  </a:lnTo>
                  <a:lnTo>
                    <a:pt x="2613" y="4689"/>
                  </a:lnTo>
                  <a:lnTo>
                    <a:pt x="2639" y="4707"/>
                  </a:lnTo>
                  <a:lnTo>
                    <a:pt x="2665" y="4727"/>
                  </a:lnTo>
                  <a:lnTo>
                    <a:pt x="2689" y="4748"/>
                  </a:lnTo>
                  <a:lnTo>
                    <a:pt x="2714" y="4770"/>
                  </a:lnTo>
                  <a:lnTo>
                    <a:pt x="5332" y="7384"/>
                  </a:lnTo>
                  <a:lnTo>
                    <a:pt x="5357" y="7406"/>
                  </a:lnTo>
                  <a:lnTo>
                    <a:pt x="5382" y="7427"/>
                  </a:lnTo>
                  <a:lnTo>
                    <a:pt x="5407" y="7448"/>
                  </a:lnTo>
                  <a:lnTo>
                    <a:pt x="5433" y="7466"/>
                  </a:lnTo>
                  <a:lnTo>
                    <a:pt x="5460" y="7483"/>
                  </a:lnTo>
                  <a:lnTo>
                    <a:pt x="5489" y="7498"/>
                  </a:lnTo>
                  <a:lnTo>
                    <a:pt x="5517" y="7512"/>
                  </a:lnTo>
                  <a:lnTo>
                    <a:pt x="5546" y="7524"/>
                  </a:lnTo>
                  <a:lnTo>
                    <a:pt x="5575" y="7535"/>
                  </a:lnTo>
                  <a:lnTo>
                    <a:pt x="5604" y="7545"/>
                  </a:lnTo>
                  <a:lnTo>
                    <a:pt x="5635" y="7553"/>
                  </a:lnTo>
                  <a:lnTo>
                    <a:pt x="5665" y="7559"/>
                  </a:lnTo>
                  <a:lnTo>
                    <a:pt x="5696" y="7565"/>
                  </a:lnTo>
                  <a:lnTo>
                    <a:pt x="5726" y="7569"/>
                  </a:lnTo>
                  <a:lnTo>
                    <a:pt x="5758" y="7571"/>
                  </a:lnTo>
                  <a:lnTo>
                    <a:pt x="5789" y="7572"/>
                  </a:lnTo>
                  <a:lnTo>
                    <a:pt x="5819" y="7571"/>
                  </a:lnTo>
                  <a:lnTo>
                    <a:pt x="5850" y="7569"/>
                  </a:lnTo>
                  <a:lnTo>
                    <a:pt x="5882" y="7565"/>
                  </a:lnTo>
                  <a:lnTo>
                    <a:pt x="5912" y="7559"/>
                  </a:lnTo>
                  <a:lnTo>
                    <a:pt x="5942" y="7552"/>
                  </a:lnTo>
                  <a:lnTo>
                    <a:pt x="5972" y="7544"/>
                  </a:lnTo>
                  <a:lnTo>
                    <a:pt x="6003" y="7535"/>
                  </a:lnTo>
                  <a:lnTo>
                    <a:pt x="6032" y="7524"/>
                  </a:lnTo>
                  <a:lnTo>
                    <a:pt x="6060" y="7512"/>
                  </a:lnTo>
                  <a:lnTo>
                    <a:pt x="6089" y="7498"/>
                  </a:lnTo>
                  <a:lnTo>
                    <a:pt x="6117" y="7482"/>
                  </a:lnTo>
                  <a:lnTo>
                    <a:pt x="6144" y="7465"/>
                  </a:lnTo>
                  <a:lnTo>
                    <a:pt x="6170" y="7447"/>
                  </a:lnTo>
                  <a:lnTo>
                    <a:pt x="6196" y="7426"/>
                  </a:lnTo>
                  <a:lnTo>
                    <a:pt x="6220" y="7405"/>
                  </a:lnTo>
                  <a:lnTo>
                    <a:pt x="6245" y="7383"/>
                  </a:lnTo>
                  <a:lnTo>
                    <a:pt x="13421" y="190"/>
                  </a:lnTo>
                  <a:lnTo>
                    <a:pt x="13445" y="166"/>
                  </a:lnTo>
                  <a:lnTo>
                    <a:pt x="13470" y="145"/>
                  </a:lnTo>
                  <a:lnTo>
                    <a:pt x="13495" y="125"/>
                  </a:lnTo>
                  <a:lnTo>
                    <a:pt x="13521" y="107"/>
                  </a:lnTo>
                  <a:lnTo>
                    <a:pt x="13549" y="90"/>
                  </a:lnTo>
                  <a:lnTo>
                    <a:pt x="13577" y="75"/>
                  </a:lnTo>
                  <a:lnTo>
                    <a:pt x="13605" y="60"/>
                  </a:lnTo>
                  <a:lnTo>
                    <a:pt x="13634" y="47"/>
                  </a:lnTo>
                  <a:lnTo>
                    <a:pt x="13663" y="36"/>
                  </a:lnTo>
                  <a:lnTo>
                    <a:pt x="13693" y="27"/>
                  </a:lnTo>
                  <a:lnTo>
                    <a:pt x="13723" y="19"/>
                  </a:lnTo>
                  <a:lnTo>
                    <a:pt x="13753" y="12"/>
                  </a:lnTo>
                  <a:lnTo>
                    <a:pt x="13784" y="7"/>
                  </a:lnTo>
                  <a:lnTo>
                    <a:pt x="13815" y="3"/>
                  </a:lnTo>
                  <a:lnTo>
                    <a:pt x="13846" y="1"/>
                  </a:lnTo>
                  <a:lnTo>
                    <a:pt x="13877" y="0"/>
                  </a:lnTo>
                  <a:lnTo>
                    <a:pt x="13908" y="1"/>
                  </a:lnTo>
                  <a:lnTo>
                    <a:pt x="13939" y="3"/>
                  </a:lnTo>
                  <a:lnTo>
                    <a:pt x="13970" y="6"/>
                  </a:lnTo>
                  <a:lnTo>
                    <a:pt x="14000" y="11"/>
                  </a:lnTo>
                  <a:lnTo>
                    <a:pt x="14031" y="18"/>
                  </a:lnTo>
                  <a:lnTo>
                    <a:pt x="14062" y="26"/>
                  </a:lnTo>
                  <a:lnTo>
                    <a:pt x="14091" y="35"/>
                  </a:lnTo>
                  <a:lnTo>
                    <a:pt x="14120" y="46"/>
                  </a:lnTo>
                  <a:lnTo>
                    <a:pt x="14149" y="58"/>
                  </a:lnTo>
                  <a:lnTo>
                    <a:pt x="14178" y="73"/>
                  </a:lnTo>
                  <a:lnTo>
                    <a:pt x="14206" y="88"/>
                  </a:lnTo>
                  <a:lnTo>
                    <a:pt x="14233" y="105"/>
                  </a:lnTo>
                  <a:lnTo>
                    <a:pt x="14259" y="123"/>
                  </a:lnTo>
                  <a:lnTo>
                    <a:pt x="14285" y="143"/>
                  </a:lnTo>
                  <a:lnTo>
                    <a:pt x="14310" y="164"/>
                  </a:lnTo>
                  <a:lnTo>
                    <a:pt x="14334" y="186"/>
                  </a:lnTo>
                  <a:lnTo>
                    <a:pt x="15938" y="1780"/>
                  </a:lnTo>
                  <a:lnTo>
                    <a:pt x="15962" y="1804"/>
                  </a:lnTo>
                  <a:lnTo>
                    <a:pt x="15983" y="1829"/>
                  </a:lnTo>
                  <a:lnTo>
                    <a:pt x="16003" y="1855"/>
                  </a:lnTo>
                  <a:lnTo>
                    <a:pt x="16021" y="1881"/>
                  </a:lnTo>
                  <a:lnTo>
                    <a:pt x="16038" y="1908"/>
                  </a:lnTo>
                  <a:lnTo>
                    <a:pt x="16053" y="1935"/>
                  </a:lnTo>
                  <a:lnTo>
                    <a:pt x="16068" y="1964"/>
                  </a:lnTo>
                  <a:lnTo>
                    <a:pt x="16081" y="1993"/>
                  </a:lnTo>
                  <a:lnTo>
                    <a:pt x="16092" y="2022"/>
                  </a:lnTo>
                  <a:lnTo>
                    <a:pt x="16101" y="2051"/>
                  </a:lnTo>
                  <a:lnTo>
                    <a:pt x="16109" y="2082"/>
                  </a:lnTo>
                  <a:lnTo>
                    <a:pt x="16116" y="2112"/>
                  </a:lnTo>
                  <a:lnTo>
                    <a:pt x="16121" y="2143"/>
                  </a:lnTo>
                  <a:lnTo>
                    <a:pt x="16125" y="2173"/>
                  </a:lnTo>
                  <a:lnTo>
                    <a:pt x="16127" y="2205"/>
                  </a:lnTo>
                  <a:lnTo>
                    <a:pt x="16128" y="2236"/>
                  </a:lnTo>
                  <a:lnTo>
                    <a:pt x="16127" y="2266"/>
                  </a:lnTo>
                  <a:lnTo>
                    <a:pt x="16125" y="2297"/>
                  </a:lnTo>
                  <a:lnTo>
                    <a:pt x="16122" y="2328"/>
                  </a:lnTo>
                  <a:lnTo>
                    <a:pt x="16117" y="2359"/>
                  </a:lnTo>
                  <a:lnTo>
                    <a:pt x="16110" y="2389"/>
                  </a:lnTo>
                  <a:lnTo>
                    <a:pt x="16102" y="2419"/>
                  </a:lnTo>
                  <a:lnTo>
                    <a:pt x="16093" y="2449"/>
                  </a:lnTo>
                  <a:lnTo>
                    <a:pt x="16082" y="2478"/>
                  </a:lnTo>
                  <a:lnTo>
                    <a:pt x="16069" y="2507"/>
                  </a:lnTo>
                  <a:lnTo>
                    <a:pt x="16055" y="2535"/>
                  </a:lnTo>
                  <a:lnTo>
                    <a:pt x="16039" y="2564"/>
                  </a:lnTo>
                  <a:lnTo>
                    <a:pt x="16023" y="2591"/>
                  </a:lnTo>
                  <a:lnTo>
                    <a:pt x="16004" y="2617"/>
                  </a:lnTo>
                  <a:lnTo>
                    <a:pt x="15985" y="2642"/>
                  </a:lnTo>
                  <a:lnTo>
                    <a:pt x="15964" y="2667"/>
                  </a:lnTo>
                  <a:lnTo>
                    <a:pt x="15941" y="2692"/>
                  </a:lnTo>
                  <a:lnTo>
                    <a:pt x="7238" y="11415"/>
                  </a:lnTo>
                  <a:lnTo>
                    <a:pt x="7214" y="11439"/>
                  </a:lnTo>
                  <a:lnTo>
                    <a:pt x="7188" y="11462"/>
                  </a:lnTo>
                  <a:lnTo>
                    <a:pt x="7162" y="11485"/>
                  </a:lnTo>
                  <a:lnTo>
                    <a:pt x="7134" y="11507"/>
                  </a:lnTo>
                  <a:lnTo>
                    <a:pt x="7104" y="11529"/>
                  </a:lnTo>
                  <a:lnTo>
                    <a:pt x="7074" y="11550"/>
                  </a:lnTo>
                  <a:lnTo>
                    <a:pt x="7043" y="11572"/>
                  </a:lnTo>
                  <a:lnTo>
                    <a:pt x="7011" y="11593"/>
                  </a:lnTo>
                  <a:lnTo>
                    <a:pt x="6977" y="11613"/>
                  </a:lnTo>
                  <a:lnTo>
                    <a:pt x="6943" y="11632"/>
                  </a:lnTo>
                  <a:lnTo>
                    <a:pt x="6909" y="11651"/>
                  </a:lnTo>
                  <a:lnTo>
                    <a:pt x="6874" y="11670"/>
                  </a:lnTo>
                  <a:lnTo>
                    <a:pt x="6837" y="11688"/>
                  </a:lnTo>
                  <a:lnTo>
                    <a:pt x="6801" y="11706"/>
                  </a:lnTo>
                  <a:lnTo>
                    <a:pt x="6765" y="11722"/>
                  </a:lnTo>
                  <a:lnTo>
                    <a:pt x="6727" y="11738"/>
                  </a:lnTo>
                  <a:lnTo>
                    <a:pt x="6689" y="11753"/>
                  </a:lnTo>
                  <a:lnTo>
                    <a:pt x="6652" y="11767"/>
                  </a:lnTo>
                  <a:lnTo>
                    <a:pt x="6613" y="11781"/>
                  </a:lnTo>
                  <a:lnTo>
                    <a:pt x="6576" y="11793"/>
                  </a:lnTo>
                  <a:lnTo>
                    <a:pt x="6538" y="11805"/>
                  </a:lnTo>
                  <a:lnTo>
                    <a:pt x="6500" y="11817"/>
                  </a:lnTo>
                  <a:lnTo>
                    <a:pt x="6461" y="11827"/>
                  </a:lnTo>
                  <a:lnTo>
                    <a:pt x="6424" y="11836"/>
                  </a:lnTo>
                  <a:lnTo>
                    <a:pt x="6387" y="11844"/>
                  </a:lnTo>
                  <a:lnTo>
                    <a:pt x="6349" y="11852"/>
                  </a:lnTo>
                  <a:lnTo>
                    <a:pt x="6313" y="11858"/>
                  </a:lnTo>
                  <a:lnTo>
                    <a:pt x="6277" y="11863"/>
                  </a:lnTo>
                  <a:lnTo>
                    <a:pt x="6241" y="11867"/>
                  </a:lnTo>
                  <a:lnTo>
                    <a:pt x="6205" y="11870"/>
                  </a:lnTo>
                  <a:lnTo>
                    <a:pt x="6171" y="11871"/>
                  </a:lnTo>
                  <a:lnTo>
                    <a:pt x="6138" y="11872"/>
                  </a:lnTo>
                  <a:lnTo>
                    <a:pt x="5386" y="11872"/>
                  </a:lnTo>
                  <a:lnTo>
                    <a:pt x="5352" y="11871"/>
                  </a:lnTo>
                  <a:lnTo>
                    <a:pt x="5318" y="11870"/>
                  </a:lnTo>
                  <a:lnTo>
                    <a:pt x="5283" y="11867"/>
                  </a:lnTo>
                  <a:lnTo>
                    <a:pt x="5247" y="11863"/>
                  </a:lnTo>
                  <a:lnTo>
                    <a:pt x="5210" y="11858"/>
                  </a:lnTo>
                  <a:lnTo>
                    <a:pt x="5174" y="11851"/>
                  </a:lnTo>
                  <a:lnTo>
                    <a:pt x="5137" y="11844"/>
                  </a:lnTo>
                  <a:lnTo>
                    <a:pt x="5099" y="11836"/>
                  </a:lnTo>
                  <a:lnTo>
                    <a:pt x="5062" y="11827"/>
                  </a:lnTo>
                  <a:lnTo>
                    <a:pt x="5024" y="11817"/>
                  </a:lnTo>
                  <a:lnTo>
                    <a:pt x="4986" y="11805"/>
                  </a:lnTo>
                  <a:lnTo>
                    <a:pt x="4948" y="11793"/>
                  </a:lnTo>
                  <a:lnTo>
                    <a:pt x="4910" y="11780"/>
                  </a:lnTo>
                  <a:lnTo>
                    <a:pt x="4872" y="11767"/>
                  </a:lnTo>
                  <a:lnTo>
                    <a:pt x="4834" y="11753"/>
                  </a:lnTo>
                  <a:lnTo>
                    <a:pt x="4796" y="11738"/>
                  </a:lnTo>
                  <a:lnTo>
                    <a:pt x="4760" y="11722"/>
                  </a:lnTo>
                  <a:lnTo>
                    <a:pt x="4722" y="11705"/>
                  </a:lnTo>
                  <a:lnTo>
                    <a:pt x="4686" y="11688"/>
                  </a:lnTo>
                  <a:lnTo>
                    <a:pt x="4650" y="11669"/>
                  </a:lnTo>
                  <a:lnTo>
                    <a:pt x="4615" y="11651"/>
                  </a:lnTo>
                  <a:lnTo>
                    <a:pt x="4580" y="11632"/>
                  </a:lnTo>
                  <a:lnTo>
                    <a:pt x="4546" y="11612"/>
                  </a:lnTo>
                  <a:lnTo>
                    <a:pt x="4513" y="11592"/>
                  </a:lnTo>
                  <a:lnTo>
                    <a:pt x="4481" y="11572"/>
                  </a:lnTo>
                  <a:lnTo>
                    <a:pt x="4449" y="11550"/>
                  </a:lnTo>
                  <a:lnTo>
                    <a:pt x="4419" y="11528"/>
                  </a:lnTo>
                  <a:lnTo>
                    <a:pt x="4390" y="11506"/>
                  </a:lnTo>
                  <a:lnTo>
                    <a:pt x="4363" y="11484"/>
                  </a:lnTo>
                  <a:lnTo>
                    <a:pt x="4335" y="11462"/>
                  </a:lnTo>
                  <a:lnTo>
                    <a:pt x="4310" y="11439"/>
                  </a:lnTo>
                  <a:lnTo>
                    <a:pt x="4286" y="11414"/>
                  </a:lnTo>
                  <a:lnTo>
                    <a:pt x="187" y="72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6"/>
                </a:solidFill>
                <a:latin typeface="Be Vietnam Pro"/>
                <a:ea typeface="Be Vietnam Pro"/>
                <a:cs typeface="Be Vietnam Pro"/>
                <a:sym typeface="Be Vietnam Pro"/>
              </a:endParaRPr>
            </a:p>
          </p:txBody>
        </p:sp>
      </p:grpSp>
      <p:sp>
        <p:nvSpPr>
          <p:cNvPr id="292" name="Google Shape;292;p49"/>
          <p:cNvSpPr txBox="1"/>
          <p:nvPr/>
        </p:nvSpPr>
        <p:spPr>
          <a:xfrm>
            <a:off x="1279918" y="4141134"/>
            <a:ext cx="1520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lang="en-US" sz="1200">
                <a:solidFill>
                  <a:schemeClr val="accent1"/>
                </a:solidFill>
                <a:latin typeface="Be Vietnam Pro"/>
                <a:ea typeface="Be Vietnam Pro"/>
                <a:cs typeface="Be Vietnam Pro"/>
                <a:sym typeface="Be Vietnam Pro"/>
              </a:rPr>
              <a:t>Solution</a:t>
            </a:r>
            <a:endParaRPr b="0" i="0" sz="1200" u="none" cap="none" strike="noStrike">
              <a:solidFill>
                <a:schemeClr val="accent1"/>
              </a:solidFill>
              <a:latin typeface="Be Vietnam Pro"/>
              <a:ea typeface="Be Vietnam Pro"/>
              <a:cs typeface="Be Vietnam Pro"/>
              <a:sym typeface="Be Vietnam Pro"/>
            </a:endParaRPr>
          </a:p>
        </p:txBody>
      </p:sp>
      <p:grpSp>
        <p:nvGrpSpPr>
          <p:cNvPr id="293" name="Google Shape;293;p49"/>
          <p:cNvGrpSpPr/>
          <p:nvPr/>
        </p:nvGrpSpPr>
        <p:grpSpPr>
          <a:xfrm>
            <a:off x="965853" y="4147066"/>
            <a:ext cx="265192" cy="265192"/>
            <a:chOff x="4611279" y="2833975"/>
            <a:chExt cx="485700" cy="485700"/>
          </a:xfrm>
        </p:grpSpPr>
        <p:sp>
          <p:nvSpPr>
            <p:cNvPr id="294" name="Google Shape;294;p49"/>
            <p:cNvSpPr/>
            <p:nvPr/>
          </p:nvSpPr>
          <p:spPr>
            <a:xfrm>
              <a:off x="4611279" y="2833975"/>
              <a:ext cx="485700" cy="485700"/>
            </a:xfrm>
            <a:prstGeom prst="ellipse">
              <a:avLst/>
            </a:pr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accent6"/>
                </a:solidFill>
                <a:latin typeface="Be Vietnam Pro"/>
                <a:ea typeface="Be Vietnam Pro"/>
                <a:cs typeface="Be Vietnam Pro"/>
                <a:sym typeface="Be Vietnam Pro"/>
              </a:endParaRPr>
            </a:p>
          </p:txBody>
        </p:sp>
        <p:sp>
          <p:nvSpPr>
            <p:cNvPr id="295" name="Google Shape;295;p49"/>
            <p:cNvSpPr/>
            <p:nvPr/>
          </p:nvSpPr>
          <p:spPr>
            <a:xfrm>
              <a:off x="4664322" y="2887018"/>
              <a:ext cx="379800" cy="3798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accent6"/>
                </a:solidFill>
                <a:latin typeface="Be Vietnam Pro"/>
                <a:ea typeface="Be Vietnam Pro"/>
                <a:cs typeface="Be Vietnam Pro"/>
                <a:sym typeface="Be Vietnam Pro"/>
              </a:endParaRPr>
            </a:p>
          </p:txBody>
        </p:sp>
        <p:sp>
          <p:nvSpPr>
            <p:cNvPr id="296" name="Google Shape;296;p49"/>
            <p:cNvSpPr/>
            <p:nvPr/>
          </p:nvSpPr>
          <p:spPr>
            <a:xfrm>
              <a:off x="4783033" y="3027998"/>
              <a:ext cx="142330" cy="97796"/>
            </a:xfrm>
            <a:custGeom>
              <a:rect b="b" l="l" r="r" t="t"/>
              <a:pathLst>
                <a:path extrusionOk="0" h="11872" w="16128">
                  <a:moveTo>
                    <a:pt x="187" y="7297"/>
                  </a:moveTo>
                  <a:lnTo>
                    <a:pt x="164" y="7273"/>
                  </a:lnTo>
                  <a:lnTo>
                    <a:pt x="143" y="7248"/>
                  </a:lnTo>
                  <a:lnTo>
                    <a:pt x="124" y="7223"/>
                  </a:lnTo>
                  <a:lnTo>
                    <a:pt x="106" y="7196"/>
                  </a:lnTo>
                  <a:lnTo>
                    <a:pt x="89" y="7168"/>
                  </a:lnTo>
                  <a:lnTo>
                    <a:pt x="74" y="7141"/>
                  </a:lnTo>
                  <a:lnTo>
                    <a:pt x="59" y="7113"/>
                  </a:lnTo>
                  <a:lnTo>
                    <a:pt x="46" y="7084"/>
                  </a:lnTo>
                  <a:lnTo>
                    <a:pt x="35" y="7054"/>
                  </a:lnTo>
                  <a:lnTo>
                    <a:pt x="26" y="7024"/>
                  </a:lnTo>
                  <a:lnTo>
                    <a:pt x="18" y="6994"/>
                  </a:lnTo>
                  <a:lnTo>
                    <a:pt x="12" y="6964"/>
                  </a:lnTo>
                  <a:lnTo>
                    <a:pt x="6" y="6933"/>
                  </a:lnTo>
                  <a:lnTo>
                    <a:pt x="3" y="6902"/>
                  </a:lnTo>
                  <a:lnTo>
                    <a:pt x="1" y="6871"/>
                  </a:lnTo>
                  <a:lnTo>
                    <a:pt x="0" y="6841"/>
                  </a:lnTo>
                  <a:lnTo>
                    <a:pt x="1" y="6809"/>
                  </a:lnTo>
                  <a:lnTo>
                    <a:pt x="3" y="6778"/>
                  </a:lnTo>
                  <a:lnTo>
                    <a:pt x="7" y="6747"/>
                  </a:lnTo>
                  <a:lnTo>
                    <a:pt x="12" y="6717"/>
                  </a:lnTo>
                  <a:lnTo>
                    <a:pt x="18" y="6687"/>
                  </a:lnTo>
                  <a:lnTo>
                    <a:pt x="26" y="6656"/>
                  </a:lnTo>
                  <a:lnTo>
                    <a:pt x="36" y="6626"/>
                  </a:lnTo>
                  <a:lnTo>
                    <a:pt x="47" y="6597"/>
                  </a:lnTo>
                  <a:lnTo>
                    <a:pt x="59" y="6569"/>
                  </a:lnTo>
                  <a:lnTo>
                    <a:pt x="74" y="6539"/>
                  </a:lnTo>
                  <a:lnTo>
                    <a:pt x="90" y="6512"/>
                  </a:lnTo>
                  <a:lnTo>
                    <a:pt x="106" y="6485"/>
                  </a:lnTo>
                  <a:lnTo>
                    <a:pt x="125" y="6459"/>
                  </a:lnTo>
                  <a:lnTo>
                    <a:pt x="144" y="6432"/>
                  </a:lnTo>
                  <a:lnTo>
                    <a:pt x="165" y="6408"/>
                  </a:lnTo>
                  <a:lnTo>
                    <a:pt x="188" y="6384"/>
                  </a:lnTo>
                  <a:lnTo>
                    <a:pt x="1801" y="4771"/>
                  </a:lnTo>
                  <a:lnTo>
                    <a:pt x="1824" y="4748"/>
                  </a:lnTo>
                  <a:lnTo>
                    <a:pt x="1850" y="4727"/>
                  </a:lnTo>
                  <a:lnTo>
                    <a:pt x="1876" y="4707"/>
                  </a:lnTo>
                  <a:lnTo>
                    <a:pt x="1902" y="4689"/>
                  </a:lnTo>
                  <a:lnTo>
                    <a:pt x="1929" y="4671"/>
                  </a:lnTo>
                  <a:lnTo>
                    <a:pt x="1957" y="4656"/>
                  </a:lnTo>
                  <a:lnTo>
                    <a:pt x="1985" y="4642"/>
                  </a:lnTo>
                  <a:lnTo>
                    <a:pt x="2014" y="4630"/>
                  </a:lnTo>
                  <a:lnTo>
                    <a:pt x="2043" y="4619"/>
                  </a:lnTo>
                  <a:lnTo>
                    <a:pt x="2073" y="4609"/>
                  </a:lnTo>
                  <a:lnTo>
                    <a:pt x="2104" y="4601"/>
                  </a:lnTo>
                  <a:lnTo>
                    <a:pt x="2134" y="4595"/>
                  </a:lnTo>
                  <a:lnTo>
                    <a:pt x="2164" y="4590"/>
                  </a:lnTo>
                  <a:lnTo>
                    <a:pt x="2195" y="4586"/>
                  </a:lnTo>
                  <a:lnTo>
                    <a:pt x="2227" y="4584"/>
                  </a:lnTo>
                  <a:lnTo>
                    <a:pt x="2257" y="4583"/>
                  </a:lnTo>
                  <a:lnTo>
                    <a:pt x="2288" y="4584"/>
                  </a:lnTo>
                  <a:lnTo>
                    <a:pt x="2319" y="4586"/>
                  </a:lnTo>
                  <a:lnTo>
                    <a:pt x="2350" y="4590"/>
                  </a:lnTo>
                  <a:lnTo>
                    <a:pt x="2381" y="4595"/>
                  </a:lnTo>
                  <a:lnTo>
                    <a:pt x="2411" y="4601"/>
                  </a:lnTo>
                  <a:lnTo>
                    <a:pt x="2441" y="4609"/>
                  </a:lnTo>
                  <a:lnTo>
                    <a:pt x="2472" y="4619"/>
                  </a:lnTo>
                  <a:lnTo>
                    <a:pt x="2501" y="4630"/>
                  </a:lnTo>
                  <a:lnTo>
                    <a:pt x="2529" y="4642"/>
                  </a:lnTo>
                  <a:lnTo>
                    <a:pt x="2558" y="4656"/>
                  </a:lnTo>
                  <a:lnTo>
                    <a:pt x="2586" y="4671"/>
                  </a:lnTo>
                  <a:lnTo>
                    <a:pt x="2613" y="4689"/>
                  </a:lnTo>
                  <a:lnTo>
                    <a:pt x="2639" y="4707"/>
                  </a:lnTo>
                  <a:lnTo>
                    <a:pt x="2665" y="4727"/>
                  </a:lnTo>
                  <a:lnTo>
                    <a:pt x="2689" y="4748"/>
                  </a:lnTo>
                  <a:lnTo>
                    <a:pt x="2714" y="4770"/>
                  </a:lnTo>
                  <a:lnTo>
                    <a:pt x="5332" y="7384"/>
                  </a:lnTo>
                  <a:lnTo>
                    <a:pt x="5357" y="7406"/>
                  </a:lnTo>
                  <a:lnTo>
                    <a:pt x="5382" y="7427"/>
                  </a:lnTo>
                  <a:lnTo>
                    <a:pt x="5407" y="7448"/>
                  </a:lnTo>
                  <a:lnTo>
                    <a:pt x="5433" y="7466"/>
                  </a:lnTo>
                  <a:lnTo>
                    <a:pt x="5460" y="7483"/>
                  </a:lnTo>
                  <a:lnTo>
                    <a:pt x="5489" y="7498"/>
                  </a:lnTo>
                  <a:lnTo>
                    <a:pt x="5517" y="7512"/>
                  </a:lnTo>
                  <a:lnTo>
                    <a:pt x="5546" y="7524"/>
                  </a:lnTo>
                  <a:lnTo>
                    <a:pt x="5575" y="7535"/>
                  </a:lnTo>
                  <a:lnTo>
                    <a:pt x="5604" y="7545"/>
                  </a:lnTo>
                  <a:lnTo>
                    <a:pt x="5635" y="7553"/>
                  </a:lnTo>
                  <a:lnTo>
                    <a:pt x="5665" y="7559"/>
                  </a:lnTo>
                  <a:lnTo>
                    <a:pt x="5696" y="7565"/>
                  </a:lnTo>
                  <a:lnTo>
                    <a:pt x="5726" y="7569"/>
                  </a:lnTo>
                  <a:lnTo>
                    <a:pt x="5758" y="7571"/>
                  </a:lnTo>
                  <a:lnTo>
                    <a:pt x="5789" y="7572"/>
                  </a:lnTo>
                  <a:lnTo>
                    <a:pt x="5819" y="7571"/>
                  </a:lnTo>
                  <a:lnTo>
                    <a:pt x="5850" y="7569"/>
                  </a:lnTo>
                  <a:lnTo>
                    <a:pt x="5882" y="7565"/>
                  </a:lnTo>
                  <a:lnTo>
                    <a:pt x="5912" y="7559"/>
                  </a:lnTo>
                  <a:lnTo>
                    <a:pt x="5942" y="7552"/>
                  </a:lnTo>
                  <a:lnTo>
                    <a:pt x="5972" y="7544"/>
                  </a:lnTo>
                  <a:lnTo>
                    <a:pt x="6003" y="7535"/>
                  </a:lnTo>
                  <a:lnTo>
                    <a:pt x="6032" y="7524"/>
                  </a:lnTo>
                  <a:lnTo>
                    <a:pt x="6060" y="7512"/>
                  </a:lnTo>
                  <a:lnTo>
                    <a:pt x="6089" y="7498"/>
                  </a:lnTo>
                  <a:lnTo>
                    <a:pt x="6117" y="7482"/>
                  </a:lnTo>
                  <a:lnTo>
                    <a:pt x="6144" y="7465"/>
                  </a:lnTo>
                  <a:lnTo>
                    <a:pt x="6170" y="7447"/>
                  </a:lnTo>
                  <a:lnTo>
                    <a:pt x="6196" y="7426"/>
                  </a:lnTo>
                  <a:lnTo>
                    <a:pt x="6220" y="7405"/>
                  </a:lnTo>
                  <a:lnTo>
                    <a:pt x="6245" y="7383"/>
                  </a:lnTo>
                  <a:lnTo>
                    <a:pt x="13421" y="190"/>
                  </a:lnTo>
                  <a:lnTo>
                    <a:pt x="13445" y="166"/>
                  </a:lnTo>
                  <a:lnTo>
                    <a:pt x="13470" y="145"/>
                  </a:lnTo>
                  <a:lnTo>
                    <a:pt x="13495" y="125"/>
                  </a:lnTo>
                  <a:lnTo>
                    <a:pt x="13521" y="107"/>
                  </a:lnTo>
                  <a:lnTo>
                    <a:pt x="13549" y="90"/>
                  </a:lnTo>
                  <a:lnTo>
                    <a:pt x="13577" y="75"/>
                  </a:lnTo>
                  <a:lnTo>
                    <a:pt x="13605" y="60"/>
                  </a:lnTo>
                  <a:lnTo>
                    <a:pt x="13634" y="47"/>
                  </a:lnTo>
                  <a:lnTo>
                    <a:pt x="13663" y="36"/>
                  </a:lnTo>
                  <a:lnTo>
                    <a:pt x="13693" y="27"/>
                  </a:lnTo>
                  <a:lnTo>
                    <a:pt x="13723" y="19"/>
                  </a:lnTo>
                  <a:lnTo>
                    <a:pt x="13753" y="12"/>
                  </a:lnTo>
                  <a:lnTo>
                    <a:pt x="13784" y="7"/>
                  </a:lnTo>
                  <a:lnTo>
                    <a:pt x="13815" y="3"/>
                  </a:lnTo>
                  <a:lnTo>
                    <a:pt x="13846" y="1"/>
                  </a:lnTo>
                  <a:lnTo>
                    <a:pt x="13877" y="0"/>
                  </a:lnTo>
                  <a:lnTo>
                    <a:pt x="13908" y="1"/>
                  </a:lnTo>
                  <a:lnTo>
                    <a:pt x="13939" y="3"/>
                  </a:lnTo>
                  <a:lnTo>
                    <a:pt x="13970" y="6"/>
                  </a:lnTo>
                  <a:lnTo>
                    <a:pt x="14000" y="11"/>
                  </a:lnTo>
                  <a:lnTo>
                    <a:pt x="14031" y="18"/>
                  </a:lnTo>
                  <a:lnTo>
                    <a:pt x="14062" y="26"/>
                  </a:lnTo>
                  <a:lnTo>
                    <a:pt x="14091" y="35"/>
                  </a:lnTo>
                  <a:lnTo>
                    <a:pt x="14120" y="46"/>
                  </a:lnTo>
                  <a:lnTo>
                    <a:pt x="14149" y="58"/>
                  </a:lnTo>
                  <a:lnTo>
                    <a:pt x="14178" y="73"/>
                  </a:lnTo>
                  <a:lnTo>
                    <a:pt x="14206" y="88"/>
                  </a:lnTo>
                  <a:lnTo>
                    <a:pt x="14233" y="105"/>
                  </a:lnTo>
                  <a:lnTo>
                    <a:pt x="14259" y="123"/>
                  </a:lnTo>
                  <a:lnTo>
                    <a:pt x="14285" y="143"/>
                  </a:lnTo>
                  <a:lnTo>
                    <a:pt x="14310" y="164"/>
                  </a:lnTo>
                  <a:lnTo>
                    <a:pt x="14334" y="186"/>
                  </a:lnTo>
                  <a:lnTo>
                    <a:pt x="15938" y="1780"/>
                  </a:lnTo>
                  <a:lnTo>
                    <a:pt x="15962" y="1804"/>
                  </a:lnTo>
                  <a:lnTo>
                    <a:pt x="15983" y="1829"/>
                  </a:lnTo>
                  <a:lnTo>
                    <a:pt x="16003" y="1855"/>
                  </a:lnTo>
                  <a:lnTo>
                    <a:pt x="16021" y="1881"/>
                  </a:lnTo>
                  <a:lnTo>
                    <a:pt x="16038" y="1908"/>
                  </a:lnTo>
                  <a:lnTo>
                    <a:pt x="16053" y="1935"/>
                  </a:lnTo>
                  <a:lnTo>
                    <a:pt x="16068" y="1964"/>
                  </a:lnTo>
                  <a:lnTo>
                    <a:pt x="16081" y="1993"/>
                  </a:lnTo>
                  <a:lnTo>
                    <a:pt x="16092" y="2022"/>
                  </a:lnTo>
                  <a:lnTo>
                    <a:pt x="16101" y="2051"/>
                  </a:lnTo>
                  <a:lnTo>
                    <a:pt x="16109" y="2082"/>
                  </a:lnTo>
                  <a:lnTo>
                    <a:pt x="16116" y="2112"/>
                  </a:lnTo>
                  <a:lnTo>
                    <a:pt x="16121" y="2143"/>
                  </a:lnTo>
                  <a:lnTo>
                    <a:pt x="16125" y="2173"/>
                  </a:lnTo>
                  <a:lnTo>
                    <a:pt x="16127" y="2205"/>
                  </a:lnTo>
                  <a:lnTo>
                    <a:pt x="16128" y="2236"/>
                  </a:lnTo>
                  <a:lnTo>
                    <a:pt x="16127" y="2266"/>
                  </a:lnTo>
                  <a:lnTo>
                    <a:pt x="16125" y="2297"/>
                  </a:lnTo>
                  <a:lnTo>
                    <a:pt x="16122" y="2328"/>
                  </a:lnTo>
                  <a:lnTo>
                    <a:pt x="16117" y="2359"/>
                  </a:lnTo>
                  <a:lnTo>
                    <a:pt x="16110" y="2389"/>
                  </a:lnTo>
                  <a:lnTo>
                    <a:pt x="16102" y="2419"/>
                  </a:lnTo>
                  <a:lnTo>
                    <a:pt x="16093" y="2449"/>
                  </a:lnTo>
                  <a:lnTo>
                    <a:pt x="16082" y="2478"/>
                  </a:lnTo>
                  <a:lnTo>
                    <a:pt x="16069" y="2507"/>
                  </a:lnTo>
                  <a:lnTo>
                    <a:pt x="16055" y="2535"/>
                  </a:lnTo>
                  <a:lnTo>
                    <a:pt x="16039" y="2564"/>
                  </a:lnTo>
                  <a:lnTo>
                    <a:pt x="16023" y="2591"/>
                  </a:lnTo>
                  <a:lnTo>
                    <a:pt x="16004" y="2617"/>
                  </a:lnTo>
                  <a:lnTo>
                    <a:pt x="15985" y="2642"/>
                  </a:lnTo>
                  <a:lnTo>
                    <a:pt x="15964" y="2667"/>
                  </a:lnTo>
                  <a:lnTo>
                    <a:pt x="15941" y="2692"/>
                  </a:lnTo>
                  <a:lnTo>
                    <a:pt x="7238" y="11415"/>
                  </a:lnTo>
                  <a:lnTo>
                    <a:pt x="7214" y="11439"/>
                  </a:lnTo>
                  <a:lnTo>
                    <a:pt x="7188" y="11462"/>
                  </a:lnTo>
                  <a:lnTo>
                    <a:pt x="7162" y="11485"/>
                  </a:lnTo>
                  <a:lnTo>
                    <a:pt x="7134" y="11507"/>
                  </a:lnTo>
                  <a:lnTo>
                    <a:pt x="7104" y="11529"/>
                  </a:lnTo>
                  <a:lnTo>
                    <a:pt x="7074" y="11550"/>
                  </a:lnTo>
                  <a:lnTo>
                    <a:pt x="7043" y="11572"/>
                  </a:lnTo>
                  <a:lnTo>
                    <a:pt x="7011" y="11593"/>
                  </a:lnTo>
                  <a:lnTo>
                    <a:pt x="6977" y="11613"/>
                  </a:lnTo>
                  <a:lnTo>
                    <a:pt x="6943" y="11632"/>
                  </a:lnTo>
                  <a:lnTo>
                    <a:pt x="6909" y="11651"/>
                  </a:lnTo>
                  <a:lnTo>
                    <a:pt x="6874" y="11670"/>
                  </a:lnTo>
                  <a:lnTo>
                    <a:pt x="6837" y="11688"/>
                  </a:lnTo>
                  <a:lnTo>
                    <a:pt x="6801" y="11706"/>
                  </a:lnTo>
                  <a:lnTo>
                    <a:pt x="6765" y="11722"/>
                  </a:lnTo>
                  <a:lnTo>
                    <a:pt x="6727" y="11738"/>
                  </a:lnTo>
                  <a:lnTo>
                    <a:pt x="6689" y="11753"/>
                  </a:lnTo>
                  <a:lnTo>
                    <a:pt x="6652" y="11767"/>
                  </a:lnTo>
                  <a:lnTo>
                    <a:pt x="6613" y="11781"/>
                  </a:lnTo>
                  <a:lnTo>
                    <a:pt x="6576" y="11793"/>
                  </a:lnTo>
                  <a:lnTo>
                    <a:pt x="6538" y="11805"/>
                  </a:lnTo>
                  <a:lnTo>
                    <a:pt x="6500" y="11817"/>
                  </a:lnTo>
                  <a:lnTo>
                    <a:pt x="6461" y="11827"/>
                  </a:lnTo>
                  <a:lnTo>
                    <a:pt x="6424" y="11836"/>
                  </a:lnTo>
                  <a:lnTo>
                    <a:pt x="6387" y="11844"/>
                  </a:lnTo>
                  <a:lnTo>
                    <a:pt x="6349" y="11852"/>
                  </a:lnTo>
                  <a:lnTo>
                    <a:pt x="6313" y="11858"/>
                  </a:lnTo>
                  <a:lnTo>
                    <a:pt x="6277" y="11863"/>
                  </a:lnTo>
                  <a:lnTo>
                    <a:pt x="6241" y="11867"/>
                  </a:lnTo>
                  <a:lnTo>
                    <a:pt x="6205" y="11870"/>
                  </a:lnTo>
                  <a:lnTo>
                    <a:pt x="6171" y="11871"/>
                  </a:lnTo>
                  <a:lnTo>
                    <a:pt x="6138" y="11872"/>
                  </a:lnTo>
                  <a:lnTo>
                    <a:pt x="5386" y="11872"/>
                  </a:lnTo>
                  <a:lnTo>
                    <a:pt x="5352" y="11871"/>
                  </a:lnTo>
                  <a:lnTo>
                    <a:pt x="5318" y="11870"/>
                  </a:lnTo>
                  <a:lnTo>
                    <a:pt x="5283" y="11867"/>
                  </a:lnTo>
                  <a:lnTo>
                    <a:pt x="5247" y="11863"/>
                  </a:lnTo>
                  <a:lnTo>
                    <a:pt x="5210" y="11858"/>
                  </a:lnTo>
                  <a:lnTo>
                    <a:pt x="5174" y="11851"/>
                  </a:lnTo>
                  <a:lnTo>
                    <a:pt x="5137" y="11844"/>
                  </a:lnTo>
                  <a:lnTo>
                    <a:pt x="5099" y="11836"/>
                  </a:lnTo>
                  <a:lnTo>
                    <a:pt x="5062" y="11827"/>
                  </a:lnTo>
                  <a:lnTo>
                    <a:pt x="5024" y="11817"/>
                  </a:lnTo>
                  <a:lnTo>
                    <a:pt x="4986" y="11805"/>
                  </a:lnTo>
                  <a:lnTo>
                    <a:pt x="4948" y="11793"/>
                  </a:lnTo>
                  <a:lnTo>
                    <a:pt x="4910" y="11780"/>
                  </a:lnTo>
                  <a:lnTo>
                    <a:pt x="4872" y="11767"/>
                  </a:lnTo>
                  <a:lnTo>
                    <a:pt x="4834" y="11753"/>
                  </a:lnTo>
                  <a:lnTo>
                    <a:pt x="4796" y="11738"/>
                  </a:lnTo>
                  <a:lnTo>
                    <a:pt x="4760" y="11722"/>
                  </a:lnTo>
                  <a:lnTo>
                    <a:pt x="4722" y="11705"/>
                  </a:lnTo>
                  <a:lnTo>
                    <a:pt x="4686" y="11688"/>
                  </a:lnTo>
                  <a:lnTo>
                    <a:pt x="4650" y="11669"/>
                  </a:lnTo>
                  <a:lnTo>
                    <a:pt x="4615" y="11651"/>
                  </a:lnTo>
                  <a:lnTo>
                    <a:pt x="4580" y="11632"/>
                  </a:lnTo>
                  <a:lnTo>
                    <a:pt x="4546" y="11612"/>
                  </a:lnTo>
                  <a:lnTo>
                    <a:pt x="4513" y="11592"/>
                  </a:lnTo>
                  <a:lnTo>
                    <a:pt x="4481" y="11572"/>
                  </a:lnTo>
                  <a:lnTo>
                    <a:pt x="4449" y="11550"/>
                  </a:lnTo>
                  <a:lnTo>
                    <a:pt x="4419" y="11528"/>
                  </a:lnTo>
                  <a:lnTo>
                    <a:pt x="4390" y="11506"/>
                  </a:lnTo>
                  <a:lnTo>
                    <a:pt x="4363" y="11484"/>
                  </a:lnTo>
                  <a:lnTo>
                    <a:pt x="4335" y="11462"/>
                  </a:lnTo>
                  <a:lnTo>
                    <a:pt x="4310" y="11439"/>
                  </a:lnTo>
                  <a:lnTo>
                    <a:pt x="4286" y="11414"/>
                  </a:lnTo>
                  <a:lnTo>
                    <a:pt x="187" y="72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6"/>
                </a:solidFill>
                <a:latin typeface="Be Vietnam Pro"/>
                <a:ea typeface="Be Vietnam Pro"/>
                <a:cs typeface="Be Vietnam Pro"/>
                <a:sym typeface="Be Vietnam Pro"/>
              </a:endParaRPr>
            </a:p>
          </p:txBody>
        </p:sp>
      </p:grpSp>
      <p:sp>
        <p:nvSpPr>
          <p:cNvPr id="297" name="Google Shape;297;p49"/>
          <p:cNvSpPr txBox="1"/>
          <p:nvPr/>
        </p:nvSpPr>
        <p:spPr>
          <a:xfrm>
            <a:off x="1279918" y="4824034"/>
            <a:ext cx="1520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lang="en-US" sz="1200">
                <a:solidFill>
                  <a:schemeClr val="accent1"/>
                </a:solidFill>
                <a:latin typeface="Be Vietnam Pro"/>
                <a:ea typeface="Be Vietnam Pro"/>
                <a:cs typeface="Be Vietnam Pro"/>
                <a:sym typeface="Be Vietnam Pro"/>
              </a:rPr>
              <a:t>Contacts</a:t>
            </a:r>
            <a:endParaRPr b="0" i="0" sz="1200" u="none" cap="none" strike="noStrike">
              <a:solidFill>
                <a:schemeClr val="accent1"/>
              </a:solidFill>
              <a:latin typeface="Be Vietnam Pro"/>
              <a:ea typeface="Be Vietnam Pro"/>
              <a:cs typeface="Be Vietnam Pro"/>
              <a:sym typeface="Be Vietnam Pro"/>
            </a:endParaRPr>
          </a:p>
        </p:txBody>
      </p:sp>
      <p:grpSp>
        <p:nvGrpSpPr>
          <p:cNvPr id="298" name="Google Shape;298;p49"/>
          <p:cNvGrpSpPr/>
          <p:nvPr/>
        </p:nvGrpSpPr>
        <p:grpSpPr>
          <a:xfrm>
            <a:off x="965853" y="4829966"/>
            <a:ext cx="265192" cy="265192"/>
            <a:chOff x="4611279" y="2833975"/>
            <a:chExt cx="485700" cy="485700"/>
          </a:xfrm>
        </p:grpSpPr>
        <p:sp>
          <p:nvSpPr>
            <p:cNvPr id="299" name="Google Shape;299;p49"/>
            <p:cNvSpPr/>
            <p:nvPr/>
          </p:nvSpPr>
          <p:spPr>
            <a:xfrm>
              <a:off x="4611279" y="2833975"/>
              <a:ext cx="485700" cy="485700"/>
            </a:xfrm>
            <a:prstGeom prst="ellipse">
              <a:avLst/>
            </a:pr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accent6"/>
                </a:solidFill>
                <a:latin typeface="Be Vietnam Pro"/>
                <a:ea typeface="Be Vietnam Pro"/>
                <a:cs typeface="Be Vietnam Pro"/>
                <a:sym typeface="Be Vietnam Pro"/>
              </a:endParaRPr>
            </a:p>
          </p:txBody>
        </p:sp>
        <p:sp>
          <p:nvSpPr>
            <p:cNvPr id="300" name="Google Shape;300;p49"/>
            <p:cNvSpPr/>
            <p:nvPr/>
          </p:nvSpPr>
          <p:spPr>
            <a:xfrm>
              <a:off x="4664322" y="2887018"/>
              <a:ext cx="379800" cy="3798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accent6"/>
                </a:solidFill>
                <a:latin typeface="Be Vietnam Pro"/>
                <a:ea typeface="Be Vietnam Pro"/>
                <a:cs typeface="Be Vietnam Pro"/>
                <a:sym typeface="Be Vietnam Pro"/>
              </a:endParaRPr>
            </a:p>
          </p:txBody>
        </p:sp>
        <p:sp>
          <p:nvSpPr>
            <p:cNvPr id="301" name="Google Shape;301;p49"/>
            <p:cNvSpPr/>
            <p:nvPr/>
          </p:nvSpPr>
          <p:spPr>
            <a:xfrm>
              <a:off x="4783033" y="3027998"/>
              <a:ext cx="142330" cy="97796"/>
            </a:xfrm>
            <a:custGeom>
              <a:rect b="b" l="l" r="r" t="t"/>
              <a:pathLst>
                <a:path extrusionOk="0" h="11872" w="16128">
                  <a:moveTo>
                    <a:pt x="187" y="7297"/>
                  </a:moveTo>
                  <a:lnTo>
                    <a:pt x="164" y="7273"/>
                  </a:lnTo>
                  <a:lnTo>
                    <a:pt x="143" y="7248"/>
                  </a:lnTo>
                  <a:lnTo>
                    <a:pt x="124" y="7223"/>
                  </a:lnTo>
                  <a:lnTo>
                    <a:pt x="106" y="7196"/>
                  </a:lnTo>
                  <a:lnTo>
                    <a:pt x="89" y="7168"/>
                  </a:lnTo>
                  <a:lnTo>
                    <a:pt x="74" y="7141"/>
                  </a:lnTo>
                  <a:lnTo>
                    <a:pt x="59" y="7113"/>
                  </a:lnTo>
                  <a:lnTo>
                    <a:pt x="46" y="7084"/>
                  </a:lnTo>
                  <a:lnTo>
                    <a:pt x="35" y="7054"/>
                  </a:lnTo>
                  <a:lnTo>
                    <a:pt x="26" y="7024"/>
                  </a:lnTo>
                  <a:lnTo>
                    <a:pt x="18" y="6994"/>
                  </a:lnTo>
                  <a:lnTo>
                    <a:pt x="12" y="6964"/>
                  </a:lnTo>
                  <a:lnTo>
                    <a:pt x="6" y="6933"/>
                  </a:lnTo>
                  <a:lnTo>
                    <a:pt x="3" y="6902"/>
                  </a:lnTo>
                  <a:lnTo>
                    <a:pt x="1" y="6871"/>
                  </a:lnTo>
                  <a:lnTo>
                    <a:pt x="0" y="6841"/>
                  </a:lnTo>
                  <a:lnTo>
                    <a:pt x="1" y="6809"/>
                  </a:lnTo>
                  <a:lnTo>
                    <a:pt x="3" y="6778"/>
                  </a:lnTo>
                  <a:lnTo>
                    <a:pt x="7" y="6747"/>
                  </a:lnTo>
                  <a:lnTo>
                    <a:pt x="12" y="6717"/>
                  </a:lnTo>
                  <a:lnTo>
                    <a:pt x="18" y="6687"/>
                  </a:lnTo>
                  <a:lnTo>
                    <a:pt x="26" y="6656"/>
                  </a:lnTo>
                  <a:lnTo>
                    <a:pt x="36" y="6626"/>
                  </a:lnTo>
                  <a:lnTo>
                    <a:pt x="47" y="6597"/>
                  </a:lnTo>
                  <a:lnTo>
                    <a:pt x="59" y="6569"/>
                  </a:lnTo>
                  <a:lnTo>
                    <a:pt x="74" y="6539"/>
                  </a:lnTo>
                  <a:lnTo>
                    <a:pt x="90" y="6512"/>
                  </a:lnTo>
                  <a:lnTo>
                    <a:pt x="106" y="6485"/>
                  </a:lnTo>
                  <a:lnTo>
                    <a:pt x="125" y="6459"/>
                  </a:lnTo>
                  <a:lnTo>
                    <a:pt x="144" y="6432"/>
                  </a:lnTo>
                  <a:lnTo>
                    <a:pt x="165" y="6408"/>
                  </a:lnTo>
                  <a:lnTo>
                    <a:pt x="188" y="6384"/>
                  </a:lnTo>
                  <a:lnTo>
                    <a:pt x="1801" y="4771"/>
                  </a:lnTo>
                  <a:lnTo>
                    <a:pt x="1824" y="4748"/>
                  </a:lnTo>
                  <a:lnTo>
                    <a:pt x="1850" y="4727"/>
                  </a:lnTo>
                  <a:lnTo>
                    <a:pt x="1876" y="4707"/>
                  </a:lnTo>
                  <a:lnTo>
                    <a:pt x="1902" y="4689"/>
                  </a:lnTo>
                  <a:lnTo>
                    <a:pt x="1929" y="4671"/>
                  </a:lnTo>
                  <a:lnTo>
                    <a:pt x="1957" y="4656"/>
                  </a:lnTo>
                  <a:lnTo>
                    <a:pt x="1985" y="4642"/>
                  </a:lnTo>
                  <a:lnTo>
                    <a:pt x="2014" y="4630"/>
                  </a:lnTo>
                  <a:lnTo>
                    <a:pt x="2043" y="4619"/>
                  </a:lnTo>
                  <a:lnTo>
                    <a:pt x="2073" y="4609"/>
                  </a:lnTo>
                  <a:lnTo>
                    <a:pt x="2104" y="4601"/>
                  </a:lnTo>
                  <a:lnTo>
                    <a:pt x="2134" y="4595"/>
                  </a:lnTo>
                  <a:lnTo>
                    <a:pt x="2164" y="4590"/>
                  </a:lnTo>
                  <a:lnTo>
                    <a:pt x="2195" y="4586"/>
                  </a:lnTo>
                  <a:lnTo>
                    <a:pt x="2227" y="4584"/>
                  </a:lnTo>
                  <a:lnTo>
                    <a:pt x="2257" y="4583"/>
                  </a:lnTo>
                  <a:lnTo>
                    <a:pt x="2288" y="4584"/>
                  </a:lnTo>
                  <a:lnTo>
                    <a:pt x="2319" y="4586"/>
                  </a:lnTo>
                  <a:lnTo>
                    <a:pt x="2350" y="4590"/>
                  </a:lnTo>
                  <a:lnTo>
                    <a:pt x="2381" y="4595"/>
                  </a:lnTo>
                  <a:lnTo>
                    <a:pt x="2411" y="4601"/>
                  </a:lnTo>
                  <a:lnTo>
                    <a:pt x="2441" y="4609"/>
                  </a:lnTo>
                  <a:lnTo>
                    <a:pt x="2472" y="4619"/>
                  </a:lnTo>
                  <a:lnTo>
                    <a:pt x="2501" y="4630"/>
                  </a:lnTo>
                  <a:lnTo>
                    <a:pt x="2529" y="4642"/>
                  </a:lnTo>
                  <a:lnTo>
                    <a:pt x="2558" y="4656"/>
                  </a:lnTo>
                  <a:lnTo>
                    <a:pt x="2586" y="4671"/>
                  </a:lnTo>
                  <a:lnTo>
                    <a:pt x="2613" y="4689"/>
                  </a:lnTo>
                  <a:lnTo>
                    <a:pt x="2639" y="4707"/>
                  </a:lnTo>
                  <a:lnTo>
                    <a:pt x="2665" y="4727"/>
                  </a:lnTo>
                  <a:lnTo>
                    <a:pt x="2689" y="4748"/>
                  </a:lnTo>
                  <a:lnTo>
                    <a:pt x="2714" y="4770"/>
                  </a:lnTo>
                  <a:lnTo>
                    <a:pt x="5332" y="7384"/>
                  </a:lnTo>
                  <a:lnTo>
                    <a:pt x="5357" y="7406"/>
                  </a:lnTo>
                  <a:lnTo>
                    <a:pt x="5382" y="7427"/>
                  </a:lnTo>
                  <a:lnTo>
                    <a:pt x="5407" y="7448"/>
                  </a:lnTo>
                  <a:lnTo>
                    <a:pt x="5433" y="7466"/>
                  </a:lnTo>
                  <a:lnTo>
                    <a:pt x="5460" y="7483"/>
                  </a:lnTo>
                  <a:lnTo>
                    <a:pt x="5489" y="7498"/>
                  </a:lnTo>
                  <a:lnTo>
                    <a:pt x="5517" y="7512"/>
                  </a:lnTo>
                  <a:lnTo>
                    <a:pt x="5546" y="7524"/>
                  </a:lnTo>
                  <a:lnTo>
                    <a:pt x="5575" y="7535"/>
                  </a:lnTo>
                  <a:lnTo>
                    <a:pt x="5604" y="7545"/>
                  </a:lnTo>
                  <a:lnTo>
                    <a:pt x="5635" y="7553"/>
                  </a:lnTo>
                  <a:lnTo>
                    <a:pt x="5665" y="7559"/>
                  </a:lnTo>
                  <a:lnTo>
                    <a:pt x="5696" y="7565"/>
                  </a:lnTo>
                  <a:lnTo>
                    <a:pt x="5726" y="7569"/>
                  </a:lnTo>
                  <a:lnTo>
                    <a:pt x="5758" y="7571"/>
                  </a:lnTo>
                  <a:lnTo>
                    <a:pt x="5789" y="7572"/>
                  </a:lnTo>
                  <a:lnTo>
                    <a:pt x="5819" y="7571"/>
                  </a:lnTo>
                  <a:lnTo>
                    <a:pt x="5850" y="7569"/>
                  </a:lnTo>
                  <a:lnTo>
                    <a:pt x="5882" y="7565"/>
                  </a:lnTo>
                  <a:lnTo>
                    <a:pt x="5912" y="7559"/>
                  </a:lnTo>
                  <a:lnTo>
                    <a:pt x="5942" y="7552"/>
                  </a:lnTo>
                  <a:lnTo>
                    <a:pt x="5972" y="7544"/>
                  </a:lnTo>
                  <a:lnTo>
                    <a:pt x="6003" y="7535"/>
                  </a:lnTo>
                  <a:lnTo>
                    <a:pt x="6032" y="7524"/>
                  </a:lnTo>
                  <a:lnTo>
                    <a:pt x="6060" y="7512"/>
                  </a:lnTo>
                  <a:lnTo>
                    <a:pt x="6089" y="7498"/>
                  </a:lnTo>
                  <a:lnTo>
                    <a:pt x="6117" y="7482"/>
                  </a:lnTo>
                  <a:lnTo>
                    <a:pt x="6144" y="7465"/>
                  </a:lnTo>
                  <a:lnTo>
                    <a:pt x="6170" y="7447"/>
                  </a:lnTo>
                  <a:lnTo>
                    <a:pt x="6196" y="7426"/>
                  </a:lnTo>
                  <a:lnTo>
                    <a:pt x="6220" y="7405"/>
                  </a:lnTo>
                  <a:lnTo>
                    <a:pt x="6245" y="7383"/>
                  </a:lnTo>
                  <a:lnTo>
                    <a:pt x="13421" y="190"/>
                  </a:lnTo>
                  <a:lnTo>
                    <a:pt x="13445" y="166"/>
                  </a:lnTo>
                  <a:lnTo>
                    <a:pt x="13470" y="145"/>
                  </a:lnTo>
                  <a:lnTo>
                    <a:pt x="13495" y="125"/>
                  </a:lnTo>
                  <a:lnTo>
                    <a:pt x="13521" y="107"/>
                  </a:lnTo>
                  <a:lnTo>
                    <a:pt x="13549" y="90"/>
                  </a:lnTo>
                  <a:lnTo>
                    <a:pt x="13577" y="75"/>
                  </a:lnTo>
                  <a:lnTo>
                    <a:pt x="13605" y="60"/>
                  </a:lnTo>
                  <a:lnTo>
                    <a:pt x="13634" y="47"/>
                  </a:lnTo>
                  <a:lnTo>
                    <a:pt x="13663" y="36"/>
                  </a:lnTo>
                  <a:lnTo>
                    <a:pt x="13693" y="27"/>
                  </a:lnTo>
                  <a:lnTo>
                    <a:pt x="13723" y="19"/>
                  </a:lnTo>
                  <a:lnTo>
                    <a:pt x="13753" y="12"/>
                  </a:lnTo>
                  <a:lnTo>
                    <a:pt x="13784" y="7"/>
                  </a:lnTo>
                  <a:lnTo>
                    <a:pt x="13815" y="3"/>
                  </a:lnTo>
                  <a:lnTo>
                    <a:pt x="13846" y="1"/>
                  </a:lnTo>
                  <a:lnTo>
                    <a:pt x="13877" y="0"/>
                  </a:lnTo>
                  <a:lnTo>
                    <a:pt x="13908" y="1"/>
                  </a:lnTo>
                  <a:lnTo>
                    <a:pt x="13939" y="3"/>
                  </a:lnTo>
                  <a:lnTo>
                    <a:pt x="13970" y="6"/>
                  </a:lnTo>
                  <a:lnTo>
                    <a:pt x="14000" y="11"/>
                  </a:lnTo>
                  <a:lnTo>
                    <a:pt x="14031" y="18"/>
                  </a:lnTo>
                  <a:lnTo>
                    <a:pt x="14062" y="26"/>
                  </a:lnTo>
                  <a:lnTo>
                    <a:pt x="14091" y="35"/>
                  </a:lnTo>
                  <a:lnTo>
                    <a:pt x="14120" y="46"/>
                  </a:lnTo>
                  <a:lnTo>
                    <a:pt x="14149" y="58"/>
                  </a:lnTo>
                  <a:lnTo>
                    <a:pt x="14178" y="73"/>
                  </a:lnTo>
                  <a:lnTo>
                    <a:pt x="14206" y="88"/>
                  </a:lnTo>
                  <a:lnTo>
                    <a:pt x="14233" y="105"/>
                  </a:lnTo>
                  <a:lnTo>
                    <a:pt x="14259" y="123"/>
                  </a:lnTo>
                  <a:lnTo>
                    <a:pt x="14285" y="143"/>
                  </a:lnTo>
                  <a:lnTo>
                    <a:pt x="14310" y="164"/>
                  </a:lnTo>
                  <a:lnTo>
                    <a:pt x="14334" y="186"/>
                  </a:lnTo>
                  <a:lnTo>
                    <a:pt x="15938" y="1780"/>
                  </a:lnTo>
                  <a:lnTo>
                    <a:pt x="15962" y="1804"/>
                  </a:lnTo>
                  <a:lnTo>
                    <a:pt x="15983" y="1829"/>
                  </a:lnTo>
                  <a:lnTo>
                    <a:pt x="16003" y="1855"/>
                  </a:lnTo>
                  <a:lnTo>
                    <a:pt x="16021" y="1881"/>
                  </a:lnTo>
                  <a:lnTo>
                    <a:pt x="16038" y="1908"/>
                  </a:lnTo>
                  <a:lnTo>
                    <a:pt x="16053" y="1935"/>
                  </a:lnTo>
                  <a:lnTo>
                    <a:pt x="16068" y="1964"/>
                  </a:lnTo>
                  <a:lnTo>
                    <a:pt x="16081" y="1993"/>
                  </a:lnTo>
                  <a:lnTo>
                    <a:pt x="16092" y="2022"/>
                  </a:lnTo>
                  <a:lnTo>
                    <a:pt x="16101" y="2051"/>
                  </a:lnTo>
                  <a:lnTo>
                    <a:pt x="16109" y="2082"/>
                  </a:lnTo>
                  <a:lnTo>
                    <a:pt x="16116" y="2112"/>
                  </a:lnTo>
                  <a:lnTo>
                    <a:pt x="16121" y="2143"/>
                  </a:lnTo>
                  <a:lnTo>
                    <a:pt x="16125" y="2173"/>
                  </a:lnTo>
                  <a:lnTo>
                    <a:pt x="16127" y="2205"/>
                  </a:lnTo>
                  <a:lnTo>
                    <a:pt x="16128" y="2236"/>
                  </a:lnTo>
                  <a:lnTo>
                    <a:pt x="16127" y="2266"/>
                  </a:lnTo>
                  <a:lnTo>
                    <a:pt x="16125" y="2297"/>
                  </a:lnTo>
                  <a:lnTo>
                    <a:pt x="16122" y="2328"/>
                  </a:lnTo>
                  <a:lnTo>
                    <a:pt x="16117" y="2359"/>
                  </a:lnTo>
                  <a:lnTo>
                    <a:pt x="16110" y="2389"/>
                  </a:lnTo>
                  <a:lnTo>
                    <a:pt x="16102" y="2419"/>
                  </a:lnTo>
                  <a:lnTo>
                    <a:pt x="16093" y="2449"/>
                  </a:lnTo>
                  <a:lnTo>
                    <a:pt x="16082" y="2478"/>
                  </a:lnTo>
                  <a:lnTo>
                    <a:pt x="16069" y="2507"/>
                  </a:lnTo>
                  <a:lnTo>
                    <a:pt x="16055" y="2535"/>
                  </a:lnTo>
                  <a:lnTo>
                    <a:pt x="16039" y="2564"/>
                  </a:lnTo>
                  <a:lnTo>
                    <a:pt x="16023" y="2591"/>
                  </a:lnTo>
                  <a:lnTo>
                    <a:pt x="16004" y="2617"/>
                  </a:lnTo>
                  <a:lnTo>
                    <a:pt x="15985" y="2642"/>
                  </a:lnTo>
                  <a:lnTo>
                    <a:pt x="15964" y="2667"/>
                  </a:lnTo>
                  <a:lnTo>
                    <a:pt x="15941" y="2692"/>
                  </a:lnTo>
                  <a:lnTo>
                    <a:pt x="7238" y="11415"/>
                  </a:lnTo>
                  <a:lnTo>
                    <a:pt x="7214" y="11439"/>
                  </a:lnTo>
                  <a:lnTo>
                    <a:pt x="7188" y="11462"/>
                  </a:lnTo>
                  <a:lnTo>
                    <a:pt x="7162" y="11485"/>
                  </a:lnTo>
                  <a:lnTo>
                    <a:pt x="7134" y="11507"/>
                  </a:lnTo>
                  <a:lnTo>
                    <a:pt x="7104" y="11529"/>
                  </a:lnTo>
                  <a:lnTo>
                    <a:pt x="7074" y="11550"/>
                  </a:lnTo>
                  <a:lnTo>
                    <a:pt x="7043" y="11572"/>
                  </a:lnTo>
                  <a:lnTo>
                    <a:pt x="7011" y="11593"/>
                  </a:lnTo>
                  <a:lnTo>
                    <a:pt x="6977" y="11613"/>
                  </a:lnTo>
                  <a:lnTo>
                    <a:pt x="6943" y="11632"/>
                  </a:lnTo>
                  <a:lnTo>
                    <a:pt x="6909" y="11651"/>
                  </a:lnTo>
                  <a:lnTo>
                    <a:pt x="6874" y="11670"/>
                  </a:lnTo>
                  <a:lnTo>
                    <a:pt x="6837" y="11688"/>
                  </a:lnTo>
                  <a:lnTo>
                    <a:pt x="6801" y="11706"/>
                  </a:lnTo>
                  <a:lnTo>
                    <a:pt x="6765" y="11722"/>
                  </a:lnTo>
                  <a:lnTo>
                    <a:pt x="6727" y="11738"/>
                  </a:lnTo>
                  <a:lnTo>
                    <a:pt x="6689" y="11753"/>
                  </a:lnTo>
                  <a:lnTo>
                    <a:pt x="6652" y="11767"/>
                  </a:lnTo>
                  <a:lnTo>
                    <a:pt x="6613" y="11781"/>
                  </a:lnTo>
                  <a:lnTo>
                    <a:pt x="6576" y="11793"/>
                  </a:lnTo>
                  <a:lnTo>
                    <a:pt x="6538" y="11805"/>
                  </a:lnTo>
                  <a:lnTo>
                    <a:pt x="6500" y="11817"/>
                  </a:lnTo>
                  <a:lnTo>
                    <a:pt x="6461" y="11827"/>
                  </a:lnTo>
                  <a:lnTo>
                    <a:pt x="6424" y="11836"/>
                  </a:lnTo>
                  <a:lnTo>
                    <a:pt x="6387" y="11844"/>
                  </a:lnTo>
                  <a:lnTo>
                    <a:pt x="6349" y="11852"/>
                  </a:lnTo>
                  <a:lnTo>
                    <a:pt x="6313" y="11858"/>
                  </a:lnTo>
                  <a:lnTo>
                    <a:pt x="6277" y="11863"/>
                  </a:lnTo>
                  <a:lnTo>
                    <a:pt x="6241" y="11867"/>
                  </a:lnTo>
                  <a:lnTo>
                    <a:pt x="6205" y="11870"/>
                  </a:lnTo>
                  <a:lnTo>
                    <a:pt x="6171" y="11871"/>
                  </a:lnTo>
                  <a:lnTo>
                    <a:pt x="6138" y="11872"/>
                  </a:lnTo>
                  <a:lnTo>
                    <a:pt x="5386" y="11872"/>
                  </a:lnTo>
                  <a:lnTo>
                    <a:pt x="5352" y="11871"/>
                  </a:lnTo>
                  <a:lnTo>
                    <a:pt x="5318" y="11870"/>
                  </a:lnTo>
                  <a:lnTo>
                    <a:pt x="5283" y="11867"/>
                  </a:lnTo>
                  <a:lnTo>
                    <a:pt x="5247" y="11863"/>
                  </a:lnTo>
                  <a:lnTo>
                    <a:pt x="5210" y="11858"/>
                  </a:lnTo>
                  <a:lnTo>
                    <a:pt x="5174" y="11851"/>
                  </a:lnTo>
                  <a:lnTo>
                    <a:pt x="5137" y="11844"/>
                  </a:lnTo>
                  <a:lnTo>
                    <a:pt x="5099" y="11836"/>
                  </a:lnTo>
                  <a:lnTo>
                    <a:pt x="5062" y="11827"/>
                  </a:lnTo>
                  <a:lnTo>
                    <a:pt x="5024" y="11817"/>
                  </a:lnTo>
                  <a:lnTo>
                    <a:pt x="4986" y="11805"/>
                  </a:lnTo>
                  <a:lnTo>
                    <a:pt x="4948" y="11793"/>
                  </a:lnTo>
                  <a:lnTo>
                    <a:pt x="4910" y="11780"/>
                  </a:lnTo>
                  <a:lnTo>
                    <a:pt x="4872" y="11767"/>
                  </a:lnTo>
                  <a:lnTo>
                    <a:pt x="4834" y="11753"/>
                  </a:lnTo>
                  <a:lnTo>
                    <a:pt x="4796" y="11738"/>
                  </a:lnTo>
                  <a:lnTo>
                    <a:pt x="4760" y="11722"/>
                  </a:lnTo>
                  <a:lnTo>
                    <a:pt x="4722" y="11705"/>
                  </a:lnTo>
                  <a:lnTo>
                    <a:pt x="4686" y="11688"/>
                  </a:lnTo>
                  <a:lnTo>
                    <a:pt x="4650" y="11669"/>
                  </a:lnTo>
                  <a:lnTo>
                    <a:pt x="4615" y="11651"/>
                  </a:lnTo>
                  <a:lnTo>
                    <a:pt x="4580" y="11632"/>
                  </a:lnTo>
                  <a:lnTo>
                    <a:pt x="4546" y="11612"/>
                  </a:lnTo>
                  <a:lnTo>
                    <a:pt x="4513" y="11592"/>
                  </a:lnTo>
                  <a:lnTo>
                    <a:pt x="4481" y="11572"/>
                  </a:lnTo>
                  <a:lnTo>
                    <a:pt x="4449" y="11550"/>
                  </a:lnTo>
                  <a:lnTo>
                    <a:pt x="4419" y="11528"/>
                  </a:lnTo>
                  <a:lnTo>
                    <a:pt x="4390" y="11506"/>
                  </a:lnTo>
                  <a:lnTo>
                    <a:pt x="4363" y="11484"/>
                  </a:lnTo>
                  <a:lnTo>
                    <a:pt x="4335" y="11462"/>
                  </a:lnTo>
                  <a:lnTo>
                    <a:pt x="4310" y="11439"/>
                  </a:lnTo>
                  <a:lnTo>
                    <a:pt x="4286" y="11414"/>
                  </a:lnTo>
                  <a:lnTo>
                    <a:pt x="187" y="72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6"/>
                </a:solidFill>
                <a:latin typeface="Be Vietnam Pro"/>
                <a:ea typeface="Be Vietnam Pro"/>
                <a:cs typeface="Be Vietnam Pro"/>
                <a:sym typeface="Be Vietnam Pro"/>
              </a:endParaRPr>
            </a:p>
          </p:txBody>
        </p:sp>
      </p:grpSp>
      <p:sp>
        <p:nvSpPr>
          <p:cNvPr id="302" name="Google Shape;302;p49"/>
          <p:cNvSpPr txBox="1"/>
          <p:nvPr/>
        </p:nvSpPr>
        <p:spPr>
          <a:xfrm>
            <a:off x="1279918" y="5512309"/>
            <a:ext cx="1520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lang="en-US" sz="1200">
                <a:solidFill>
                  <a:schemeClr val="accent1"/>
                </a:solidFill>
                <a:latin typeface="Be Vietnam Pro"/>
                <a:ea typeface="Be Vietnam Pro"/>
                <a:cs typeface="Be Vietnam Pro"/>
                <a:sym typeface="Be Vietnam Pro"/>
              </a:rPr>
              <a:t>Conclusion</a:t>
            </a:r>
            <a:endParaRPr b="0" i="0" sz="1200" u="none" cap="none" strike="noStrike">
              <a:solidFill>
                <a:schemeClr val="accent1"/>
              </a:solidFill>
              <a:latin typeface="Be Vietnam Pro"/>
              <a:ea typeface="Be Vietnam Pro"/>
              <a:cs typeface="Be Vietnam Pro"/>
              <a:sym typeface="Be Vietnam Pro"/>
            </a:endParaRPr>
          </a:p>
        </p:txBody>
      </p:sp>
      <p:grpSp>
        <p:nvGrpSpPr>
          <p:cNvPr id="303" name="Google Shape;303;p49"/>
          <p:cNvGrpSpPr/>
          <p:nvPr/>
        </p:nvGrpSpPr>
        <p:grpSpPr>
          <a:xfrm>
            <a:off x="965853" y="5518241"/>
            <a:ext cx="265192" cy="265192"/>
            <a:chOff x="4611279" y="2833975"/>
            <a:chExt cx="485700" cy="485700"/>
          </a:xfrm>
        </p:grpSpPr>
        <p:sp>
          <p:nvSpPr>
            <p:cNvPr id="304" name="Google Shape;304;p49"/>
            <p:cNvSpPr/>
            <p:nvPr/>
          </p:nvSpPr>
          <p:spPr>
            <a:xfrm>
              <a:off x="4611279" y="2833975"/>
              <a:ext cx="485700" cy="485700"/>
            </a:xfrm>
            <a:prstGeom prst="ellipse">
              <a:avLst/>
            </a:prstGeom>
            <a:solidFill>
              <a:schemeClr val="accent4">
                <a:alpha val="40000"/>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accent6"/>
                </a:solidFill>
                <a:latin typeface="Be Vietnam Pro"/>
                <a:ea typeface="Be Vietnam Pro"/>
                <a:cs typeface="Be Vietnam Pro"/>
                <a:sym typeface="Be Vietnam Pro"/>
              </a:endParaRPr>
            </a:p>
          </p:txBody>
        </p:sp>
        <p:sp>
          <p:nvSpPr>
            <p:cNvPr id="305" name="Google Shape;305;p49"/>
            <p:cNvSpPr/>
            <p:nvPr/>
          </p:nvSpPr>
          <p:spPr>
            <a:xfrm>
              <a:off x="4664322" y="2887018"/>
              <a:ext cx="379800" cy="3798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accent6"/>
                </a:solidFill>
                <a:latin typeface="Be Vietnam Pro"/>
                <a:ea typeface="Be Vietnam Pro"/>
                <a:cs typeface="Be Vietnam Pro"/>
                <a:sym typeface="Be Vietnam Pro"/>
              </a:endParaRPr>
            </a:p>
          </p:txBody>
        </p:sp>
        <p:sp>
          <p:nvSpPr>
            <p:cNvPr id="306" name="Google Shape;306;p49"/>
            <p:cNvSpPr/>
            <p:nvPr/>
          </p:nvSpPr>
          <p:spPr>
            <a:xfrm>
              <a:off x="4783033" y="3027998"/>
              <a:ext cx="142330" cy="97796"/>
            </a:xfrm>
            <a:custGeom>
              <a:rect b="b" l="l" r="r" t="t"/>
              <a:pathLst>
                <a:path extrusionOk="0" h="11872" w="16128">
                  <a:moveTo>
                    <a:pt x="187" y="7297"/>
                  </a:moveTo>
                  <a:lnTo>
                    <a:pt x="164" y="7273"/>
                  </a:lnTo>
                  <a:lnTo>
                    <a:pt x="143" y="7248"/>
                  </a:lnTo>
                  <a:lnTo>
                    <a:pt x="124" y="7223"/>
                  </a:lnTo>
                  <a:lnTo>
                    <a:pt x="106" y="7196"/>
                  </a:lnTo>
                  <a:lnTo>
                    <a:pt x="89" y="7168"/>
                  </a:lnTo>
                  <a:lnTo>
                    <a:pt x="74" y="7141"/>
                  </a:lnTo>
                  <a:lnTo>
                    <a:pt x="59" y="7113"/>
                  </a:lnTo>
                  <a:lnTo>
                    <a:pt x="46" y="7084"/>
                  </a:lnTo>
                  <a:lnTo>
                    <a:pt x="35" y="7054"/>
                  </a:lnTo>
                  <a:lnTo>
                    <a:pt x="26" y="7024"/>
                  </a:lnTo>
                  <a:lnTo>
                    <a:pt x="18" y="6994"/>
                  </a:lnTo>
                  <a:lnTo>
                    <a:pt x="12" y="6964"/>
                  </a:lnTo>
                  <a:lnTo>
                    <a:pt x="6" y="6933"/>
                  </a:lnTo>
                  <a:lnTo>
                    <a:pt x="3" y="6902"/>
                  </a:lnTo>
                  <a:lnTo>
                    <a:pt x="1" y="6871"/>
                  </a:lnTo>
                  <a:lnTo>
                    <a:pt x="0" y="6841"/>
                  </a:lnTo>
                  <a:lnTo>
                    <a:pt x="1" y="6809"/>
                  </a:lnTo>
                  <a:lnTo>
                    <a:pt x="3" y="6778"/>
                  </a:lnTo>
                  <a:lnTo>
                    <a:pt x="7" y="6747"/>
                  </a:lnTo>
                  <a:lnTo>
                    <a:pt x="12" y="6717"/>
                  </a:lnTo>
                  <a:lnTo>
                    <a:pt x="18" y="6687"/>
                  </a:lnTo>
                  <a:lnTo>
                    <a:pt x="26" y="6656"/>
                  </a:lnTo>
                  <a:lnTo>
                    <a:pt x="36" y="6626"/>
                  </a:lnTo>
                  <a:lnTo>
                    <a:pt x="47" y="6597"/>
                  </a:lnTo>
                  <a:lnTo>
                    <a:pt x="59" y="6569"/>
                  </a:lnTo>
                  <a:lnTo>
                    <a:pt x="74" y="6539"/>
                  </a:lnTo>
                  <a:lnTo>
                    <a:pt x="90" y="6512"/>
                  </a:lnTo>
                  <a:lnTo>
                    <a:pt x="106" y="6485"/>
                  </a:lnTo>
                  <a:lnTo>
                    <a:pt x="125" y="6459"/>
                  </a:lnTo>
                  <a:lnTo>
                    <a:pt x="144" y="6432"/>
                  </a:lnTo>
                  <a:lnTo>
                    <a:pt x="165" y="6408"/>
                  </a:lnTo>
                  <a:lnTo>
                    <a:pt x="188" y="6384"/>
                  </a:lnTo>
                  <a:lnTo>
                    <a:pt x="1801" y="4771"/>
                  </a:lnTo>
                  <a:lnTo>
                    <a:pt x="1824" y="4748"/>
                  </a:lnTo>
                  <a:lnTo>
                    <a:pt x="1850" y="4727"/>
                  </a:lnTo>
                  <a:lnTo>
                    <a:pt x="1876" y="4707"/>
                  </a:lnTo>
                  <a:lnTo>
                    <a:pt x="1902" y="4689"/>
                  </a:lnTo>
                  <a:lnTo>
                    <a:pt x="1929" y="4671"/>
                  </a:lnTo>
                  <a:lnTo>
                    <a:pt x="1957" y="4656"/>
                  </a:lnTo>
                  <a:lnTo>
                    <a:pt x="1985" y="4642"/>
                  </a:lnTo>
                  <a:lnTo>
                    <a:pt x="2014" y="4630"/>
                  </a:lnTo>
                  <a:lnTo>
                    <a:pt x="2043" y="4619"/>
                  </a:lnTo>
                  <a:lnTo>
                    <a:pt x="2073" y="4609"/>
                  </a:lnTo>
                  <a:lnTo>
                    <a:pt x="2104" y="4601"/>
                  </a:lnTo>
                  <a:lnTo>
                    <a:pt x="2134" y="4595"/>
                  </a:lnTo>
                  <a:lnTo>
                    <a:pt x="2164" y="4590"/>
                  </a:lnTo>
                  <a:lnTo>
                    <a:pt x="2195" y="4586"/>
                  </a:lnTo>
                  <a:lnTo>
                    <a:pt x="2227" y="4584"/>
                  </a:lnTo>
                  <a:lnTo>
                    <a:pt x="2257" y="4583"/>
                  </a:lnTo>
                  <a:lnTo>
                    <a:pt x="2288" y="4584"/>
                  </a:lnTo>
                  <a:lnTo>
                    <a:pt x="2319" y="4586"/>
                  </a:lnTo>
                  <a:lnTo>
                    <a:pt x="2350" y="4590"/>
                  </a:lnTo>
                  <a:lnTo>
                    <a:pt x="2381" y="4595"/>
                  </a:lnTo>
                  <a:lnTo>
                    <a:pt x="2411" y="4601"/>
                  </a:lnTo>
                  <a:lnTo>
                    <a:pt x="2441" y="4609"/>
                  </a:lnTo>
                  <a:lnTo>
                    <a:pt x="2472" y="4619"/>
                  </a:lnTo>
                  <a:lnTo>
                    <a:pt x="2501" y="4630"/>
                  </a:lnTo>
                  <a:lnTo>
                    <a:pt x="2529" y="4642"/>
                  </a:lnTo>
                  <a:lnTo>
                    <a:pt x="2558" y="4656"/>
                  </a:lnTo>
                  <a:lnTo>
                    <a:pt x="2586" y="4671"/>
                  </a:lnTo>
                  <a:lnTo>
                    <a:pt x="2613" y="4689"/>
                  </a:lnTo>
                  <a:lnTo>
                    <a:pt x="2639" y="4707"/>
                  </a:lnTo>
                  <a:lnTo>
                    <a:pt x="2665" y="4727"/>
                  </a:lnTo>
                  <a:lnTo>
                    <a:pt x="2689" y="4748"/>
                  </a:lnTo>
                  <a:lnTo>
                    <a:pt x="2714" y="4770"/>
                  </a:lnTo>
                  <a:lnTo>
                    <a:pt x="5332" y="7384"/>
                  </a:lnTo>
                  <a:lnTo>
                    <a:pt x="5357" y="7406"/>
                  </a:lnTo>
                  <a:lnTo>
                    <a:pt x="5382" y="7427"/>
                  </a:lnTo>
                  <a:lnTo>
                    <a:pt x="5407" y="7448"/>
                  </a:lnTo>
                  <a:lnTo>
                    <a:pt x="5433" y="7466"/>
                  </a:lnTo>
                  <a:lnTo>
                    <a:pt x="5460" y="7483"/>
                  </a:lnTo>
                  <a:lnTo>
                    <a:pt x="5489" y="7498"/>
                  </a:lnTo>
                  <a:lnTo>
                    <a:pt x="5517" y="7512"/>
                  </a:lnTo>
                  <a:lnTo>
                    <a:pt x="5546" y="7524"/>
                  </a:lnTo>
                  <a:lnTo>
                    <a:pt x="5575" y="7535"/>
                  </a:lnTo>
                  <a:lnTo>
                    <a:pt x="5604" y="7545"/>
                  </a:lnTo>
                  <a:lnTo>
                    <a:pt x="5635" y="7553"/>
                  </a:lnTo>
                  <a:lnTo>
                    <a:pt x="5665" y="7559"/>
                  </a:lnTo>
                  <a:lnTo>
                    <a:pt x="5696" y="7565"/>
                  </a:lnTo>
                  <a:lnTo>
                    <a:pt x="5726" y="7569"/>
                  </a:lnTo>
                  <a:lnTo>
                    <a:pt x="5758" y="7571"/>
                  </a:lnTo>
                  <a:lnTo>
                    <a:pt x="5789" y="7572"/>
                  </a:lnTo>
                  <a:lnTo>
                    <a:pt x="5819" y="7571"/>
                  </a:lnTo>
                  <a:lnTo>
                    <a:pt x="5850" y="7569"/>
                  </a:lnTo>
                  <a:lnTo>
                    <a:pt x="5882" y="7565"/>
                  </a:lnTo>
                  <a:lnTo>
                    <a:pt x="5912" y="7559"/>
                  </a:lnTo>
                  <a:lnTo>
                    <a:pt x="5942" y="7552"/>
                  </a:lnTo>
                  <a:lnTo>
                    <a:pt x="5972" y="7544"/>
                  </a:lnTo>
                  <a:lnTo>
                    <a:pt x="6003" y="7535"/>
                  </a:lnTo>
                  <a:lnTo>
                    <a:pt x="6032" y="7524"/>
                  </a:lnTo>
                  <a:lnTo>
                    <a:pt x="6060" y="7512"/>
                  </a:lnTo>
                  <a:lnTo>
                    <a:pt x="6089" y="7498"/>
                  </a:lnTo>
                  <a:lnTo>
                    <a:pt x="6117" y="7482"/>
                  </a:lnTo>
                  <a:lnTo>
                    <a:pt x="6144" y="7465"/>
                  </a:lnTo>
                  <a:lnTo>
                    <a:pt x="6170" y="7447"/>
                  </a:lnTo>
                  <a:lnTo>
                    <a:pt x="6196" y="7426"/>
                  </a:lnTo>
                  <a:lnTo>
                    <a:pt x="6220" y="7405"/>
                  </a:lnTo>
                  <a:lnTo>
                    <a:pt x="6245" y="7383"/>
                  </a:lnTo>
                  <a:lnTo>
                    <a:pt x="13421" y="190"/>
                  </a:lnTo>
                  <a:lnTo>
                    <a:pt x="13445" y="166"/>
                  </a:lnTo>
                  <a:lnTo>
                    <a:pt x="13470" y="145"/>
                  </a:lnTo>
                  <a:lnTo>
                    <a:pt x="13495" y="125"/>
                  </a:lnTo>
                  <a:lnTo>
                    <a:pt x="13521" y="107"/>
                  </a:lnTo>
                  <a:lnTo>
                    <a:pt x="13549" y="90"/>
                  </a:lnTo>
                  <a:lnTo>
                    <a:pt x="13577" y="75"/>
                  </a:lnTo>
                  <a:lnTo>
                    <a:pt x="13605" y="60"/>
                  </a:lnTo>
                  <a:lnTo>
                    <a:pt x="13634" y="47"/>
                  </a:lnTo>
                  <a:lnTo>
                    <a:pt x="13663" y="36"/>
                  </a:lnTo>
                  <a:lnTo>
                    <a:pt x="13693" y="27"/>
                  </a:lnTo>
                  <a:lnTo>
                    <a:pt x="13723" y="19"/>
                  </a:lnTo>
                  <a:lnTo>
                    <a:pt x="13753" y="12"/>
                  </a:lnTo>
                  <a:lnTo>
                    <a:pt x="13784" y="7"/>
                  </a:lnTo>
                  <a:lnTo>
                    <a:pt x="13815" y="3"/>
                  </a:lnTo>
                  <a:lnTo>
                    <a:pt x="13846" y="1"/>
                  </a:lnTo>
                  <a:lnTo>
                    <a:pt x="13877" y="0"/>
                  </a:lnTo>
                  <a:lnTo>
                    <a:pt x="13908" y="1"/>
                  </a:lnTo>
                  <a:lnTo>
                    <a:pt x="13939" y="3"/>
                  </a:lnTo>
                  <a:lnTo>
                    <a:pt x="13970" y="6"/>
                  </a:lnTo>
                  <a:lnTo>
                    <a:pt x="14000" y="11"/>
                  </a:lnTo>
                  <a:lnTo>
                    <a:pt x="14031" y="18"/>
                  </a:lnTo>
                  <a:lnTo>
                    <a:pt x="14062" y="26"/>
                  </a:lnTo>
                  <a:lnTo>
                    <a:pt x="14091" y="35"/>
                  </a:lnTo>
                  <a:lnTo>
                    <a:pt x="14120" y="46"/>
                  </a:lnTo>
                  <a:lnTo>
                    <a:pt x="14149" y="58"/>
                  </a:lnTo>
                  <a:lnTo>
                    <a:pt x="14178" y="73"/>
                  </a:lnTo>
                  <a:lnTo>
                    <a:pt x="14206" y="88"/>
                  </a:lnTo>
                  <a:lnTo>
                    <a:pt x="14233" y="105"/>
                  </a:lnTo>
                  <a:lnTo>
                    <a:pt x="14259" y="123"/>
                  </a:lnTo>
                  <a:lnTo>
                    <a:pt x="14285" y="143"/>
                  </a:lnTo>
                  <a:lnTo>
                    <a:pt x="14310" y="164"/>
                  </a:lnTo>
                  <a:lnTo>
                    <a:pt x="14334" y="186"/>
                  </a:lnTo>
                  <a:lnTo>
                    <a:pt x="15938" y="1780"/>
                  </a:lnTo>
                  <a:lnTo>
                    <a:pt x="15962" y="1804"/>
                  </a:lnTo>
                  <a:lnTo>
                    <a:pt x="15983" y="1829"/>
                  </a:lnTo>
                  <a:lnTo>
                    <a:pt x="16003" y="1855"/>
                  </a:lnTo>
                  <a:lnTo>
                    <a:pt x="16021" y="1881"/>
                  </a:lnTo>
                  <a:lnTo>
                    <a:pt x="16038" y="1908"/>
                  </a:lnTo>
                  <a:lnTo>
                    <a:pt x="16053" y="1935"/>
                  </a:lnTo>
                  <a:lnTo>
                    <a:pt x="16068" y="1964"/>
                  </a:lnTo>
                  <a:lnTo>
                    <a:pt x="16081" y="1993"/>
                  </a:lnTo>
                  <a:lnTo>
                    <a:pt x="16092" y="2022"/>
                  </a:lnTo>
                  <a:lnTo>
                    <a:pt x="16101" y="2051"/>
                  </a:lnTo>
                  <a:lnTo>
                    <a:pt x="16109" y="2082"/>
                  </a:lnTo>
                  <a:lnTo>
                    <a:pt x="16116" y="2112"/>
                  </a:lnTo>
                  <a:lnTo>
                    <a:pt x="16121" y="2143"/>
                  </a:lnTo>
                  <a:lnTo>
                    <a:pt x="16125" y="2173"/>
                  </a:lnTo>
                  <a:lnTo>
                    <a:pt x="16127" y="2205"/>
                  </a:lnTo>
                  <a:lnTo>
                    <a:pt x="16128" y="2236"/>
                  </a:lnTo>
                  <a:lnTo>
                    <a:pt x="16127" y="2266"/>
                  </a:lnTo>
                  <a:lnTo>
                    <a:pt x="16125" y="2297"/>
                  </a:lnTo>
                  <a:lnTo>
                    <a:pt x="16122" y="2328"/>
                  </a:lnTo>
                  <a:lnTo>
                    <a:pt x="16117" y="2359"/>
                  </a:lnTo>
                  <a:lnTo>
                    <a:pt x="16110" y="2389"/>
                  </a:lnTo>
                  <a:lnTo>
                    <a:pt x="16102" y="2419"/>
                  </a:lnTo>
                  <a:lnTo>
                    <a:pt x="16093" y="2449"/>
                  </a:lnTo>
                  <a:lnTo>
                    <a:pt x="16082" y="2478"/>
                  </a:lnTo>
                  <a:lnTo>
                    <a:pt x="16069" y="2507"/>
                  </a:lnTo>
                  <a:lnTo>
                    <a:pt x="16055" y="2535"/>
                  </a:lnTo>
                  <a:lnTo>
                    <a:pt x="16039" y="2564"/>
                  </a:lnTo>
                  <a:lnTo>
                    <a:pt x="16023" y="2591"/>
                  </a:lnTo>
                  <a:lnTo>
                    <a:pt x="16004" y="2617"/>
                  </a:lnTo>
                  <a:lnTo>
                    <a:pt x="15985" y="2642"/>
                  </a:lnTo>
                  <a:lnTo>
                    <a:pt x="15964" y="2667"/>
                  </a:lnTo>
                  <a:lnTo>
                    <a:pt x="15941" y="2692"/>
                  </a:lnTo>
                  <a:lnTo>
                    <a:pt x="7238" y="11415"/>
                  </a:lnTo>
                  <a:lnTo>
                    <a:pt x="7214" y="11439"/>
                  </a:lnTo>
                  <a:lnTo>
                    <a:pt x="7188" y="11462"/>
                  </a:lnTo>
                  <a:lnTo>
                    <a:pt x="7162" y="11485"/>
                  </a:lnTo>
                  <a:lnTo>
                    <a:pt x="7134" y="11507"/>
                  </a:lnTo>
                  <a:lnTo>
                    <a:pt x="7104" y="11529"/>
                  </a:lnTo>
                  <a:lnTo>
                    <a:pt x="7074" y="11550"/>
                  </a:lnTo>
                  <a:lnTo>
                    <a:pt x="7043" y="11572"/>
                  </a:lnTo>
                  <a:lnTo>
                    <a:pt x="7011" y="11593"/>
                  </a:lnTo>
                  <a:lnTo>
                    <a:pt x="6977" y="11613"/>
                  </a:lnTo>
                  <a:lnTo>
                    <a:pt x="6943" y="11632"/>
                  </a:lnTo>
                  <a:lnTo>
                    <a:pt x="6909" y="11651"/>
                  </a:lnTo>
                  <a:lnTo>
                    <a:pt x="6874" y="11670"/>
                  </a:lnTo>
                  <a:lnTo>
                    <a:pt x="6837" y="11688"/>
                  </a:lnTo>
                  <a:lnTo>
                    <a:pt x="6801" y="11706"/>
                  </a:lnTo>
                  <a:lnTo>
                    <a:pt x="6765" y="11722"/>
                  </a:lnTo>
                  <a:lnTo>
                    <a:pt x="6727" y="11738"/>
                  </a:lnTo>
                  <a:lnTo>
                    <a:pt x="6689" y="11753"/>
                  </a:lnTo>
                  <a:lnTo>
                    <a:pt x="6652" y="11767"/>
                  </a:lnTo>
                  <a:lnTo>
                    <a:pt x="6613" y="11781"/>
                  </a:lnTo>
                  <a:lnTo>
                    <a:pt x="6576" y="11793"/>
                  </a:lnTo>
                  <a:lnTo>
                    <a:pt x="6538" y="11805"/>
                  </a:lnTo>
                  <a:lnTo>
                    <a:pt x="6500" y="11817"/>
                  </a:lnTo>
                  <a:lnTo>
                    <a:pt x="6461" y="11827"/>
                  </a:lnTo>
                  <a:lnTo>
                    <a:pt x="6424" y="11836"/>
                  </a:lnTo>
                  <a:lnTo>
                    <a:pt x="6387" y="11844"/>
                  </a:lnTo>
                  <a:lnTo>
                    <a:pt x="6349" y="11852"/>
                  </a:lnTo>
                  <a:lnTo>
                    <a:pt x="6313" y="11858"/>
                  </a:lnTo>
                  <a:lnTo>
                    <a:pt x="6277" y="11863"/>
                  </a:lnTo>
                  <a:lnTo>
                    <a:pt x="6241" y="11867"/>
                  </a:lnTo>
                  <a:lnTo>
                    <a:pt x="6205" y="11870"/>
                  </a:lnTo>
                  <a:lnTo>
                    <a:pt x="6171" y="11871"/>
                  </a:lnTo>
                  <a:lnTo>
                    <a:pt x="6138" y="11872"/>
                  </a:lnTo>
                  <a:lnTo>
                    <a:pt x="5386" y="11872"/>
                  </a:lnTo>
                  <a:lnTo>
                    <a:pt x="5352" y="11871"/>
                  </a:lnTo>
                  <a:lnTo>
                    <a:pt x="5318" y="11870"/>
                  </a:lnTo>
                  <a:lnTo>
                    <a:pt x="5283" y="11867"/>
                  </a:lnTo>
                  <a:lnTo>
                    <a:pt x="5247" y="11863"/>
                  </a:lnTo>
                  <a:lnTo>
                    <a:pt x="5210" y="11858"/>
                  </a:lnTo>
                  <a:lnTo>
                    <a:pt x="5174" y="11851"/>
                  </a:lnTo>
                  <a:lnTo>
                    <a:pt x="5137" y="11844"/>
                  </a:lnTo>
                  <a:lnTo>
                    <a:pt x="5099" y="11836"/>
                  </a:lnTo>
                  <a:lnTo>
                    <a:pt x="5062" y="11827"/>
                  </a:lnTo>
                  <a:lnTo>
                    <a:pt x="5024" y="11817"/>
                  </a:lnTo>
                  <a:lnTo>
                    <a:pt x="4986" y="11805"/>
                  </a:lnTo>
                  <a:lnTo>
                    <a:pt x="4948" y="11793"/>
                  </a:lnTo>
                  <a:lnTo>
                    <a:pt x="4910" y="11780"/>
                  </a:lnTo>
                  <a:lnTo>
                    <a:pt x="4872" y="11767"/>
                  </a:lnTo>
                  <a:lnTo>
                    <a:pt x="4834" y="11753"/>
                  </a:lnTo>
                  <a:lnTo>
                    <a:pt x="4796" y="11738"/>
                  </a:lnTo>
                  <a:lnTo>
                    <a:pt x="4760" y="11722"/>
                  </a:lnTo>
                  <a:lnTo>
                    <a:pt x="4722" y="11705"/>
                  </a:lnTo>
                  <a:lnTo>
                    <a:pt x="4686" y="11688"/>
                  </a:lnTo>
                  <a:lnTo>
                    <a:pt x="4650" y="11669"/>
                  </a:lnTo>
                  <a:lnTo>
                    <a:pt x="4615" y="11651"/>
                  </a:lnTo>
                  <a:lnTo>
                    <a:pt x="4580" y="11632"/>
                  </a:lnTo>
                  <a:lnTo>
                    <a:pt x="4546" y="11612"/>
                  </a:lnTo>
                  <a:lnTo>
                    <a:pt x="4513" y="11592"/>
                  </a:lnTo>
                  <a:lnTo>
                    <a:pt x="4481" y="11572"/>
                  </a:lnTo>
                  <a:lnTo>
                    <a:pt x="4449" y="11550"/>
                  </a:lnTo>
                  <a:lnTo>
                    <a:pt x="4419" y="11528"/>
                  </a:lnTo>
                  <a:lnTo>
                    <a:pt x="4390" y="11506"/>
                  </a:lnTo>
                  <a:lnTo>
                    <a:pt x="4363" y="11484"/>
                  </a:lnTo>
                  <a:lnTo>
                    <a:pt x="4335" y="11462"/>
                  </a:lnTo>
                  <a:lnTo>
                    <a:pt x="4310" y="11439"/>
                  </a:lnTo>
                  <a:lnTo>
                    <a:pt x="4286" y="11414"/>
                  </a:lnTo>
                  <a:lnTo>
                    <a:pt x="187" y="72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accent6"/>
                </a:solidFill>
                <a:latin typeface="Be Vietnam Pro"/>
                <a:ea typeface="Be Vietnam Pro"/>
                <a:cs typeface="Be Vietnam Pro"/>
                <a:sym typeface="Be Vietnam Pr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0"/>
          <p:cNvSpPr/>
          <p:nvPr/>
        </p:nvSpPr>
        <p:spPr>
          <a:xfrm>
            <a:off x="1087749" y="5018880"/>
            <a:ext cx="1581418" cy="389513"/>
          </a:xfrm>
          <a:prstGeom prst="roundRect">
            <a:avLst>
              <a:gd fmla="val 50000" name="adj"/>
            </a:avLst>
          </a:prstGeom>
          <a:solidFill>
            <a:schemeClr val="accent4"/>
          </a:solidFill>
          <a:ln>
            <a:noFill/>
          </a:ln>
          <a:effectLst>
            <a:outerShdw blurRad="292100" rotWithShape="0" algn="ctr" dir="2700000" dist="101600">
              <a:srgbClr val="000000">
                <a:alpha val="2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Be Vietnam Pro"/>
                <a:ea typeface="Be Vietnam Pro"/>
                <a:cs typeface="Be Vietnam Pro"/>
                <a:sym typeface="Be Vietnam Pro"/>
              </a:rPr>
              <a:t>Explore More</a:t>
            </a:r>
            <a:endParaRPr b="0" i="0" sz="1200" u="none" cap="none" strike="noStrike">
              <a:solidFill>
                <a:schemeClr val="lt1"/>
              </a:solidFill>
              <a:latin typeface="Be Vietnam Pro"/>
              <a:ea typeface="Be Vietnam Pro"/>
              <a:cs typeface="Be Vietnam Pro"/>
              <a:sym typeface="Be Vietnam Pro"/>
            </a:endParaRPr>
          </a:p>
        </p:txBody>
      </p:sp>
      <p:sp>
        <p:nvSpPr>
          <p:cNvPr id="312" name="Google Shape;312;p50"/>
          <p:cNvSpPr/>
          <p:nvPr/>
        </p:nvSpPr>
        <p:spPr>
          <a:xfrm>
            <a:off x="1087750" y="2759953"/>
            <a:ext cx="4703400" cy="22590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200"/>
              <a:buFont typeface="Arial"/>
              <a:buNone/>
            </a:pPr>
            <a:r>
              <a:rPr lang="en-US" sz="1200">
                <a:solidFill>
                  <a:schemeClr val="lt1"/>
                </a:solidFill>
                <a:latin typeface="Be Vietnam Pro"/>
                <a:ea typeface="Be Vietnam Pro"/>
                <a:cs typeface="Be Vietnam Pro"/>
                <a:sym typeface="Be Vietnam Pro"/>
              </a:rPr>
              <a:t>AI Praxis aims to promote responsible, effective, and accessible use of artificial intelligence in the workplace. The project offers a Moodle-based platform with open learning content in Portuguese. Designed in four modules, its first course, "How to Create an AI Use Policy for Your Organization," addresses responsible AI practices. The project facilitates the formation of critical and strategic AI skills among professionals.</a:t>
            </a:r>
            <a:endParaRPr b="0" i="0" sz="1400" u="none" cap="none" strike="noStrike">
              <a:solidFill>
                <a:srgbClr val="000000"/>
              </a:solidFill>
              <a:latin typeface="Arial"/>
              <a:ea typeface="Arial"/>
              <a:cs typeface="Arial"/>
              <a:sym typeface="Arial"/>
            </a:endParaRPr>
          </a:p>
        </p:txBody>
      </p:sp>
      <p:sp>
        <p:nvSpPr>
          <p:cNvPr id="313" name="Google Shape;313;p50"/>
          <p:cNvSpPr txBox="1"/>
          <p:nvPr/>
        </p:nvSpPr>
        <p:spPr>
          <a:xfrm>
            <a:off x="1087749" y="1740615"/>
            <a:ext cx="500825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lang="en-US" sz="4800">
                <a:solidFill>
                  <a:schemeClr val="lt1"/>
                </a:solidFill>
                <a:latin typeface="Be Vietnam Pro"/>
                <a:ea typeface="Be Vietnam Pro"/>
                <a:cs typeface="Be Vietnam Pro"/>
                <a:sym typeface="Be Vietnam Pro"/>
              </a:rPr>
              <a:t>The Goal</a:t>
            </a:r>
            <a:endParaRPr b="0" i="0" sz="4800" u="none" cap="none" strike="noStrike">
              <a:solidFill>
                <a:schemeClr val="lt1"/>
              </a:solidFill>
              <a:latin typeface="Be Vietnam Pro"/>
              <a:ea typeface="Be Vietnam Pro"/>
              <a:cs typeface="Be Vietnam Pro"/>
              <a:sym typeface="Be Vietnam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1" title="ai-praxis-project-architecture2.png"/>
          <p:cNvPicPr preferRelativeResize="0"/>
          <p:nvPr/>
        </p:nvPicPr>
        <p:blipFill rotWithShape="1">
          <a:blip r:embed="rId3">
            <a:alphaModFix/>
          </a:blip>
          <a:srcRect b="1983" l="0" r="3698" t="2184"/>
          <a:stretch/>
        </p:blipFill>
        <p:spPr>
          <a:xfrm>
            <a:off x="267500" y="93300"/>
            <a:ext cx="3618900" cy="6671400"/>
          </a:xfrm>
          <a:prstGeom prst="roundRect">
            <a:avLst>
              <a:gd fmla="val 6161" name="adj"/>
            </a:avLst>
          </a:prstGeom>
          <a:noFill/>
          <a:ln>
            <a:noFill/>
          </a:ln>
        </p:spPr>
      </p:pic>
      <p:cxnSp>
        <p:nvCxnSpPr>
          <p:cNvPr id="319" name="Google Shape;319;p51"/>
          <p:cNvCxnSpPr/>
          <p:nvPr/>
        </p:nvCxnSpPr>
        <p:spPr>
          <a:xfrm>
            <a:off x="4994164" y="2530882"/>
            <a:ext cx="2320026" cy="0"/>
          </a:xfrm>
          <a:prstGeom prst="straightConnector1">
            <a:avLst/>
          </a:prstGeom>
          <a:noFill/>
          <a:ln cap="flat" cmpd="sng" w="12700">
            <a:solidFill>
              <a:schemeClr val="lt1"/>
            </a:solidFill>
            <a:prstDash val="dash"/>
            <a:miter lim="800000"/>
            <a:headEnd len="sm" w="sm" type="none"/>
            <a:tailEnd len="sm" w="sm" type="none"/>
          </a:ln>
        </p:spPr>
      </p:cxnSp>
      <p:sp>
        <p:nvSpPr>
          <p:cNvPr id="320" name="Google Shape;320;p51"/>
          <p:cNvSpPr txBox="1"/>
          <p:nvPr/>
        </p:nvSpPr>
        <p:spPr>
          <a:xfrm>
            <a:off x="4994171" y="810450"/>
            <a:ext cx="69270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lang="en-US" sz="4800">
                <a:solidFill>
                  <a:schemeClr val="lt1"/>
                </a:solidFill>
                <a:latin typeface="Be Vietnam Pro"/>
                <a:ea typeface="Be Vietnam Pro"/>
                <a:cs typeface="Be Vietnam Pro"/>
                <a:sym typeface="Be Vietnam Pro"/>
              </a:rPr>
              <a:t>Solution Architecture</a:t>
            </a:r>
            <a:endParaRPr b="0" i="0" sz="4800" u="none" cap="none" strike="noStrike">
              <a:solidFill>
                <a:schemeClr val="lt1"/>
              </a:solidFill>
              <a:latin typeface="Be Vietnam Pro"/>
              <a:ea typeface="Be Vietnam Pro"/>
              <a:cs typeface="Be Vietnam Pro"/>
              <a:sym typeface="Be Vietnam Pro"/>
            </a:endParaRPr>
          </a:p>
        </p:txBody>
      </p:sp>
      <p:sp>
        <p:nvSpPr>
          <p:cNvPr id="321" name="Google Shape;321;p51"/>
          <p:cNvSpPr/>
          <p:nvPr/>
        </p:nvSpPr>
        <p:spPr>
          <a:xfrm>
            <a:off x="4976087" y="2621078"/>
            <a:ext cx="3033712" cy="759375"/>
          </a:xfrm>
          <a:prstGeom prst="rect">
            <a:avLst/>
          </a:prstGeom>
          <a:noFill/>
          <a:ln>
            <a:noFill/>
          </a:ln>
        </p:spPr>
        <p:txBody>
          <a:bodyPr anchorCtr="0" anchor="t" bIns="45700" lIns="91425" spcFirstLastPara="1" rIns="91425" wrap="square" tIns="45700">
            <a:noAutofit/>
          </a:bodyPr>
          <a:lstStyle/>
          <a:p>
            <a:pPr indent="-292100" lvl="0" marL="457200" marR="0" rtl="0" algn="just">
              <a:lnSpc>
                <a:spcPct val="150000"/>
              </a:lnSpc>
              <a:spcBef>
                <a:spcPts val="0"/>
              </a:spcBef>
              <a:spcAft>
                <a:spcPts val="0"/>
              </a:spcAft>
              <a:buClr>
                <a:schemeClr val="lt1"/>
              </a:buClr>
              <a:buSzPts val="1000"/>
              <a:buFont typeface="Be Vietnam Pro"/>
              <a:buChar char="-"/>
            </a:pPr>
            <a:r>
              <a:rPr lang="en-US" sz="1000">
                <a:solidFill>
                  <a:schemeClr val="lt1"/>
                </a:solidFill>
                <a:latin typeface="Be Vietnam Pro"/>
                <a:ea typeface="Be Vietnam Pro"/>
                <a:cs typeface="Be Vietnam Pro"/>
                <a:sym typeface="Be Vietnam Pro"/>
              </a:rPr>
              <a:t>User</a:t>
            </a:r>
            <a:endParaRPr sz="1000">
              <a:solidFill>
                <a:schemeClr val="lt1"/>
              </a:solidFill>
              <a:latin typeface="Be Vietnam Pro"/>
              <a:ea typeface="Be Vietnam Pro"/>
              <a:cs typeface="Be Vietnam Pro"/>
              <a:sym typeface="Be Vietnam Pro"/>
            </a:endParaRPr>
          </a:p>
          <a:p>
            <a:pPr indent="-292100" lvl="0" marL="457200" marR="0" rtl="0" algn="just">
              <a:lnSpc>
                <a:spcPct val="150000"/>
              </a:lnSpc>
              <a:spcBef>
                <a:spcPts val="0"/>
              </a:spcBef>
              <a:spcAft>
                <a:spcPts val="0"/>
              </a:spcAft>
              <a:buClr>
                <a:schemeClr val="lt1"/>
              </a:buClr>
              <a:buSzPts val="1000"/>
              <a:buFont typeface="Be Vietnam Pro"/>
              <a:buChar char="-"/>
            </a:pPr>
            <a:r>
              <a:rPr lang="en-US" sz="1000">
                <a:solidFill>
                  <a:schemeClr val="lt1"/>
                </a:solidFill>
                <a:latin typeface="Be Vietnam Pro"/>
                <a:ea typeface="Be Vietnam Pro"/>
                <a:cs typeface="Be Vietnam Pro"/>
                <a:sym typeface="Be Vietnam Pro"/>
              </a:rPr>
              <a:t>Moodle Frontend</a:t>
            </a:r>
            <a:endParaRPr sz="1000">
              <a:solidFill>
                <a:schemeClr val="lt1"/>
              </a:solidFill>
              <a:latin typeface="Be Vietnam Pro"/>
              <a:ea typeface="Be Vietnam Pro"/>
              <a:cs typeface="Be Vietnam Pro"/>
              <a:sym typeface="Be Vietnam Pro"/>
            </a:endParaRPr>
          </a:p>
          <a:p>
            <a:pPr indent="-292100" lvl="0" marL="457200" marR="0" rtl="0" algn="just">
              <a:lnSpc>
                <a:spcPct val="150000"/>
              </a:lnSpc>
              <a:spcBef>
                <a:spcPts val="0"/>
              </a:spcBef>
              <a:spcAft>
                <a:spcPts val="0"/>
              </a:spcAft>
              <a:buClr>
                <a:schemeClr val="lt1"/>
              </a:buClr>
              <a:buSzPts val="1000"/>
              <a:buFont typeface="Be Vietnam Pro"/>
              <a:buChar char="-"/>
            </a:pPr>
            <a:r>
              <a:rPr lang="en-US" sz="1000">
                <a:solidFill>
                  <a:schemeClr val="lt1"/>
                </a:solidFill>
                <a:latin typeface="Be Vietnam Pro"/>
                <a:ea typeface="Be Vietnam Pro"/>
                <a:cs typeface="Be Vietnam Pro"/>
                <a:sym typeface="Be Vietnam Pro"/>
              </a:rPr>
              <a:t>Auth0</a:t>
            </a:r>
            <a:endParaRPr sz="1000">
              <a:solidFill>
                <a:schemeClr val="lt1"/>
              </a:solidFill>
              <a:latin typeface="Be Vietnam Pro"/>
              <a:ea typeface="Be Vietnam Pro"/>
              <a:cs typeface="Be Vietnam Pro"/>
              <a:sym typeface="Be Vietnam Pro"/>
            </a:endParaRPr>
          </a:p>
        </p:txBody>
      </p:sp>
      <p:sp>
        <p:nvSpPr>
          <p:cNvPr id="322" name="Google Shape;322;p51"/>
          <p:cNvSpPr txBox="1"/>
          <p:nvPr/>
        </p:nvSpPr>
        <p:spPr>
          <a:xfrm>
            <a:off x="4976076" y="2120600"/>
            <a:ext cx="2320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lang="en-US">
                <a:solidFill>
                  <a:schemeClr val="lt1"/>
                </a:solidFill>
                <a:latin typeface="Be Vietnam Pro"/>
                <a:ea typeface="Be Vietnam Pro"/>
                <a:cs typeface="Be Vietnam Pro"/>
                <a:sym typeface="Be Vietnam Pro"/>
              </a:rPr>
              <a:t>User Interface Layer</a:t>
            </a:r>
            <a:endParaRPr b="1" i="0" sz="1400" u="none" cap="none" strike="noStrike">
              <a:solidFill>
                <a:schemeClr val="lt1"/>
              </a:solidFill>
              <a:latin typeface="Be Vietnam Pro"/>
              <a:ea typeface="Be Vietnam Pro"/>
              <a:cs typeface="Be Vietnam Pro"/>
              <a:sym typeface="Be Vietnam Pro"/>
            </a:endParaRPr>
          </a:p>
        </p:txBody>
      </p:sp>
      <p:cxnSp>
        <p:nvCxnSpPr>
          <p:cNvPr id="323" name="Google Shape;323;p51"/>
          <p:cNvCxnSpPr/>
          <p:nvPr/>
        </p:nvCxnSpPr>
        <p:spPr>
          <a:xfrm>
            <a:off x="8557487" y="2530882"/>
            <a:ext cx="2320026" cy="0"/>
          </a:xfrm>
          <a:prstGeom prst="straightConnector1">
            <a:avLst/>
          </a:prstGeom>
          <a:noFill/>
          <a:ln cap="flat" cmpd="sng" w="12700">
            <a:solidFill>
              <a:schemeClr val="lt1"/>
            </a:solidFill>
            <a:prstDash val="dash"/>
            <a:miter lim="800000"/>
            <a:headEnd len="sm" w="sm" type="none"/>
            <a:tailEnd len="sm" w="sm" type="none"/>
          </a:ln>
        </p:spPr>
      </p:cxnSp>
      <p:sp>
        <p:nvSpPr>
          <p:cNvPr id="324" name="Google Shape;324;p51"/>
          <p:cNvSpPr/>
          <p:nvPr/>
        </p:nvSpPr>
        <p:spPr>
          <a:xfrm>
            <a:off x="8539410" y="2621078"/>
            <a:ext cx="2847727" cy="990207"/>
          </a:xfrm>
          <a:prstGeom prst="rect">
            <a:avLst/>
          </a:prstGeom>
          <a:noFill/>
          <a:ln>
            <a:noFill/>
          </a:ln>
        </p:spPr>
        <p:txBody>
          <a:bodyPr anchorCtr="0" anchor="t" bIns="45700" lIns="91425" spcFirstLastPara="1" rIns="91425" wrap="square" tIns="45700">
            <a:noAutofit/>
          </a:bodyPr>
          <a:lstStyle/>
          <a:p>
            <a:pPr indent="-292100" lvl="0" marL="457200" marR="0" rtl="0" algn="just">
              <a:lnSpc>
                <a:spcPct val="150000"/>
              </a:lnSpc>
              <a:spcBef>
                <a:spcPts val="0"/>
              </a:spcBef>
              <a:spcAft>
                <a:spcPts val="0"/>
              </a:spcAft>
              <a:buClr>
                <a:schemeClr val="lt1"/>
              </a:buClr>
              <a:buSzPts val="1000"/>
              <a:buFont typeface="Be Vietnam Pro"/>
              <a:buChar char="-"/>
            </a:pPr>
            <a:r>
              <a:rPr lang="en-US" sz="1000">
                <a:solidFill>
                  <a:schemeClr val="lt1"/>
                </a:solidFill>
                <a:latin typeface="Be Vietnam Pro"/>
                <a:ea typeface="Be Vietnam Pro"/>
                <a:cs typeface="Be Vietnam Pro"/>
                <a:sym typeface="Be Vietnam Pro"/>
              </a:rPr>
              <a:t>Moodle Cloud</a:t>
            </a:r>
            <a:endParaRPr b="0" i="0" sz="1400" u="none" cap="none" strike="noStrike">
              <a:solidFill>
                <a:srgbClr val="000000"/>
              </a:solidFill>
              <a:latin typeface="Arial"/>
              <a:ea typeface="Arial"/>
              <a:cs typeface="Arial"/>
              <a:sym typeface="Arial"/>
            </a:endParaRPr>
          </a:p>
        </p:txBody>
      </p:sp>
      <p:sp>
        <p:nvSpPr>
          <p:cNvPr id="325" name="Google Shape;325;p51"/>
          <p:cNvSpPr txBox="1"/>
          <p:nvPr/>
        </p:nvSpPr>
        <p:spPr>
          <a:xfrm>
            <a:off x="8539401" y="2120600"/>
            <a:ext cx="3243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lang="en-US">
                <a:solidFill>
                  <a:schemeClr val="lt1"/>
                </a:solidFill>
                <a:latin typeface="Be Vietnam Pro"/>
                <a:ea typeface="Be Vietnam Pro"/>
                <a:cs typeface="Be Vietnam Pro"/>
                <a:sym typeface="Be Vietnam Pro"/>
              </a:rPr>
              <a:t>Application Layer (Backend)</a:t>
            </a:r>
            <a:endParaRPr b="1" i="0" sz="1400" u="none" cap="none" strike="noStrike">
              <a:solidFill>
                <a:schemeClr val="lt1"/>
              </a:solidFill>
              <a:latin typeface="Be Vietnam Pro"/>
              <a:ea typeface="Be Vietnam Pro"/>
              <a:cs typeface="Be Vietnam Pro"/>
              <a:sym typeface="Be Vietnam Pro"/>
            </a:endParaRPr>
          </a:p>
        </p:txBody>
      </p:sp>
      <p:cxnSp>
        <p:nvCxnSpPr>
          <p:cNvPr id="326" name="Google Shape;326;p51"/>
          <p:cNvCxnSpPr/>
          <p:nvPr/>
        </p:nvCxnSpPr>
        <p:spPr>
          <a:xfrm>
            <a:off x="4994164" y="4207219"/>
            <a:ext cx="2320026" cy="0"/>
          </a:xfrm>
          <a:prstGeom prst="straightConnector1">
            <a:avLst/>
          </a:prstGeom>
          <a:noFill/>
          <a:ln cap="flat" cmpd="sng" w="12700">
            <a:solidFill>
              <a:schemeClr val="lt1"/>
            </a:solidFill>
            <a:prstDash val="dash"/>
            <a:miter lim="800000"/>
            <a:headEnd len="sm" w="sm" type="none"/>
            <a:tailEnd len="sm" w="sm" type="none"/>
          </a:ln>
        </p:spPr>
      </p:cxnSp>
      <p:sp>
        <p:nvSpPr>
          <p:cNvPr id="327" name="Google Shape;327;p51"/>
          <p:cNvSpPr/>
          <p:nvPr/>
        </p:nvSpPr>
        <p:spPr>
          <a:xfrm>
            <a:off x="4976087" y="4360070"/>
            <a:ext cx="3033712" cy="528543"/>
          </a:xfrm>
          <a:prstGeom prst="rect">
            <a:avLst/>
          </a:prstGeom>
          <a:noFill/>
          <a:ln>
            <a:noFill/>
          </a:ln>
        </p:spPr>
        <p:txBody>
          <a:bodyPr anchorCtr="0" anchor="t" bIns="45700" lIns="91425" spcFirstLastPara="1" rIns="91425" wrap="square" tIns="45700">
            <a:noAutofit/>
          </a:bodyPr>
          <a:lstStyle/>
          <a:p>
            <a:pPr indent="-292100" lvl="0" marL="457200" marR="0" rtl="0" algn="just">
              <a:lnSpc>
                <a:spcPct val="150000"/>
              </a:lnSpc>
              <a:spcBef>
                <a:spcPts val="0"/>
              </a:spcBef>
              <a:spcAft>
                <a:spcPts val="0"/>
              </a:spcAft>
              <a:buClr>
                <a:schemeClr val="lt1"/>
              </a:buClr>
              <a:buSzPts val="1000"/>
              <a:buFont typeface="Be Vietnam Pro"/>
              <a:buChar char="-"/>
            </a:pPr>
            <a:r>
              <a:rPr lang="en-US" sz="1000">
                <a:solidFill>
                  <a:schemeClr val="lt1"/>
                </a:solidFill>
                <a:latin typeface="Be Vietnam Pro"/>
                <a:ea typeface="Be Vietnam Pro"/>
                <a:cs typeface="Be Vietnam Pro"/>
                <a:sym typeface="Be Vietnam Pro"/>
              </a:rPr>
              <a:t>Moodle Cloud</a:t>
            </a:r>
            <a:endParaRPr sz="1000">
              <a:solidFill>
                <a:schemeClr val="lt1"/>
              </a:solidFill>
              <a:latin typeface="Be Vietnam Pro"/>
              <a:ea typeface="Be Vietnam Pro"/>
              <a:cs typeface="Be Vietnam Pro"/>
              <a:sym typeface="Be Vietnam Pro"/>
            </a:endParaRPr>
          </a:p>
          <a:p>
            <a:pPr indent="-292100" lvl="0" marL="457200" marR="0" rtl="0" algn="just">
              <a:lnSpc>
                <a:spcPct val="150000"/>
              </a:lnSpc>
              <a:spcBef>
                <a:spcPts val="0"/>
              </a:spcBef>
              <a:spcAft>
                <a:spcPts val="0"/>
              </a:spcAft>
              <a:buClr>
                <a:schemeClr val="lt1"/>
              </a:buClr>
              <a:buSzPts val="1000"/>
              <a:buFont typeface="Be Vietnam Pro"/>
              <a:buChar char="-"/>
            </a:pPr>
            <a:r>
              <a:rPr lang="en-US" sz="1000">
                <a:solidFill>
                  <a:schemeClr val="lt1"/>
                </a:solidFill>
                <a:latin typeface="Be Vietnam Pro"/>
                <a:ea typeface="Be Vietnam Pro"/>
                <a:cs typeface="Be Vietnam Pro"/>
                <a:sym typeface="Be Vietnam Pro"/>
              </a:rPr>
              <a:t>Postgres DB</a:t>
            </a:r>
            <a:endParaRPr sz="1000">
              <a:solidFill>
                <a:schemeClr val="lt1"/>
              </a:solidFill>
              <a:latin typeface="Be Vietnam Pro"/>
              <a:ea typeface="Be Vietnam Pro"/>
              <a:cs typeface="Be Vietnam Pro"/>
              <a:sym typeface="Be Vietnam Pro"/>
            </a:endParaRPr>
          </a:p>
        </p:txBody>
      </p:sp>
      <p:sp>
        <p:nvSpPr>
          <p:cNvPr id="328" name="Google Shape;328;p51"/>
          <p:cNvSpPr txBox="1"/>
          <p:nvPr/>
        </p:nvSpPr>
        <p:spPr>
          <a:xfrm>
            <a:off x="4976065" y="3796925"/>
            <a:ext cx="3243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lang="en-US">
                <a:solidFill>
                  <a:schemeClr val="lt1"/>
                </a:solidFill>
                <a:latin typeface="Be Vietnam Pro"/>
                <a:ea typeface="Be Vietnam Pro"/>
                <a:cs typeface="Be Vietnam Pro"/>
                <a:sym typeface="Be Vietnam Pro"/>
              </a:rPr>
              <a:t>Storage and Infrastructure</a:t>
            </a:r>
            <a:endParaRPr b="1" i="0" sz="1400" u="none" cap="none" strike="noStrike">
              <a:solidFill>
                <a:schemeClr val="lt1"/>
              </a:solidFill>
              <a:latin typeface="Be Vietnam Pro"/>
              <a:ea typeface="Be Vietnam Pro"/>
              <a:cs typeface="Be Vietnam Pro"/>
              <a:sym typeface="Be Vietnam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52"/>
          <p:cNvPicPr preferRelativeResize="0"/>
          <p:nvPr/>
        </p:nvPicPr>
        <p:blipFill>
          <a:blip r:embed="rId3">
            <a:alphaModFix/>
          </a:blip>
          <a:stretch>
            <a:fillRect/>
          </a:stretch>
        </p:blipFill>
        <p:spPr>
          <a:xfrm>
            <a:off x="152400" y="752225"/>
            <a:ext cx="11887200" cy="5565934"/>
          </a:xfrm>
          <a:prstGeom prst="rect">
            <a:avLst/>
          </a:prstGeom>
          <a:noFill/>
          <a:ln>
            <a:noFill/>
          </a:ln>
        </p:spPr>
      </p:pic>
      <p:sp>
        <p:nvSpPr>
          <p:cNvPr id="334" name="Google Shape;334;p52"/>
          <p:cNvSpPr txBox="1"/>
          <p:nvPr/>
        </p:nvSpPr>
        <p:spPr>
          <a:xfrm>
            <a:off x="226600" y="233275"/>
            <a:ext cx="25593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Calibri"/>
                <a:ea typeface="Calibri"/>
                <a:cs typeface="Calibri"/>
                <a:sym typeface="Calibri"/>
              </a:rPr>
              <a:t>Login Page</a:t>
            </a:r>
            <a:endParaRPr sz="2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53"/>
          <p:cNvPicPr preferRelativeResize="0"/>
          <p:nvPr/>
        </p:nvPicPr>
        <p:blipFill>
          <a:blip r:embed="rId3">
            <a:alphaModFix/>
          </a:blip>
          <a:stretch>
            <a:fillRect/>
          </a:stretch>
        </p:blipFill>
        <p:spPr>
          <a:xfrm>
            <a:off x="152400" y="872200"/>
            <a:ext cx="11887200" cy="5528786"/>
          </a:xfrm>
          <a:prstGeom prst="rect">
            <a:avLst/>
          </a:prstGeom>
          <a:noFill/>
          <a:ln>
            <a:noFill/>
          </a:ln>
        </p:spPr>
      </p:pic>
      <p:sp>
        <p:nvSpPr>
          <p:cNvPr id="340" name="Google Shape;340;p53"/>
          <p:cNvSpPr txBox="1"/>
          <p:nvPr/>
        </p:nvSpPr>
        <p:spPr>
          <a:xfrm>
            <a:off x="186600" y="353225"/>
            <a:ext cx="22392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Home Page</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54"/>
          <p:cNvPicPr preferRelativeResize="0"/>
          <p:nvPr/>
        </p:nvPicPr>
        <p:blipFill>
          <a:blip r:embed="rId3">
            <a:alphaModFix/>
          </a:blip>
          <a:stretch>
            <a:fillRect/>
          </a:stretch>
        </p:blipFill>
        <p:spPr>
          <a:xfrm>
            <a:off x="152400" y="792225"/>
            <a:ext cx="11887200" cy="5553551"/>
          </a:xfrm>
          <a:prstGeom prst="rect">
            <a:avLst/>
          </a:prstGeom>
          <a:noFill/>
          <a:ln>
            <a:noFill/>
          </a:ln>
        </p:spPr>
      </p:pic>
      <p:sp>
        <p:nvSpPr>
          <p:cNvPr id="346" name="Google Shape;346;p54"/>
          <p:cNvSpPr txBox="1"/>
          <p:nvPr/>
        </p:nvSpPr>
        <p:spPr>
          <a:xfrm>
            <a:off x="166625" y="273250"/>
            <a:ext cx="26991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Calibri"/>
                <a:ea typeface="Calibri"/>
                <a:cs typeface="Calibri"/>
                <a:sym typeface="Calibri"/>
              </a:rPr>
              <a:t>My Courses</a:t>
            </a:r>
            <a:endParaRPr sz="2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55"/>
          <p:cNvPicPr preferRelativeResize="0"/>
          <p:nvPr/>
        </p:nvPicPr>
        <p:blipFill>
          <a:blip r:embed="rId3">
            <a:alphaModFix/>
          </a:blip>
          <a:stretch>
            <a:fillRect/>
          </a:stretch>
        </p:blipFill>
        <p:spPr>
          <a:xfrm>
            <a:off x="152400" y="792225"/>
            <a:ext cx="11887202" cy="5537863"/>
          </a:xfrm>
          <a:prstGeom prst="rect">
            <a:avLst/>
          </a:prstGeom>
          <a:noFill/>
          <a:ln>
            <a:noFill/>
          </a:ln>
        </p:spPr>
      </p:pic>
      <p:sp>
        <p:nvSpPr>
          <p:cNvPr id="352" name="Google Shape;352;p55"/>
          <p:cNvSpPr txBox="1"/>
          <p:nvPr/>
        </p:nvSpPr>
        <p:spPr>
          <a:xfrm>
            <a:off x="152400" y="273250"/>
            <a:ext cx="26592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Calibri"/>
                <a:ea typeface="Calibri"/>
                <a:cs typeface="Calibri"/>
                <a:sym typeface="Calibri"/>
              </a:rPr>
              <a:t>Course</a:t>
            </a:r>
            <a:endParaRPr sz="2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56"/>
          <p:cNvPicPr preferRelativeResize="0"/>
          <p:nvPr/>
        </p:nvPicPr>
        <p:blipFill>
          <a:blip r:embed="rId3">
            <a:alphaModFix/>
          </a:blip>
          <a:stretch>
            <a:fillRect/>
          </a:stretch>
        </p:blipFill>
        <p:spPr>
          <a:xfrm>
            <a:off x="152400" y="658413"/>
            <a:ext cx="11887200" cy="5541169"/>
          </a:xfrm>
          <a:prstGeom prst="rect">
            <a:avLst/>
          </a:prstGeom>
          <a:noFill/>
          <a:ln>
            <a:noFill/>
          </a:ln>
        </p:spPr>
      </p:pic>
      <p:sp>
        <p:nvSpPr>
          <p:cNvPr id="358" name="Google Shape;358;p56"/>
          <p:cNvSpPr txBox="1"/>
          <p:nvPr/>
        </p:nvSpPr>
        <p:spPr>
          <a:xfrm>
            <a:off x="206600" y="113300"/>
            <a:ext cx="28392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Calibri"/>
                <a:ea typeface="Calibri"/>
                <a:cs typeface="Calibri"/>
                <a:sym typeface="Calibri"/>
              </a:rPr>
              <a:t>Profile Page</a:t>
            </a:r>
            <a:endParaRPr sz="2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574">
      <a:dk1>
        <a:srgbClr val="000000"/>
      </a:dk1>
      <a:lt1>
        <a:srgbClr val="FFFFFF"/>
      </a:lt1>
      <a:dk2>
        <a:srgbClr val="44546A"/>
      </a:dk2>
      <a:lt2>
        <a:srgbClr val="E7E6E6"/>
      </a:lt2>
      <a:accent1>
        <a:srgbClr val="59E0F8"/>
      </a:accent1>
      <a:accent2>
        <a:srgbClr val="E979B1"/>
      </a:accent2>
      <a:accent3>
        <a:srgbClr val="3B4B95"/>
      </a:accent3>
      <a:accent4>
        <a:srgbClr val="03CAA4"/>
      </a:accent4>
      <a:accent5>
        <a:srgbClr val="FF2D6D"/>
      </a:accent5>
      <a:accent6>
        <a:srgbClr val="11007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