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1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75CB-1FF5-4906-A84C-18BAC03B8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B131C-9FF7-41F9-BB79-4FD63B35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B28C-071C-4D23-A8E3-958E3211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A504-D7A0-410E-89B4-2F83CFB6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9B3F-0ABF-4EB7-A7EA-FA59639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5945-3434-4E0C-B2E7-2969F3A2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CC5AE-DAEA-43A8-AD40-BA33F1AE8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6187-5659-4DEF-8D0C-AB1EDB50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E484-F455-40A7-BFAC-0F2F5EA2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4BF9-9A99-41A1-832E-08B5DC41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51D1F-9AC1-4ED3-B469-98DCE3D7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53EEB-6806-4A5F-8F10-44022860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7E26-FA5D-444E-B5C3-03223617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E5DA-EF1A-4F96-AB2C-0EDA28C4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98F8-448C-40BA-B34A-DB74546C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25A-B0A2-42A9-B04C-6FE692E8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EB30-7B92-41E4-A1A4-EE8A81C5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3A88-410B-4580-A1C0-3A991FBD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88F8-A588-471F-9930-287FEBE8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2855-B8A5-4D9B-8304-34827F68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EE10-1BAC-4C8B-A31E-1F868D33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4032-0F87-4BB0-BCD4-FDDA87CA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371C-FBD6-4A73-99AC-F0679E64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2007-FD2D-423C-876F-589563C0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36141-F636-4FFE-A8B9-4AA0323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C94-10D4-4052-AD0A-D081DD82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F7E8-EDF1-488B-8A0F-BE6906EF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369F-A897-4D77-92D2-9C06ACACB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1789B-3B30-4D84-AFFD-314D9107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684C-6656-44D3-AAB2-2894CB83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BB4AA-CD86-4424-A637-7B5A9C68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FE11-8E17-4144-9702-8776C547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1BCA-BDA9-43B7-AD01-DEF97AC0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73B97-5338-40EB-BED0-5C0C3379C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FDB80-2DFB-4117-AC85-64447F538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FB418-77BB-4F69-AA3F-06FD7A62A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CC5C8-4342-40AF-81B2-93580EEB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62F9D-FC3D-4088-9BD8-51EAEEA5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38380-29EA-45CA-A5BF-AB4F9ADB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1390-004C-49A0-A19B-78AC5990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3134-C6FC-4A86-8EC4-F200F108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C62C7-2CC3-4F49-A19B-E6754883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9AFE6-A79E-45FF-B7A0-DB263376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5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A454B-0F05-4B29-8976-18F415C3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F739-06AD-47B1-BF7C-CE196FC9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B05F-2B03-4BF8-BE29-3D737011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F009-E77D-4AD5-B00B-E5DACF9D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4579-17AA-417A-95DD-519556B4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CE542-6EA6-4EE0-AB9B-5BEA4659D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C471-DC56-427D-A1DA-E220C343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7727-FABE-4BFD-A156-AC988F84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6854-EF9E-4DEF-9F36-EDC88DC6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7011-1832-4E5F-8F45-86D2BE38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839C1-3741-41BC-B971-0D9A4CA2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EE4A0-B35B-4710-A876-845661DA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6864-5DF1-4E8B-B1C6-7462196D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2798-C31E-4FC8-8514-B6DCA562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7310-0717-48F4-ACEF-D405DC54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780D2-1232-444C-A7EC-B578174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2316A-A81E-4999-903C-042164A9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A018-B712-4427-80C3-4A7D3578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70A-76D4-40FC-991A-22FFAC2ABAE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24C0-E658-4A9A-BB22-37A112ADD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7614-C689-4AC8-8F0C-5BFD7440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15C02-FD81-4954-A1B5-930B7F0A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AF23E-78C1-41CC-BCF1-1EDAC830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" y="0"/>
            <a:ext cx="6870931" cy="409575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49DE2AF-0FC4-4406-922B-D7C229769EA6}"/>
              </a:ext>
            </a:extLst>
          </p:cNvPr>
          <p:cNvSpPr/>
          <p:nvPr/>
        </p:nvSpPr>
        <p:spPr>
          <a:xfrm>
            <a:off x="4587240" y="885825"/>
            <a:ext cx="2781300" cy="714375"/>
          </a:xfrm>
          <a:prstGeom prst="wedgeRoundRectCallout">
            <a:avLst>
              <a:gd name="adj1" fmla="val -75251"/>
              <a:gd name="adj2" fmla="val -680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 a simple forms app</a:t>
            </a:r>
          </a:p>
        </p:txBody>
      </p:sp>
    </p:spTree>
    <p:extLst>
      <p:ext uri="{BB962C8B-B14F-4D97-AF65-F5344CB8AC3E}">
        <p14:creationId xmlns:p14="http://schemas.microsoft.com/office/powerpoint/2010/main" val="282922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DE822-F00C-42CD-A081-21C026C6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7637"/>
            <a:ext cx="7105650" cy="5305425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5FEB308-9576-409B-A771-90EB6E30B87C}"/>
              </a:ext>
            </a:extLst>
          </p:cNvPr>
          <p:cNvSpPr/>
          <p:nvPr/>
        </p:nvSpPr>
        <p:spPr>
          <a:xfrm>
            <a:off x="6515100" y="1762125"/>
            <a:ext cx="4057650" cy="1666875"/>
          </a:xfrm>
          <a:prstGeom prst="wedgeRoundRectCallout">
            <a:avLst>
              <a:gd name="adj1" fmla="val -75251"/>
              <a:gd name="adj2" fmla="val -680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ahead and add a button, grid view, text box and label.    I called mine: </a:t>
            </a:r>
            <a:r>
              <a:rPr lang="en-US" dirty="0" err="1"/>
              <a:t>btnTest</a:t>
            </a:r>
            <a:r>
              <a:rPr lang="en-US" dirty="0"/>
              <a:t>, </a:t>
            </a:r>
            <a:r>
              <a:rPr lang="en-US" dirty="0" err="1"/>
              <a:t>gridJson</a:t>
            </a:r>
            <a:r>
              <a:rPr lang="en-US" dirty="0"/>
              <a:t>, </a:t>
            </a:r>
            <a:r>
              <a:rPr lang="en-US" dirty="0" err="1"/>
              <a:t>txtJson</a:t>
            </a:r>
            <a:r>
              <a:rPr lang="en-US" dirty="0"/>
              <a:t> and </a:t>
            </a:r>
            <a:r>
              <a:rPr lang="en-US" dirty="0" err="1"/>
              <a:t>lblOutput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E9753A-4A97-4FAD-B6DB-CAC0E67A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42875"/>
            <a:ext cx="5529263" cy="2826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4AB516-0D1A-426F-9C0D-A6B1777A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45" y="1936324"/>
            <a:ext cx="7605679" cy="390525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FCA3537-73F0-495A-B4A6-2F65651ECEFD}"/>
              </a:ext>
            </a:extLst>
          </p:cNvPr>
          <p:cNvSpPr/>
          <p:nvPr/>
        </p:nvSpPr>
        <p:spPr>
          <a:xfrm>
            <a:off x="6813724" y="269449"/>
            <a:ext cx="4057650" cy="1666875"/>
          </a:xfrm>
          <a:prstGeom prst="wedgeRoundRectCallout">
            <a:avLst>
              <a:gd name="adj1" fmla="val -74312"/>
              <a:gd name="adj2" fmla="val 4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NuGet package manager add </a:t>
            </a:r>
            <a:r>
              <a:rPr lang="en-US" dirty="0" err="1"/>
              <a:t>RestSharp</a:t>
            </a:r>
            <a:r>
              <a:rPr lang="en-US" dirty="0"/>
              <a:t> and </a:t>
            </a:r>
            <a:r>
              <a:rPr lang="en-US" dirty="0" err="1"/>
              <a:t>Newtonsoft.Json</a:t>
            </a:r>
            <a:r>
              <a:rPr lang="en-US" dirty="0"/>
              <a:t> packages</a:t>
            </a:r>
          </a:p>
        </p:txBody>
      </p:sp>
    </p:spTree>
    <p:extLst>
      <p:ext uri="{BB962C8B-B14F-4D97-AF65-F5344CB8AC3E}">
        <p14:creationId xmlns:p14="http://schemas.microsoft.com/office/powerpoint/2010/main" val="247753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18AA2-3B7F-4F12-86A5-128A2E9C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133350"/>
            <a:ext cx="4210050" cy="485775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699A499-085B-45C4-AD23-23801D4D4377}"/>
              </a:ext>
            </a:extLst>
          </p:cNvPr>
          <p:cNvSpPr/>
          <p:nvPr/>
        </p:nvSpPr>
        <p:spPr>
          <a:xfrm>
            <a:off x="5425440" y="809625"/>
            <a:ext cx="3832860" cy="1438275"/>
          </a:xfrm>
          <a:prstGeom prst="wedgeRoundRectCallout">
            <a:avLst>
              <a:gd name="adj1" fmla="val -94030"/>
              <a:gd name="adj2" fmla="val -9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 </a:t>
            </a:r>
            <a:r>
              <a:rPr lang="en-US" dirty="0" err="1"/>
              <a:t>Dto</a:t>
            </a:r>
            <a:r>
              <a:rPr lang="en-US" dirty="0"/>
              <a:t> folder and the following </a:t>
            </a:r>
            <a:r>
              <a:rPr lang="en-US" dirty="0" err="1"/>
              <a:t>Dtos</a:t>
            </a:r>
            <a:r>
              <a:rPr lang="en-US" dirty="0"/>
              <a:t> that will help you with serialization</a:t>
            </a:r>
          </a:p>
        </p:txBody>
      </p:sp>
    </p:spTree>
    <p:extLst>
      <p:ext uri="{BB962C8B-B14F-4D97-AF65-F5344CB8AC3E}">
        <p14:creationId xmlns:p14="http://schemas.microsoft.com/office/powerpoint/2010/main" val="27535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6C9D40-94E0-41A1-AB60-07147DC0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9512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998DD6-EC7C-4690-8EC2-A4BA5FECB7D2}"/>
              </a:ext>
            </a:extLst>
          </p:cNvPr>
          <p:cNvSpPr/>
          <p:nvPr/>
        </p:nvSpPr>
        <p:spPr>
          <a:xfrm>
            <a:off x="249936" y="164592"/>
            <a:ext cx="3413760" cy="554736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F5454F-B022-4F3F-AB74-5D423482FAAD}"/>
              </a:ext>
            </a:extLst>
          </p:cNvPr>
          <p:cNvSpPr/>
          <p:nvPr/>
        </p:nvSpPr>
        <p:spPr>
          <a:xfrm>
            <a:off x="249936" y="719328"/>
            <a:ext cx="3413760" cy="75590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FE31AB-2DF8-4E23-A59A-3277B2313548}"/>
              </a:ext>
            </a:extLst>
          </p:cNvPr>
          <p:cNvSpPr/>
          <p:nvPr/>
        </p:nvSpPr>
        <p:spPr>
          <a:xfrm>
            <a:off x="249936" y="1475232"/>
            <a:ext cx="3413760" cy="438912"/>
          </a:xfrm>
          <a:prstGeom prst="roundRect">
            <a:avLst/>
          </a:prstGeom>
          <a:solidFill>
            <a:srgbClr val="FF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749C90-A8AA-4302-BCFD-DB3BBA89C894}"/>
              </a:ext>
            </a:extLst>
          </p:cNvPr>
          <p:cNvSpPr/>
          <p:nvPr/>
        </p:nvSpPr>
        <p:spPr>
          <a:xfrm>
            <a:off x="207264" y="1914144"/>
            <a:ext cx="2279904" cy="1066800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8FE24F-A441-429D-83A2-1DE308481282}"/>
              </a:ext>
            </a:extLst>
          </p:cNvPr>
          <p:cNvSpPr/>
          <p:nvPr/>
        </p:nvSpPr>
        <p:spPr>
          <a:xfrm>
            <a:off x="207264" y="2980944"/>
            <a:ext cx="6236208" cy="804672"/>
          </a:xfrm>
          <a:prstGeom prst="round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51965B-749B-408C-8C7B-0AB11109C760}"/>
              </a:ext>
            </a:extLst>
          </p:cNvPr>
          <p:cNvSpPr/>
          <p:nvPr/>
        </p:nvSpPr>
        <p:spPr>
          <a:xfrm>
            <a:off x="207264" y="3785616"/>
            <a:ext cx="3840480" cy="731520"/>
          </a:xfrm>
          <a:prstGeom prst="roundRect">
            <a:avLst/>
          </a:prstGeom>
          <a:solidFill>
            <a:schemeClr val="bg2">
              <a:lumMod val="9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00E3F3-7F5C-43E1-9C4A-83BFE065FCC5}"/>
              </a:ext>
            </a:extLst>
          </p:cNvPr>
          <p:cNvSpPr/>
          <p:nvPr/>
        </p:nvSpPr>
        <p:spPr>
          <a:xfrm>
            <a:off x="219456" y="4517136"/>
            <a:ext cx="3206496" cy="377952"/>
          </a:xfrm>
          <a:prstGeom prst="roundRect">
            <a:avLst/>
          </a:prstGeom>
          <a:solidFill>
            <a:srgbClr val="C0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714DBE-4DE0-4868-9D99-9F3B1DE2D140}"/>
              </a:ext>
            </a:extLst>
          </p:cNvPr>
          <p:cNvSpPr/>
          <p:nvPr/>
        </p:nvSpPr>
        <p:spPr>
          <a:xfrm>
            <a:off x="207264" y="5248656"/>
            <a:ext cx="4376928" cy="377952"/>
          </a:xfrm>
          <a:prstGeom prst="roundRect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62FBE-EB36-4917-B97B-51E671A9495E}"/>
              </a:ext>
            </a:extLst>
          </p:cNvPr>
          <p:cNvSpPr txBox="1"/>
          <p:nvPr/>
        </p:nvSpPr>
        <p:spPr>
          <a:xfrm>
            <a:off x="3663696" y="306878"/>
            <a:ext cx="24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Pull all your setting from a config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C93A3-18CE-4F25-A548-F0E08BFD0A3A}"/>
              </a:ext>
            </a:extLst>
          </p:cNvPr>
          <p:cNvSpPr txBox="1"/>
          <p:nvPr/>
        </p:nvSpPr>
        <p:spPr>
          <a:xfrm>
            <a:off x="3663696" y="984088"/>
            <a:ext cx="3619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Setup your rest client with the method you want to call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8E0383-FA18-4285-A08E-F68FCD90006A}"/>
              </a:ext>
            </a:extLst>
          </p:cNvPr>
          <p:cNvSpPr txBox="1"/>
          <p:nvPr/>
        </p:nvSpPr>
        <p:spPr>
          <a:xfrm>
            <a:off x="3706368" y="1564894"/>
            <a:ext cx="3921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your Tenant and API key, this is required for all requests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B82B7-B692-4BFB-B169-54DC6CF51F57}"/>
              </a:ext>
            </a:extLst>
          </p:cNvPr>
          <p:cNvSpPr txBox="1"/>
          <p:nvPr/>
        </p:nvSpPr>
        <p:spPr>
          <a:xfrm>
            <a:off x="2487168" y="2303734"/>
            <a:ext cx="4640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Setup a prescription header, this one is with the minim amount of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D6B8D6-DDDD-4D37-993A-CF7D76827968}"/>
              </a:ext>
            </a:extLst>
          </p:cNvPr>
          <p:cNvSpPr txBox="1"/>
          <p:nvPr/>
        </p:nvSpPr>
        <p:spPr>
          <a:xfrm>
            <a:off x="6443472" y="3239585"/>
            <a:ext cx="4337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a line item to the collection, you can add as many as you want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631DB-6D03-4601-842B-BF7BD2769172}"/>
              </a:ext>
            </a:extLst>
          </p:cNvPr>
          <p:cNvSpPr txBox="1"/>
          <p:nvPr/>
        </p:nvSpPr>
        <p:spPr>
          <a:xfrm>
            <a:off x="4047744" y="4012876"/>
            <a:ext cx="5263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Serialize you class / </a:t>
            </a:r>
            <a:r>
              <a:rPr lang="en-US" sz="1200" dirty="0" err="1"/>
              <a:t>dto</a:t>
            </a:r>
            <a:r>
              <a:rPr lang="en-US" sz="1200" dirty="0"/>
              <a:t> into </a:t>
            </a:r>
            <a:r>
              <a:rPr lang="en-US" sz="1200" dirty="0" err="1"/>
              <a:t>Json</a:t>
            </a:r>
            <a:r>
              <a:rPr lang="en-US" sz="1200" dirty="0"/>
              <a:t> and attach it to the request to send to </a:t>
            </a:r>
            <a:r>
              <a:rPr lang="en-US" sz="1200" dirty="0" err="1"/>
              <a:t>RxStream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B4C136-20A4-4F78-921D-402C348F4029}"/>
              </a:ext>
            </a:extLst>
          </p:cNvPr>
          <p:cNvSpPr txBox="1"/>
          <p:nvPr/>
        </p:nvSpPr>
        <p:spPr>
          <a:xfrm>
            <a:off x="3438144" y="4567612"/>
            <a:ext cx="2869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the data to </a:t>
            </a:r>
            <a:r>
              <a:rPr lang="en-US" sz="1200" dirty="0" err="1"/>
              <a:t>RxStream</a:t>
            </a:r>
            <a:r>
              <a:rPr lang="en-US" sz="1200" dirty="0"/>
              <a:t> in </a:t>
            </a:r>
            <a:r>
              <a:rPr lang="en-US" sz="1200" dirty="0" err="1"/>
              <a:t>async</a:t>
            </a:r>
            <a:r>
              <a:rPr lang="en-US" sz="1200" dirty="0"/>
              <a:t> fashion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962FB1-A447-49C7-8432-5E9A131A10FA}"/>
              </a:ext>
            </a:extLst>
          </p:cNvPr>
          <p:cNvSpPr txBox="1"/>
          <p:nvPr/>
        </p:nvSpPr>
        <p:spPr>
          <a:xfrm>
            <a:off x="4556955" y="5293106"/>
            <a:ext cx="7449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deserialize your response into an object you can do something with.  In this case a collection of </a:t>
            </a:r>
            <a:r>
              <a:rPr lang="en-US" sz="1200" dirty="0" err="1"/>
              <a:t>ClosestEstimateDto’s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025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13F124-7A55-4766-8C64-32C019B8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6419850" cy="510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7DBA69-85C8-4763-9260-C42F4E4F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10" y="2028825"/>
            <a:ext cx="10427689" cy="3370646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A5AE766-D974-437C-B3D1-44C4542049F0}"/>
              </a:ext>
            </a:extLst>
          </p:cNvPr>
          <p:cNvSpPr/>
          <p:nvPr/>
        </p:nvSpPr>
        <p:spPr>
          <a:xfrm>
            <a:off x="6096000" y="5358262"/>
            <a:ext cx="1714500" cy="1059180"/>
          </a:xfrm>
          <a:prstGeom prst="wedgeRoundRectCallout">
            <a:avLst>
              <a:gd name="adj1" fmla="val 9389"/>
              <a:gd name="adj2" fmla="val -799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response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49260A54-5515-450B-87C6-570E98B45406}"/>
              </a:ext>
            </a:extLst>
          </p:cNvPr>
          <p:cNvSpPr/>
          <p:nvPr/>
        </p:nvSpPr>
        <p:spPr>
          <a:xfrm>
            <a:off x="2423160" y="5655945"/>
            <a:ext cx="1714500" cy="1059180"/>
          </a:xfrm>
          <a:prstGeom prst="wedgeRoundRectCallout">
            <a:avLst>
              <a:gd name="adj1" fmla="val 9389"/>
              <a:gd name="adj2" fmla="val -799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Deserialized response</a:t>
            </a:r>
          </a:p>
        </p:txBody>
      </p:sp>
    </p:spTree>
    <p:extLst>
      <p:ext uri="{BB962C8B-B14F-4D97-AF65-F5344CB8AC3E}">
        <p14:creationId xmlns:p14="http://schemas.microsoft.com/office/powerpoint/2010/main" val="87293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T Crane</dc:creator>
  <cp:lastModifiedBy>Allen T Crane</cp:lastModifiedBy>
  <cp:revision>10</cp:revision>
  <dcterms:created xsi:type="dcterms:W3CDTF">2018-03-20T13:38:50Z</dcterms:created>
  <dcterms:modified xsi:type="dcterms:W3CDTF">2018-03-21T02:22:39Z</dcterms:modified>
</cp:coreProperties>
</file>