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4000-AE2A-8AC9-E17B-8DE167CA4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B9113-76FE-58F3-2B03-A937DAEB6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DD78E-21AF-D6DC-A77F-BAC995AF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9B42C-B2CB-6694-1608-22AED30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5C9D8-EE67-AC40-E6DF-5B2D459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38759-0A10-ED00-3241-6672223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EE896-CAB1-87C1-30DE-9A73F52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2820D-0E1D-AD70-ED87-380549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A4A5-2F3C-AFDF-C81D-1306835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C9BE2-247E-3431-D68A-ED37DC51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6E73B5-EE96-0959-FD9C-31DD789B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55AD25-8D98-4AD6-D313-5264DC6B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CD467-DBBD-00A1-75EB-89E4189F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DD551-40C9-F959-5E53-3729D699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5739E-0B6D-A185-91CF-D745CFE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10E2-9FB7-83B6-FCB0-C07CF1BE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7341E-3F22-4303-B948-E62605F3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C31C2-C120-E328-9C04-21A77B13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3FE0D-63AD-0053-03C9-07283A0B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B086F-30CC-1874-27EE-475A746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E5DF4-A640-AE36-2D19-483D9DE3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6B79F-47B5-B6EE-7472-A864D94A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03C6F-0155-6F63-7330-5F3C2879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4C9A-7708-99BD-C90E-0002A9E5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34469-2E6A-D31E-6220-8661D05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246F-1529-5F1D-ABD3-CF9AB05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F2586-6959-A170-A442-7229D9E4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FDAA9A-DB01-32AD-C9D6-4B51FAC0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65FCF-5C6C-0641-1F4B-C160BBA5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A564DC-DEC9-1172-CD6E-A6C5A3B7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45E049-E25A-D720-9C16-51466A8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40C1-862F-75AD-B9A5-2C65430A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45683-6237-E74E-5AF2-CEC2CAAF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4824C-F51C-B089-C508-84C1C898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BA1454-6062-9C06-0806-F022837D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0D5B73-1342-05B7-29AF-21FD2369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A1008E-9A63-C4AE-F5EA-43350BAC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01739D-C0B3-A66F-9BB2-2A7BEBB9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55C73F-A2D3-5681-2267-FEECEEB5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05116-FF1D-E61E-1360-6CD55C60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573F5-148C-1D90-A43F-F0692DAF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C8C8D4-D015-808E-AB13-2105DCB5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E5A5F-3C2B-7F91-64DA-D702235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3755A-FABB-5B40-F14E-A28E2910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17B9FE-8387-8D68-97E7-4F231E6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ABE08D-6A91-2FC6-F209-BFC73A70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3F347-7FBA-8BD0-3543-EC2BDF37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BCB26-1046-C071-9894-CE4B6766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ACBECF-C686-C9AA-2B6F-21EFC7B2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AA393-9A91-127B-24D7-FCC16C09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DB9852-FA3B-A88E-88AC-8140E405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6446F5-E669-5A59-5E28-7B064C74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F671-B891-97C7-1C41-E7270048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37FC85-AC40-EA3F-619C-7ADE4EE2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6EF89-21F7-A3CF-CB28-A90403D7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76932-CCE4-06A4-FF5E-7CD65FAC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E46A6D-9ECC-29CE-8378-66754BD5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DF04E9-C1C4-D134-2667-A062A230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4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E87C-6C7A-DE58-DC03-FE5ED9DA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4BF58C-C650-1408-D6A5-2F0E7DE3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9F091-442E-6E6A-0178-D4B34B05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872F-D9CB-4186-9C25-671FAF4AFD83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E61D8-C928-A8A9-3A14-132BDB507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05B13-49AF-44B5-E140-08CC2740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7811-4F18-4BE9-99E1-3334EA3B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F8702-7773-3A45-21FF-C56FB13C5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Modular Platform based on Cdm8 processor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DCD7E-8511-54CD-F927-FBFEF5996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Repin</a:t>
            </a:r>
            <a:r>
              <a:rPr lang="en-US" dirty="0"/>
              <a:t> Nikolay</a:t>
            </a:r>
          </a:p>
          <a:p>
            <a:r>
              <a:rPr lang="en-US" dirty="0" err="1"/>
              <a:t>Tatarinov</a:t>
            </a:r>
            <a:r>
              <a:rPr lang="en-US" dirty="0"/>
              <a:t> Nikita</a:t>
            </a:r>
          </a:p>
          <a:p>
            <a:r>
              <a:rPr lang="en-US" dirty="0"/>
              <a:t>Group 21213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0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14581-AED5-4F9E-0992-B2B3D01C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Cocomake</a:t>
            </a:r>
            <a:r>
              <a:rPr lang="en-US" dirty="0"/>
              <a:t> settings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1FF1E-1D09-1053-2887-FC0B9B04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C41D-AFAB-99FF-2F53-1DCD8EF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structure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91D6B-8624-8E03-1598-5E1ABCE3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7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8CF20-FD76-276E-C3CC-6DD5F95F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84030-C5C9-AE5D-92F1-A6458206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1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0851A-69BE-3873-4CB5-6B27539E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en-US" dirty="0" err="1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B5322-CCEE-F2E2-5921-6A8A23A1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72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6E548-92E9-31CA-0260-A789155C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DF68F-597E-FE50-BF89-016AC487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ECBF-13CA-6F36-DBD6-F895709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E87E4-FE4F-111E-3E05-0E6DEFD6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configured to solve different tasks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20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DE857-BB15-1284-12F3-0D22A7B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E3C3E-B152-AB08-B210-18848926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scheme consists of modules connected only with wires with no additional </a:t>
            </a:r>
            <a:r>
              <a:rPr lang="en-US" dirty="0" err="1"/>
              <a:t>elemnts</a:t>
            </a:r>
            <a:endParaRPr lang="en-US" dirty="0"/>
          </a:p>
          <a:p>
            <a:r>
              <a:rPr lang="en-US" dirty="0"/>
              <a:t>Just like devices on system bus on regular 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0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A4405-FCA6-EF8E-60AC-C0467F76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741BA-EB16-D32D-8035-0170E660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61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6CC67-26A5-F49D-A59D-211FC94E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memory banks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BA9EB-2D89-D40A-906B-BB024ECF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5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133F8-DE7A-76C8-B9BF-85EBF550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F9C22-0173-91B1-205A-A1580B59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produce big images -&gt; </a:t>
            </a:r>
            <a:r>
              <a:rPr lang="en-US" dirty="0" err="1"/>
              <a:t>cocomake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B5570-5D2E-CDD5-99C2-48E18F8A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7F97E-F273-6E9D-8D34-E2F072BE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4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F2F79-37D5-5E80-57BA-2B68936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7D821-0E45-A305-B21C-538FC6BA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9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D474C-90BE-0440-D452-4921A1FF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3119A-80FE-1237-79E7-C73C748E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71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Office PowerPoint</Application>
  <PresentationFormat>Широкоэкранный</PresentationFormat>
  <Paragraphs>20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Universal Modular Platform based on Cdm8 processor</vt:lpstr>
      <vt:lpstr>Universal</vt:lpstr>
      <vt:lpstr>Modular</vt:lpstr>
      <vt:lpstr>Platform ?</vt:lpstr>
      <vt:lpstr>Our approach to memory banks</vt:lpstr>
      <vt:lpstr>Презентация PowerPoint</vt:lpstr>
      <vt:lpstr>cocomake</vt:lpstr>
      <vt:lpstr>Demostation</vt:lpstr>
      <vt:lpstr>Scheme</vt:lpstr>
      <vt:lpstr>Cocomake settings</vt:lpstr>
      <vt:lpstr>Programs structure</vt:lpstr>
      <vt:lpstr>Code samples</vt:lpstr>
      <vt:lpstr>Switch to logisim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Modular Platform based on Cdm8 processor</dc:title>
  <dc:creator>comp_i5</dc:creator>
  <cp:lastModifiedBy>comp_i5</cp:lastModifiedBy>
  <cp:revision>1</cp:revision>
  <dcterms:created xsi:type="dcterms:W3CDTF">2022-05-10T09:39:06Z</dcterms:created>
  <dcterms:modified xsi:type="dcterms:W3CDTF">2022-05-10T09:53:19Z</dcterms:modified>
</cp:coreProperties>
</file>