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4" r:id="rId5"/>
    <p:sldId id="271" r:id="rId6"/>
    <p:sldId id="260" r:id="rId7"/>
    <p:sldId id="261" r:id="rId8"/>
    <p:sldId id="262" r:id="rId9"/>
    <p:sldId id="263" r:id="rId10"/>
    <p:sldId id="264" r:id="rId11"/>
    <p:sldId id="276" r:id="rId12"/>
    <p:sldId id="266" r:id="rId13"/>
    <p:sldId id="273" r:id="rId14"/>
    <p:sldId id="272" r:id="rId15"/>
    <p:sldId id="275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4000-AE2A-8AC9-E17B-8DE167CA4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B9113-76FE-58F3-2B03-A937DAEB6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DD78E-21AF-D6DC-A77F-BAC995AF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9B42C-B2CB-6694-1608-22AED30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5C9D8-EE67-AC40-E6DF-5B2D459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38759-0A10-ED00-3241-6672223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EE896-CAB1-87C1-30DE-9A73F52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2820D-0E1D-AD70-ED87-380549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A4A5-2F3C-AFDF-C81D-1306835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C9BE2-247E-3431-D68A-ED37DC51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6E73B5-EE96-0959-FD9C-31DD789B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55AD25-8D98-4AD6-D313-5264DC6B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CD467-DBBD-00A1-75EB-89E4189F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DD551-40C9-F959-5E53-3729D699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5739E-0B6D-A185-91CF-D745CFE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10E2-9FB7-83B6-FCB0-C07CF1BE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7341E-3F22-4303-B948-E62605F3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31C2-C120-E328-9C04-21A77B13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3FE0D-63AD-0053-03C9-07283A0B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B086F-30CC-1874-27EE-475A746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5DF4-A640-AE36-2D19-483D9DE3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6B79F-47B5-B6EE-7472-A864D94A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03C6F-0155-6F63-7330-5F3C287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4C9A-7708-99BD-C90E-0002A9E5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34469-2E6A-D31E-6220-8661D05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246F-1529-5F1D-ABD3-CF9AB05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F2586-6959-A170-A442-7229D9E4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FDAA9A-DB01-32AD-C9D6-4B51FAC0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65FCF-5C6C-0641-1F4B-C160BBA5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A564DC-DEC9-1172-CD6E-A6C5A3B7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45E049-E25A-D720-9C16-51466A8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40C1-862F-75AD-B9A5-2C65430A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45683-6237-E74E-5AF2-CEC2CAAF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4824C-F51C-B089-C508-84C1C898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BA1454-6062-9C06-0806-F022837D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0D5B73-1342-05B7-29AF-21FD2369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A1008E-9A63-C4AE-F5EA-43350BAC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01739D-C0B3-A66F-9BB2-2A7BEBB9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55C73F-A2D3-5681-2267-FEECEEB5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5116-FF1D-E61E-1360-6CD55C6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573F5-148C-1D90-A43F-F0692DAF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C8C8D4-D015-808E-AB13-2105DCB5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E5A5F-3C2B-7F91-64DA-D702235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3755A-FABB-5B40-F14E-A28E2910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17B9FE-8387-8D68-97E7-4F231E6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ABE08D-6A91-2FC6-F209-BFC73A7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3F347-7FBA-8BD0-3543-EC2BDF37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BCB26-1046-C071-9894-CE4B6766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CBECF-C686-C9AA-2B6F-21EFC7B2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AA393-9A91-127B-24D7-FCC16C09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B9852-FA3B-A88E-88AC-8140E4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6446F5-E669-5A59-5E28-7B064C74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F671-B891-97C7-1C41-E7270048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37FC85-AC40-EA3F-619C-7ADE4EE2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6EF89-21F7-A3CF-CB28-A90403D7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76932-CCE4-06A4-FF5E-7CD65FAC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E46A6D-9ECC-29CE-8378-66754BD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DF04E9-C1C4-D134-2667-A062A23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4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E87C-6C7A-DE58-DC03-FE5ED9DA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4BF58C-C650-1408-D6A5-2F0E7DE3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9F091-442E-6E6A-0178-D4B34B05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872F-D9CB-4186-9C25-671FAF4AFD83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E61D8-C928-A8A9-3A14-132BDB507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05B13-49AF-44B5-E140-08CC2740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F8702-7773-3A45-21FF-C56FB13C5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Platform based on Cdm8 processor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DCD7E-8511-54CD-F927-FBFEF5996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Repin</a:t>
            </a:r>
            <a:r>
              <a:rPr lang="en-US" dirty="0"/>
              <a:t> Nikolay</a:t>
            </a:r>
          </a:p>
          <a:p>
            <a:r>
              <a:rPr lang="en-US" dirty="0" err="1"/>
              <a:t>Tatarinov</a:t>
            </a:r>
            <a:r>
              <a:rPr lang="en-US" dirty="0"/>
              <a:t> Nikita</a:t>
            </a:r>
          </a:p>
          <a:p>
            <a:r>
              <a:rPr lang="en-US" dirty="0"/>
              <a:t>Group 21213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0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D474C-90BE-0440-D452-4921A1FF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CD4709-E1EA-C0DF-51D1-C10FE13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6" y="1836511"/>
            <a:ext cx="4673388" cy="4351338"/>
          </a:xfrm>
        </p:spPr>
      </p:pic>
    </p:spTree>
    <p:extLst>
      <p:ext uri="{BB962C8B-B14F-4D97-AF65-F5344CB8AC3E}">
        <p14:creationId xmlns:p14="http://schemas.microsoft.com/office/powerpoint/2010/main" val="22349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966C2-D473-BFA0-F80F-AE502BB5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B5B3EA-16C5-7586-9E42-3A7923685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30" y="1825625"/>
            <a:ext cx="6825539" cy="4351338"/>
          </a:xfrm>
        </p:spPr>
      </p:pic>
    </p:spTree>
    <p:extLst>
      <p:ext uri="{BB962C8B-B14F-4D97-AF65-F5344CB8AC3E}">
        <p14:creationId xmlns:p14="http://schemas.microsoft.com/office/powerpoint/2010/main" val="18995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C41D-AFAB-99FF-2F53-1DCD8EF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structure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91D6B-8624-8E03-1598-5E1ABCE3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27A8-3F59-69DB-749A-017BFD78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FD551-0C90-3FCB-18F1-E57AEA53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Soviet/Russian variant</a:t>
            </a:r>
          </a:p>
          <a:p>
            <a:r>
              <a:rPr lang="en-US" dirty="0"/>
              <a:t>Involves a lot of graphics</a:t>
            </a:r>
          </a:p>
          <a:p>
            <a:r>
              <a:rPr lang="en-US" dirty="0"/>
              <a:t>Uses a lot of memory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1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71B3B-BDEE-88EA-0A87-4066CAD7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5E879-96D9-D792-0B4A-66E64DF9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AI</a:t>
            </a:r>
          </a:p>
          <a:p>
            <a:r>
              <a:rPr lang="en-US" dirty="0"/>
              <a:t>*picture*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52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69BBF-17FB-CFBC-9397-29EEDEBF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16320-AF29-4AB0-C394-E3F6D530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constants</a:t>
            </a:r>
          </a:p>
          <a:p>
            <a:r>
              <a:rPr lang="en-US" dirty="0"/>
              <a:t>Libraries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3E7D1-F405-F863-25FC-0D44F2D0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" b="20550"/>
          <a:stretch/>
        </p:blipFill>
        <p:spPr>
          <a:xfrm>
            <a:off x="4733925" y="2163081"/>
            <a:ext cx="6772275" cy="32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8CF20-FD76-276E-C3CC-6DD5F95F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84030-C5C9-AE5D-92F1-A6458206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41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0851A-69BE-3873-4CB5-6B27539E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en-US" dirty="0" err="1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B5322-CCEE-F2E2-5921-6A8A23A1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2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6E548-92E9-31CA-0260-A789155C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DF68F-597E-FE50-BF89-016AC487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2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5BF7B-381B-046F-97C1-C16E2DD6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227BF-13AD-69AB-1B87-ACBA5E82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deiced not to design proprietary devices, but to develop a universal platform, that have a lot of applications and can be configured to solve different tasks.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3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DE857-BB15-1284-12F3-0D22A7B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E3C3E-B152-AB08-B210-18848926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scheme consists of modules (devices) connected only with wires with no additional elements</a:t>
            </a:r>
          </a:p>
          <a:p>
            <a:r>
              <a:rPr lang="en-US" dirty="0"/>
              <a:t>Just like devices on system bus of regular PC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61420-899B-A268-51EA-B9D2B0A4A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3844581"/>
            <a:ext cx="1199364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E5456-ECF3-6020-B2F4-987BBFB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this platform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42DB3-6D03-D4BE-047A-42D27F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controller</a:t>
            </a:r>
          </a:p>
          <a:p>
            <a:r>
              <a:rPr lang="en-US" dirty="0"/>
              <a:t>Expandable ROM and RAM</a:t>
            </a:r>
            <a:r>
              <a:rPr lang="ru-RU" dirty="0"/>
              <a:t> </a:t>
            </a:r>
            <a:r>
              <a:rPr lang="en-US" dirty="0"/>
              <a:t>both up 32 KB</a:t>
            </a:r>
          </a:p>
          <a:p>
            <a:r>
              <a:rPr lang="en-US" dirty="0"/>
              <a:t>A lot of other useful peripheral devices</a:t>
            </a:r>
          </a:p>
          <a:p>
            <a:pPr lvl="1"/>
            <a:r>
              <a:rPr lang="en-US" dirty="0"/>
              <a:t>Joystick, Terminal, Keypad Controllers</a:t>
            </a:r>
          </a:p>
          <a:p>
            <a:pPr lvl="1"/>
            <a:r>
              <a:rPr lang="en-US" dirty="0"/>
              <a:t>Interrupt Arbiter</a:t>
            </a:r>
          </a:p>
          <a:p>
            <a:pPr lvl="1"/>
            <a:r>
              <a:rPr lang="en-US" dirty="0"/>
              <a:t>Random number generator</a:t>
            </a:r>
          </a:p>
          <a:p>
            <a:pPr lvl="1"/>
            <a:r>
              <a:rPr lang="en-US" dirty="0"/>
              <a:t>Hex and 7-segment display drivers</a:t>
            </a:r>
          </a:p>
          <a:p>
            <a:pPr lvl="1"/>
            <a:r>
              <a:rPr lang="en-US" dirty="0"/>
              <a:t>16-bit Math Coprocessor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8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6AD5A-C34C-141B-A28A-12769F7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ADA7F-4113-E1EE-499D-6663BEA0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32x32/30x32 pixels</a:t>
            </a:r>
          </a:p>
          <a:p>
            <a:r>
              <a:rPr lang="en-US" dirty="0"/>
              <a:t>1/8 colors</a:t>
            </a:r>
          </a:p>
          <a:p>
            <a:r>
              <a:rPr lang="en-US" dirty="0"/>
              <a:t>Double buffer ???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7CFF7-6438-E2F4-7AB3-0F4F4AD2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59" y="1114992"/>
            <a:ext cx="603016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6CC67-26A5-F49D-A59D-211FC94E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memory banks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BA9EB-2D89-D40A-906B-BB024ECF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36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Banks are independent 256 bytes sections of ROM</a:t>
            </a:r>
          </a:p>
          <a:p>
            <a:r>
              <a:rPr lang="en-US" dirty="0"/>
              <a:t>We can jump from random place of one bank to random place of other bank</a:t>
            </a:r>
          </a:p>
          <a:p>
            <a:r>
              <a:rPr lang="en-US" dirty="0"/>
              <a:t>We can return from bank to the place where we had been before</a:t>
            </a:r>
          </a:p>
          <a:p>
            <a:r>
              <a:rPr lang="en-US" dirty="0"/>
              <a:t>Recursive calls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AFEC7-1341-637E-2380-39112B81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48" y="0"/>
            <a:ext cx="52482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133F8-DE7A-76C8-B9BF-85EBF550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F9C22-0173-91B1-205A-A1580B59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produce big images -&gt; </a:t>
            </a:r>
            <a:r>
              <a:rPr lang="en-US" dirty="0" err="1"/>
              <a:t>cocomake</a:t>
            </a:r>
            <a:endParaRPr lang="en-US" dirty="0"/>
          </a:p>
          <a:p>
            <a:r>
              <a:rPr lang="en-US" dirty="0"/>
              <a:t>ROM image consists of continuous</a:t>
            </a:r>
            <a:r>
              <a:rPr lang="ru-RU" dirty="0"/>
              <a:t> 256 </a:t>
            </a:r>
            <a:r>
              <a:rPr lang="en-US" dirty="0"/>
              <a:t>byte modules</a:t>
            </a:r>
          </a:p>
          <a:p>
            <a:r>
              <a:rPr lang="en-US" dirty="0" err="1"/>
              <a:t>Cocol</a:t>
            </a:r>
            <a:r>
              <a:rPr lang="en-US" dirty="0"/>
              <a:t> (standard linker) can’t generate images larger than 256 bytes.</a:t>
            </a:r>
          </a:p>
          <a:p>
            <a:r>
              <a:rPr lang="en-US" dirty="0"/>
              <a:t>That’s why we developed </a:t>
            </a:r>
            <a:r>
              <a:rPr lang="en-US" dirty="0" err="1"/>
              <a:t>cocomake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B5570-5D2E-CDD5-99C2-48E18F8A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7F97E-F273-6E9D-8D34-E2F072BE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Configurable build system that can produce imager larger that 256 bytes</a:t>
            </a:r>
          </a:p>
          <a:p>
            <a:r>
              <a:rPr lang="en-US" dirty="0"/>
              <a:t>Incremental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01FBA-7D16-F69A-5B33-C567AD00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76475"/>
            <a:ext cx="6819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F2F79-37D5-5E80-57BA-2B68936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7D821-0E45-A305-B21C-538FC6BA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90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250</Words>
  <Application>Microsoft Office PowerPoint</Application>
  <PresentationFormat>Широкоэкранный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Modular Platform based on Cdm8 processor</vt:lpstr>
      <vt:lpstr>Idea</vt:lpstr>
      <vt:lpstr>Modular</vt:lpstr>
      <vt:lpstr>Features of this platform</vt:lpstr>
      <vt:lpstr>Display</vt:lpstr>
      <vt:lpstr>Our approach to memory banks</vt:lpstr>
      <vt:lpstr>Презентация PowerPoint</vt:lpstr>
      <vt:lpstr>cocomake</vt:lpstr>
      <vt:lpstr>Demostation</vt:lpstr>
      <vt:lpstr>Scheme</vt:lpstr>
      <vt:lpstr>Презентация PowerPoint</vt:lpstr>
      <vt:lpstr>Programs structure</vt:lpstr>
      <vt:lpstr>Battleship Game</vt:lpstr>
      <vt:lpstr>AI</vt:lpstr>
      <vt:lpstr>C preprocessor </vt:lpstr>
      <vt:lpstr>Code samples</vt:lpstr>
      <vt:lpstr>Switch to logisim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Modular Platform based on Cdm8 processor</dc:title>
  <dc:creator>comp_i5</dc:creator>
  <cp:lastModifiedBy>comp_i5</cp:lastModifiedBy>
  <cp:revision>3</cp:revision>
  <dcterms:created xsi:type="dcterms:W3CDTF">2022-05-10T09:39:06Z</dcterms:created>
  <dcterms:modified xsi:type="dcterms:W3CDTF">2022-05-15T11:49:28Z</dcterms:modified>
</cp:coreProperties>
</file>