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09-Aug-19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09-Aug-19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09-Aug-19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09-Aug-19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09-Aug-19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09-Aug-19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09-Aug-19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09-Aug-19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09-Aug-19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09-Aug-19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09-Aug-19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09-Aug-19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Controlling computer using Hand gestures using </a:t>
            </a:r>
            <a:r>
              <a:rPr lang="en-US" sz="8800" dirty="0" err="1" smtClean="0"/>
              <a:t>arduino</a:t>
            </a:r>
            <a:endParaRPr lang="en-US" sz="8800" dirty="0"/>
          </a:p>
        </p:txBody>
      </p:sp>
      <p:sp>
        <p:nvSpPr>
          <p:cNvPr id="3" name="Subtitle 2"/>
          <p:cNvSpPr>
            <a:spLocks noGrp="1"/>
          </p:cNvSpPr>
          <p:nvPr>
            <p:ph type="subTitle" idx="1"/>
          </p:nvPr>
        </p:nvSpPr>
        <p:spPr>
          <a:xfrm>
            <a:off x="2215045" y="5979197"/>
            <a:ext cx="8045373" cy="305694"/>
          </a:xfrm>
        </p:spPr>
        <p:txBody>
          <a:bodyPr>
            <a:normAutofit fontScale="85000" lnSpcReduction="20000"/>
          </a:bodyPr>
          <a:lstStyle/>
          <a:p>
            <a:endParaRPr lang="en-US" dirty="0"/>
          </a:p>
        </p:txBody>
      </p:sp>
    </p:spTree>
    <p:extLst>
      <p:ext uri="{BB962C8B-B14F-4D97-AF65-F5344CB8AC3E}">
        <p14:creationId xmlns:p14="http://schemas.microsoft.com/office/powerpoint/2010/main" val="2036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a:t>
            </a:r>
            <a:endParaRPr lang="en-US" dirty="0"/>
          </a:p>
        </p:txBody>
      </p:sp>
      <p:sp>
        <p:nvSpPr>
          <p:cNvPr id="3" name="Content Placeholder 2"/>
          <p:cNvSpPr>
            <a:spLocks noGrp="1"/>
          </p:cNvSpPr>
          <p:nvPr>
            <p:ph idx="1"/>
          </p:nvPr>
        </p:nvSpPr>
        <p:spPr/>
        <p:txBody>
          <a:bodyPr>
            <a:normAutofit/>
          </a:bodyPr>
          <a:lstStyle/>
          <a:p>
            <a:r>
              <a:rPr lang="en-US" sz="2800" dirty="0"/>
              <a:t>Recently Gesture controlled Laptops or computers are getting very famous. This technique is </a:t>
            </a:r>
            <a:r>
              <a:rPr lang="en-US" sz="2800" dirty="0" smtClean="0"/>
              <a:t>called</a:t>
            </a:r>
            <a:r>
              <a:rPr lang="en-US" sz="2800" dirty="0">
                <a:solidFill>
                  <a:schemeClr val="tx1"/>
                </a:solidFill>
              </a:rPr>
              <a:t> </a:t>
            </a:r>
            <a:r>
              <a:rPr lang="en-US" sz="2800" dirty="0" smtClean="0"/>
              <a:t>Leap Motion which </a:t>
            </a:r>
            <a:r>
              <a:rPr lang="en-US" sz="2800" dirty="0"/>
              <a:t>enables us to control certain functions on our computer/Laptop by simply waving our hand in front of it. It is very cool and fun to do it, but these laptops are really priced very high. So in this project let us try building our own Gesture control Laptop/Computer by combining the Power of Arduino and Python.</a:t>
            </a:r>
            <a:endParaRPr lang="en-US" sz="2800" dirty="0"/>
          </a:p>
        </p:txBody>
      </p:sp>
    </p:spTree>
    <p:extLst>
      <p:ext uri="{BB962C8B-B14F-4D97-AF65-F5344CB8AC3E}">
        <p14:creationId xmlns:p14="http://schemas.microsoft.com/office/powerpoint/2010/main" val="93388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normAutofit/>
          </a:bodyPr>
          <a:lstStyle/>
          <a:p>
            <a:r>
              <a:rPr lang="en-US" sz="2400" dirty="0"/>
              <a:t>The concept behind the project is very simple. We will place two Ultrasonic (US) sensors on top of our monitor and will read the distance between the monitor and our hand using </a:t>
            </a:r>
            <a:r>
              <a:rPr lang="en-US" sz="2400" dirty="0" smtClean="0"/>
              <a:t> Arduino</a:t>
            </a:r>
            <a:r>
              <a:rPr lang="en-US" sz="2400" dirty="0"/>
              <a:t>, based on this value of distance we will perform certain actions. To perform actions on our computer we use Python </a:t>
            </a:r>
            <a:r>
              <a:rPr lang="en-US" sz="2400" dirty="0" err="1" smtClean="0"/>
              <a:t>pyAutogui</a:t>
            </a:r>
            <a:r>
              <a:rPr lang="en-US" sz="2400" dirty="0"/>
              <a:t> library. The commands from Arduino are sent to the computer through serial port (USB). This data will be then read by python which is running on the computer and based on the read data an action will be performed</a:t>
            </a:r>
            <a:endParaRPr lang="en-US" sz="2400" dirty="0"/>
          </a:p>
        </p:txBody>
      </p:sp>
    </p:spTree>
    <p:extLst>
      <p:ext uri="{BB962C8B-B14F-4D97-AF65-F5344CB8AC3E}">
        <p14:creationId xmlns:p14="http://schemas.microsoft.com/office/powerpoint/2010/main" val="220707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used </a:t>
            </a:r>
            <a:endParaRPr lang="en-US" dirty="0"/>
          </a:p>
        </p:txBody>
      </p:sp>
      <p:sp>
        <p:nvSpPr>
          <p:cNvPr id="3" name="Content Placeholder 2"/>
          <p:cNvSpPr>
            <a:spLocks noGrp="1"/>
          </p:cNvSpPr>
          <p:nvPr>
            <p:ph idx="1"/>
          </p:nvPr>
        </p:nvSpPr>
        <p:spPr/>
        <p:txBody>
          <a:bodyPr/>
          <a:lstStyle/>
          <a:p>
            <a:r>
              <a:rPr lang="en-US" dirty="0" smtClean="0"/>
              <a:t>One Arduino UNO</a:t>
            </a:r>
          </a:p>
          <a:p>
            <a:r>
              <a:rPr lang="en-US" dirty="0" smtClean="0"/>
              <a:t>Two Ultrasonic Sensors</a:t>
            </a:r>
          </a:p>
          <a:p>
            <a:r>
              <a:rPr lang="en-US" dirty="0" smtClean="0"/>
              <a:t>Jump Wires</a:t>
            </a:r>
          </a:p>
          <a:p>
            <a:r>
              <a:rPr lang="en-US" dirty="0" smtClean="0"/>
              <a:t>LCD Screen</a:t>
            </a:r>
          </a:p>
          <a:p>
            <a:r>
              <a:rPr lang="en-US" dirty="0" smtClean="0"/>
              <a:t>Breadboard</a:t>
            </a:r>
          </a:p>
          <a:p>
            <a:r>
              <a:rPr lang="en-US" dirty="0" smtClean="0"/>
              <a:t>3.3 </a:t>
            </a:r>
            <a:r>
              <a:rPr lang="en-US" dirty="0" err="1" smtClean="0"/>
              <a:t>Kohm</a:t>
            </a:r>
            <a:r>
              <a:rPr lang="en-US" dirty="0" smtClean="0"/>
              <a:t> resistor or Potentiometer</a:t>
            </a:r>
          </a:p>
          <a:p>
            <a:r>
              <a:rPr lang="en-US" dirty="0" smtClean="0"/>
              <a:t>2.2 </a:t>
            </a:r>
            <a:r>
              <a:rPr lang="en-US" dirty="0" err="1" smtClean="0"/>
              <a:t>Kohm</a:t>
            </a:r>
            <a:r>
              <a:rPr lang="en-US" dirty="0" smtClean="0"/>
              <a:t> resistor</a:t>
            </a:r>
          </a:p>
          <a:p>
            <a:endParaRPr lang="en-US" dirty="0"/>
          </a:p>
        </p:txBody>
      </p:sp>
    </p:spTree>
    <p:extLst>
      <p:ext uri="{BB962C8B-B14F-4D97-AF65-F5344CB8AC3E}">
        <p14:creationId xmlns:p14="http://schemas.microsoft.com/office/powerpoint/2010/main" val="384682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704" y="2067059"/>
            <a:ext cx="9578450" cy="3934496"/>
          </a:xfrm>
        </p:spPr>
      </p:pic>
    </p:spTree>
    <p:extLst>
      <p:ext uri="{BB962C8B-B14F-4D97-AF65-F5344CB8AC3E}">
        <p14:creationId xmlns:p14="http://schemas.microsoft.com/office/powerpoint/2010/main" val="3100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Arduino should be programmed to read the distance of hand from the US </a:t>
            </a:r>
            <a:r>
              <a:rPr lang="en-US" dirty="0" smtClean="0"/>
              <a:t>sensor.</a:t>
            </a:r>
            <a:r>
              <a:rPr lang="en-US" dirty="0"/>
              <a:t> By reading the value of distance we can arrive at certain actions to be controlled with gestures, for example in this program I have programmed </a:t>
            </a:r>
            <a:r>
              <a:rPr lang="en-US" b="1" dirty="0"/>
              <a:t>5 actions</a:t>
            </a:r>
            <a:r>
              <a:rPr lang="en-US" dirty="0"/>
              <a:t> as a demo.</a:t>
            </a:r>
          </a:p>
          <a:p>
            <a:r>
              <a:rPr lang="en-US" b="1" dirty="0"/>
              <a:t>Action 1: </a:t>
            </a:r>
            <a:r>
              <a:rPr lang="en-US" dirty="0"/>
              <a:t>When both the hands are placed up before the sensor at a particular far distance then the video in VLC player should Play/Pause.</a:t>
            </a:r>
          </a:p>
          <a:p>
            <a:r>
              <a:rPr lang="en-US" b="1" dirty="0"/>
              <a:t>Action 2: </a:t>
            </a:r>
            <a:r>
              <a:rPr lang="en-US" dirty="0"/>
              <a:t>When right hand is placed up before the sensor at a particular far distance then the video should Fast Forward one step.</a:t>
            </a:r>
          </a:p>
          <a:p>
            <a:r>
              <a:rPr lang="en-US" b="1" dirty="0"/>
              <a:t>Action 3: </a:t>
            </a:r>
            <a:r>
              <a:rPr lang="en-US" dirty="0"/>
              <a:t>When left hand is placed up before the sensor at a particular far distance then the video should Rewind one step.</a:t>
            </a:r>
          </a:p>
          <a:p>
            <a:r>
              <a:rPr lang="en-US" b="1" dirty="0"/>
              <a:t>Action 4: </a:t>
            </a:r>
            <a:r>
              <a:rPr lang="en-US" dirty="0"/>
              <a:t>When right hand is placed up before the sensor at a particular near distance and then if moved towards the sensor the video should fast forward and if moved away the video should Rewind.</a:t>
            </a:r>
          </a:p>
          <a:p>
            <a:r>
              <a:rPr lang="en-US" b="1" dirty="0"/>
              <a:t>Action 5: </a:t>
            </a:r>
            <a:r>
              <a:rPr lang="en-US" dirty="0"/>
              <a:t>When left hand is placed up before the sensor at a particular near distance and then if moved towards the sensor the volume of video should increase and if moved away the volume should Decrease</a:t>
            </a:r>
            <a:r>
              <a:rPr lang="en-US" dirty="0" smtClean="0"/>
              <a:t>.</a:t>
            </a:r>
            <a:endParaRPr lang="en-US" dirty="0"/>
          </a:p>
        </p:txBody>
      </p:sp>
    </p:spTree>
    <p:extLst>
      <p:ext uri="{BB962C8B-B14F-4D97-AF65-F5344CB8AC3E}">
        <p14:creationId xmlns:p14="http://schemas.microsoft.com/office/powerpoint/2010/main" val="68435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8376"/>
          </a:xfrm>
        </p:spPr>
        <p:txBody>
          <a:bodyPr>
            <a:normAutofit fontScale="90000"/>
          </a:bodyPr>
          <a:lstStyle/>
          <a:p>
            <a:r>
              <a:rPr lang="en-US" dirty="0" smtClean="0"/>
              <a:t>.</a:t>
            </a:r>
            <a:endParaRPr lang="en-US" dirty="0"/>
          </a:p>
        </p:txBody>
      </p:sp>
      <p:sp>
        <p:nvSpPr>
          <p:cNvPr id="5" name="Content Placeholder 4"/>
          <p:cNvSpPr>
            <a:spLocks noGrp="1"/>
          </p:cNvSpPr>
          <p:nvPr>
            <p:ph idx="1"/>
          </p:nvPr>
        </p:nvSpPr>
        <p:spPr>
          <a:xfrm>
            <a:off x="1251678" y="206062"/>
            <a:ext cx="10178322" cy="6503831"/>
          </a:xfrm>
        </p:spPr>
        <p:txBody>
          <a:bodyPr>
            <a:normAutofit/>
          </a:bodyPr>
          <a:lstStyle/>
          <a:p>
            <a:r>
              <a:rPr lang="en-US" dirty="0"/>
              <a:t/>
            </a:r>
            <a:br>
              <a:rPr lang="en-US" dirty="0"/>
            </a:br>
            <a:r>
              <a:rPr lang="en-US" dirty="0"/>
              <a:t>We need to </a:t>
            </a:r>
            <a:r>
              <a:rPr lang="en-US" b="1" dirty="0"/>
              <a:t>calculate the distance between the Sensor and the hand</a:t>
            </a:r>
            <a:r>
              <a:rPr lang="en-US" dirty="0"/>
              <a:t> each time before concluding on any action. So we have to do it many times, which means this code should be used as a function. We have written a function named </a:t>
            </a:r>
            <a:r>
              <a:rPr lang="en-US" i="1" dirty="0" err="1"/>
              <a:t>calculate_distance</a:t>
            </a:r>
            <a:r>
              <a:rPr lang="en-US" i="1" dirty="0"/>
              <a:t>()</a:t>
            </a:r>
            <a:r>
              <a:rPr lang="en-US" dirty="0"/>
              <a:t> which will return us the distance between the sensor and the hand</a:t>
            </a:r>
            <a:r>
              <a:rPr lang="en-US" dirty="0" smtClean="0"/>
              <a:t>.</a:t>
            </a:r>
          </a:p>
          <a:p>
            <a:r>
              <a:rPr lang="en-US" dirty="0"/>
              <a:t>Inside our main </a:t>
            </a:r>
            <a:r>
              <a:rPr lang="en-US" i="1" dirty="0"/>
              <a:t>loop </a:t>
            </a:r>
            <a:r>
              <a:rPr lang="en-US" dirty="0"/>
              <a:t>we </a:t>
            </a:r>
            <a:r>
              <a:rPr lang="en-US" b="1" dirty="0"/>
              <a:t>check for the value of distance and perform the actions</a:t>
            </a:r>
            <a:r>
              <a:rPr lang="en-US" dirty="0"/>
              <a:t> mentioned above. Before that we use two variables </a:t>
            </a:r>
            <a:r>
              <a:rPr lang="en-US" i="1" dirty="0" err="1"/>
              <a:t>distL</a:t>
            </a:r>
            <a:r>
              <a:rPr lang="en-US" dirty="0"/>
              <a:t> and </a:t>
            </a:r>
            <a:r>
              <a:rPr lang="en-US" i="1" dirty="0" err="1"/>
              <a:t>distR</a:t>
            </a:r>
            <a:r>
              <a:rPr lang="en-US" dirty="0"/>
              <a:t> which gets updated with current distance </a:t>
            </a:r>
            <a:r>
              <a:rPr lang="en-US" dirty="0" smtClean="0"/>
              <a:t>value</a:t>
            </a:r>
          </a:p>
          <a:p>
            <a:r>
              <a:rPr lang="en-US" dirty="0"/>
              <a:t>Since we know the distance between both the sensors, we can now compare it with predefined values and arrive at certain actions. For example if both the hands are placed at a distance of 40 mc then we play/pause the video. Here the word </a:t>
            </a:r>
            <a:r>
              <a:rPr lang="en-US" b="1" dirty="0"/>
              <a:t>“Play/Pause”</a:t>
            </a:r>
            <a:r>
              <a:rPr lang="en-US" dirty="0"/>
              <a:t> will be sent out through serial </a:t>
            </a:r>
            <a:r>
              <a:rPr lang="en-US" dirty="0" smtClean="0"/>
              <a:t>port</a:t>
            </a:r>
          </a:p>
          <a:p>
            <a:r>
              <a:rPr lang="en-US" dirty="0" smtClean="0"/>
              <a:t>If </a:t>
            </a:r>
            <a:r>
              <a:rPr lang="en-US" dirty="0"/>
              <a:t>the Right hand alone is placed before the module then we fast forward the video by one step and if it is left hand we rewind by one step. Based on the action, here the word </a:t>
            </a:r>
            <a:r>
              <a:rPr lang="en-US" b="1" dirty="0"/>
              <a:t>“Rewind” or “Forward”</a:t>
            </a:r>
            <a:r>
              <a:rPr lang="en-US" dirty="0"/>
              <a:t> will be sent out through serial </a:t>
            </a:r>
            <a:r>
              <a:rPr lang="en-US" dirty="0" smtClean="0"/>
              <a:t>port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4154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0"/>
            <a:ext cx="10178322" cy="103031"/>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1251678" y="399245"/>
            <a:ext cx="10178322" cy="6272011"/>
          </a:xfrm>
        </p:spPr>
        <p:txBody>
          <a:bodyPr/>
          <a:lstStyle/>
          <a:p>
            <a:r>
              <a:rPr lang="en-US" dirty="0"/>
              <a:t/>
            </a:r>
            <a:br>
              <a:rPr lang="en-US" dirty="0"/>
            </a:br>
            <a:r>
              <a:rPr lang="en-US" dirty="0"/>
              <a:t>Foe detailed control of volume and track we use a different methodology so as to prevent false triggers. To </a:t>
            </a:r>
            <a:r>
              <a:rPr lang="en-US" b="1" dirty="0"/>
              <a:t>control the volume</a:t>
            </a:r>
            <a:r>
              <a:rPr lang="en-US" dirty="0"/>
              <a:t> we have to place the left hand approx. At a distance of 15 cm , then you can either move it towards the sensor to decrease the volume of move it away from the sensor to increase the volume. The code for the same is shown below. Based on the action, here the word “</a:t>
            </a:r>
            <a:r>
              <a:rPr lang="en-US" dirty="0" err="1"/>
              <a:t>Vup</a:t>
            </a:r>
            <a:r>
              <a:rPr lang="en-US" dirty="0"/>
              <a:t>” or “</a:t>
            </a:r>
            <a:r>
              <a:rPr lang="en-US" dirty="0" err="1"/>
              <a:t>Vdown</a:t>
            </a:r>
            <a:r>
              <a:rPr lang="en-US" dirty="0"/>
              <a:t>” will be sent out through serial </a:t>
            </a:r>
            <a:r>
              <a:rPr lang="en-US" dirty="0" smtClean="0"/>
              <a:t>port</a:t>
            </a:r>
          </a:p>
          <a:p>
            <a:r>
              <a:rPr lang="en-US" dirty="0"/>
              <a:t>We can use the same method for the right side sensor also, to </a:t>
            </a:r>
            <a:r>
              <a:rPr lang="en-US" b="1" dirty="0"/>
              <a:t>control the track of the video</a:t>
            </a:r>
            <a:r>
              <a:rPr lang="en-US" dirty="0"/>
              <a:t>. That is if we move the right hand towards the sensor it will fast forward the movie and if you move it away from the sensor it will rewind the movie. Based on the action, here the word “Rewind” or “Forward” will be sent out through serial port</a:t>
            </a:r>
          </a:p>
          <a:p>
            <a:r>
              <a:rPr lang="en-US" dirty="0"/>
              <a:t>You can now read over the </a:t>
            </a:r>
            <a:r>
              <a:rPr lang="en-US" b="1" dirty="0"/>
              <a:t>complete code for this gesture controlled PC given at the end of the page</a:t>
            </a:r>
            <a:r>
              <a:rPr lang="en-US" dirty="0"/>
              <a:t> and try understating it as an whole and then copy it to your Arduino IDE.</a:t>
            </a:r>
          </a:p>
          <a:p>
            <a:endParaRPr lang="en-US" dirty="0"/>
          </a:p>
        </p:txBody>
      </p:sp>
    </p:spTree>
    <p:extLst>
      <p:ext uri="{BB962C8B-B14F-4D97-AF65-F5344CB8AC3E}">
        <p14:creationId xmlns:p14="http://schemas.microsoft.com/office/powerpoint/2010/main" val="237254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 ic3</a:t>
            </a:r>
            <a:endParaRPr lang="en-US" dirty="0"/>
          </a:p>
        </p:txBody>
      </p:sp>
      <p:sp>
        <p:nvSpPr>
          <p:cNvPr id="3" name="Content Placeholder 2"/>
          <p:cNvSpPr>
            <a:spLocks noGrp="1"/>
          </p:cNvSpPr>
          <p:nvPr>
            <p:ph idx="1"/>
          </p:nvPr>
        </p:nvSpPr>
        <p:spPr/>
        <p:txBody>
          <a:bodyPr/>
          <a:lstStyle/>
          <a:p>
            <a:r>
              <a:rPr lang="en-US" dirty="0" smtClean="0"/>
              <a:t>TEGHDEEP KAPOOR     18104050</a:t>
            </a:r>
          </a:p>
          <a:p>
            <a:r>
              <a:rPr lang="en-US" dirty="0" smtClean="0"/>
              <a:t>TANYA PANDHI             18104064</a:t>
            </a:r>
          </a:p>
          <a:p>
            <a:r>
              <a:rPr lang="en-US" smtClean="0"/>
              <a:t>DIVYAM SHRIVASTAVA   18104034</a:t>
            </a:r>
            <a:endParaRPr lang="en-US"/>
          </a:p>
        </p:txBody>
      </p:sp>
    </p:spTree>
    <p:extLst>
      <p:ext uri="{BB962C8B-B14F-4D97-AF65-F5344CB8AC3E}">
        <p14:creationId xmlns:p14="http://schemas.microsoft.com/office/powerpoint/2010/main" val="401213914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61</TotalTime>
  <Words>149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Impact</vt:lpstr>
      <vt:lpstr>Badge</vt:lpstr>
      <vt:lpstr>Controlling computer using Hand gestures using arduino</vt:lpstr>
      <vt:lpstr>motive</vt:lpstr>
      <vt:lpstr>Basic idea</vt:lpstr>
      <vt:lpstr>Material used </vt:lpstr>
      <vt:lpstr>Circuit diagram</vt:lpstr>
      <vt:lpstr>description</vt:lpstr>
      <vt:lpstr>.</vt:lpstr>
      <vt:lpstr>.</vt:lpstr>
      <vt:lpstr>Team for ic3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 computer using Hand gestures using arduino</dc:title>
  <dc:creator>deepa kapoor</dc:creator>
  <cp:lastModifiedBy>deepa kapoor</cp:lastModifiedBy>
  <cp:revision>5</cp:revision>
  <dcterms:created xsi:type="dcterms:W3CDTF">2019-08-08T19:32:38Z</dcterms:created>
  <dcterms:modified xsi:type="dcterms:W3CDTF">2019-08-08T20:34:25Z</dcterms:modified>
</cp:coreProperties>
</file>