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EE00"/>
    <a:srgbClr val="54A9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B86E-554B-4BDC-9272-2AFE09F8013E}" type="datetimeFigureOut">
              <a:rPr lang="de-DE" smtClean="0"/>
              <a:t>06.02.2018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FC3AB-B267-4334-8232-D2B161846A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6980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B86E-554B-4BDC-9272-2AFE09F8013E}" type="datetimeFigureOut">
              <a:rPr lang="de-DE" smtClean="0"/>
              <a:t>06.02.2018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FC3AB-B267-4334-8232-D2B161846A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6174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B86E-554B-4BDC-9272-2AFE09F8013E}" type="datetimeFigureOut">
              <a:rPr lang="de-DE" smtClean="0"/>
              <a:t>06.02.2018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FC3AB-B267-4334-8232-D2B161846A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0250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B86E-554B-4BDC-9272-2AFE09F8013E}" type="datetimeFigureOut">
              <a:rPr lang="de-DE" smtClean="0"/>
              <a:t>06.02.2018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FC3AB-B267-4334-8232-D2B161846A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15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B86E-554B-4BDC-9272-2AFE09F8013E}" type="datetimeFigureOut">
              <a:rPr lang="de-DE" smtClean="0"/>
              <a:t>06.02.2018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FC3AB-B267-4334-8232-D2B161846A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529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B86E-554B-4BDC-9272-2AFE09F8013E}" type="datetimeFigureOut">
              <a:rPr lang="de-DE" smtClean="0"/>
              <a:t>06.02.2018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FC3AB-B267-4334-8232-D2B161846A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0590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B86E-554B-4BDC-9272-2AFE09F8013E}" type="datetimeFigureOut">
              <a:rPr lang="de-DE" smtClean="0"/>
              <a:t>06.02.2018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FC3AB-B267-4334-8232-D2B161846A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4139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B86E-554B-4BDC-9272-2AFE09F8013E}" type="datetimeFigureOut">
              <a:rPr lang="de-DE" smtClean="0"/>
              <a:t>06.02.2018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FC3AB-B267-4334-8232-D2B161846A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0198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B86E-554B-4BDC-9272-2AFE09F8013E}" type="datetimeFigureOut">
              <a:rPr lang="de-DE" smtClean="0"/>
              <a:t>06.02.2018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FC3AB-B267-4334-8232-D2B161846A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7454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B86E-554B-4BDC-9272-2AFE09F8013E}" type="datetimeFigureOut">
              <a:rPr lang="de-DE" smtClean="0"/>
              <a:t>06.02.2018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FC3AB-B267-4334-8232-D2B161846A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6380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B86E-554B-4BDC-9272-2AFE09F8013E}" type="datetimeFigureOut">
              <a:rPr lang="de-DE" smtClean="0"/>
              <a:t>06.02.2018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FC3AB-B267-4334-8232-D2B161846A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1136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0B86E-554B-4BDC-9272-2AFE09F8013E}" type="datetimeFigureOut">
              <a:rPr lang="de-DE" smtClean="0"/>
              <a:t>06.02.2018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FC3AB-B267-4334-8232-D2B161846A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9469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829" y="6152"/>
            <a:ext cx="9652342" cy="6845696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1523027" y="1836420"/>
            <a:ext cx="2957533" cy="556260"/>
          </a:xfrm>
          <a:prstGeom prst="rect">
            <a:avLst/>
          </a:prstGeom>
          <a:solidFill>
            <a:srgbClr val="33EE00">
              <a:alpha val="4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523027" y="2491740"/>
            <a:ext cx="2957533" cy="137160"/>
          </a:xfrm>
          <a:prstGeom prst="rect">
            <a:avLst/>
          </a:prstGeom>
          <a:solidFill>
            <a:srgbClr val="33EE00">
              <a:alpha val="4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1614468" y="3048000"/>
            <a:ext cx="2819436" cy="226061"/>
          </a:xfrm>
          <a:prstGeom prst="rect">
            <a:avLst/>
          </a:prstGeom>
          <a:solidFill>
            <a:srgbClr val="33EE00">
              <a:alpha val="4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614468" y="2956560"/>
            <a:ext cx="2819436" cy="109962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1614467" y="3283592"/>
            <a:ext cx="2819436" cy="131089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1614466" y="3615690"/>
            <a:ext cx="2819436" cy="341451"/>
          </a:xfrm>
          <a:prstGeom prst="rect">
            <a:avLst/>
          </a:prstGeom>
          <a:solidFill>
            <a:srgbClr val="33EE00">
              <a:alpha val="4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1614465" y="4176494"/>
            <a:ext cx="2819438" cy="125770"/>
          </a:xfrm>
          <a:prstGeom prst="rect">
            <a:avLst/>
          </a:prstGeom>
          <a:solidFill>
            <a:srgbClr val="33EE00">
              <a:alpha val="4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1614464" y="5416416"/>
            <a:ext cx="2823867" cy="107669"/>
          </a:xfrm>
          <a:prstGeom prst="rect">
            <a:avLst/>
          </a:prstGeom>
          <a:solidFill>
            <a:srgbClr val="33EE00">
              <a:alpha val="4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1523026" y="1594866"/>
            <a:ext cx="2957533" cy="235574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1614464" y="3422321"/>
            <a:ext cx="2819436" cy="180796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1523025" y="2402205"/>
            <a:ext cx="2957533" cy="96421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1614459" y="5298680"/>
            <a:ext cx="2823867" cy="121539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1614462" y="5984692"/>
            <a:ext cx="2823867" cy="335522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4717938" y="937620"/>
            <a:ext cx="2831024" cy="115817"/>
          </a:xfrm>
          <a:prstGeom prst="rect">
            <a:avLst/>
          </a:prstGeom>
          <a:solidFill>
            <a:srgbClr val="33EE00">
              <a:alpha val="4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4717938" y="606337"/>
            <a:ext cx="2831024" cy="129540"/>
          </a:xfrm>
          <a:prstGeom prst="rect">
            <a:avLst/>
          </a:prstGeom>
          <a:solidFill>
            <a:srgbClr val="33EE00">
              <a:alpha val="4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4717938" y="1505497"/>
            <a:ext cx="2831024" cy="559308"/>
          </a:xfrm>
          <a:prstGeom prst="rect">
            <a:avLst/>
          </a:prstGeom>
          <a:solidFill>
            <a:srgbClr val="33EE00">
              <a:alpha val="4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4717937" y="2177754"/>
            <a:ext cx="2831019" cy="219282"/>
          </a:xfrm>
          <a:prstGeom prst="rect">
            <a:avLst/>
          </a:prstGeom>
          <a:solidFill>
            <a:srgbClr val="33EE00">
              <a:alpha val="4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4717938" y="2512303"/>
            <a:ext cx="2831017" cy="553144"/>
          </a:xfrm>
          <a:prstGeom prst="rect">
            <a:avLst/>
          </a:prstGeom>
          <a:solidFill>
            <a:srgbClr val="33EE00">
              <a:alpha val="4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4717938" y="3298517"/>
            <a:ext cx="2831017" cy="124524"/>
          </a:xfrm>
          <a:prstGeom prst="rect">
            <a:avLst/>
          </a:prstGeom>
          <a:solidFill>
            <a:srgbClr val="33EE00">
              <a:alpha val="4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4717938" y="3523079"/>
            <a:ext cx="2831017" cy="314723"/>
          </a:xfrm>
          <a:prstGeom prst="rect">
            <a:avLst/>
          </a:prstGeom>
          <a:solidFill>
            <a:srgbClr val="33EE00">
              <a:alpha val="4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4717938" y="3959860"/>
            <a:ext cx="2831017" cy="121782"/>
          </a:xfrm>
          <a:prstGeom prst="rect">
            <a:avLst/>
          </a:prstGeom>
          <a:solidFill>
            <a:srgbClr val="33EE00">
              <a:alpha val="4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4717938" y="4310505"/>
            <a:ext cx="2831017" cy="668009"/>
          </a:xfrm>
          <a:prstGeom prst="rect">
            <a:avLst/>
          </a:prstGeom>
          <a:solidFill>
            <a:srgbClr val="33EE00">
              <a:alpha val="4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4717937" y="5524085"/>
            <a:ext cx="2830043" cy="1013204"/>
          </a:xfrm>
          <a:prstGeom prst="rect">
            <a:avLst/>
          </a:prstGeom>
          <a:solidFill>
            <a:srgbClr val="33EE00">
              <a:alpha val="4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4717937" y="5199656"/>
            <a:ext cx="2831018" cy="96421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4717937" y="5416417"/>
            <a:ext cx="2831018" cy="110046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4717937" y="5298452"/>
            <a:ext cx="2831018" cy="117964"/>
          </a:xfrm>
          <a:prstGeom prst="rect">
            <a:avLst/>
          </a:prstGeom>
          <a:solidFill>
            <a:srgbClr val="33EE00">
              <a:alpha val="4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>
            <a:off x="4717938" y="4084017"/>
            <a:ext cx="2831017" cy="230886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/>
          <p:cNvSpPr/>
          <p:nvPr/>
        </p:nvSpPr>
        <p:spPr>
          <a:xfrm>
            <a:off x="4717938" y="3421227"/>
            <a:ext cx="2831017" cy="101852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4717938" y="3070880"/>
            <a:ext cx="2831017" cy="222206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4717937" y="2392521"/>
            <a:ext cx="2831019" cy="114350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4717937" y="1288535"/>
            <a:ext cx="2831019" cy="211530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/>
          <p:cNvSpPr/>
          <p:nvPr/>
        </p:nvSpPr>
        <p:spPr>
          <a:xfrm>
            <a:off x="4717937" y="740052"/>
            <a:ext cx="2831019" cy="198191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/>
          <p:cNvSpPr/>
          <p:nvPr/>
        </p:nvSpPr>
        <p:spPr>
          <a:xfrm>
            <a:off x="4717937" y="2060634"/>
            <a:ext cx="2831019" cy="114745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/>
          <p:cNvSpPr/>
          <p:nvPr/>
        </p:nvSpPr>
        <p:spPr>
          <a:xfrm>
            <a:off x="7807600" y="600231"/>
            <a:ext cx="2844000" cy="231397"/>
          </a:xfrm>
          <a:prstGeom prst="rect">
            <a:avLst/>
          </a:prstGeom>
          <a:solidFill>
            <a:srgbClr val="33EE00">
              <a:alpha val="4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/>
          <p:cNvSpPr/>
          <p:nvPr/>
        </p:nvSpPr>
        <p:spPr>
          <a:xfrm>
            <a:off x="7807600" y="828930"/>
            <a:ext cx="2844000" cy="116998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/>
          <p:cNvSpPr/>
          <p:nvPr/>
        </p:nvSpPr>
        <p:spPr>
          <a:xfrm>
            <a:off x="7807600" y="952405"/>
            <a:ext cx="2844000" cy="102295"/>
          </a:xfrm>
          <a:prstGeom prst="rect">
            <a:avLst/>
          </a:prstGeom>
          <a:solidFill>
            <a:srgbClr val="33EE00">
              <a:alpha val="4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/>
          <p:cNvSpPr/>
          <p:nvPr/>
        </p:nvSpPr>
        <p:spPr>
          <a:xfrm>
            <a:off x="7807600" y="1058538"/>
            <a:ext cx="2844000" cy="124787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/>
          <p:cNvSpPr/>
          <p:nvPr/>
        </p:nvSpPr>
        <p:spPr>
          <a:xfrm>
            <a:off x="7807600" y="1286921"/>
            <a:ext cx="2844000" cy="94604"/>
          </a:xfrm>
          <a:prstGeom prst="rect">
            <a:avLst/>
          </a:prstGeom>
          <a:solidFill>
            <a:srgbClr val="33EE00">
              <a:alpha val="4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>
            <a:off x="7807600" y="1379244"/>
            <a:ext cx="2844000" cy="124787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/>
          <p:cNvSpPr/>
          <p:nvPr/>
        </p:nvSpPr>
        <p:spPr>
          <a:xfrm>
            <a:off x="7807600" y="1499392"/>
            <a:ext cx="2844000" cy="117946"/>
          </a:xfrm>
          <a:prstGeom prst="rect">
            <a:avLst/>
          </a:prstGeom>
          <a:solidFill>
            <a:srgbClr val="33EE00">
              <a:alpha val="4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/>
          <p:cNvSpPr/>
          <p:nvPr/>
        </p:nvSpPr>
        <p:spPr>
          <a:xfrm>
            <a:off x="7807600" y="1617338"/>
            <a:ext cx="2844000" cy="117026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/>
          <p:cNvSpPr/>
          <p:nvPr/>
        </p:nvSpPr>
        <p:spPr>
          <a:xfrm>
            <a:off x="7807600" y="1740067"/>
            <a:ext cx="2844000" cy="560123"/>
          </a:xfrm>
          <a:prstGeom prst="rect">
            <a:avLst/>
          </a:prstGeom>
          <a:solidFill>
            <a:srgbClr val="33EE00">
              <a:alpha val="4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/>
          <p:cNvSpPr/>
          <p:nvPr/>
        </p:nvSpPr>
        <p:spPr>
          <a:xfrm>
            <a:off x="7807600" y="2299929"/>
            <a:ext cx="2844000" cy="100528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hteck 50"/>
          <p:cNvSpPr/>
          <p:nvPr/>
        </p:nvSpPr>
        <p:spPr>
          <a:xfrm>
            <a:off x="7807600" y="2403007"/>
            <a:ext cx="2844000" cy="103191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/>
          <p:cNvSpPr/>
          <p:nvPr/>
        </p:nvSpPr>
        <p:spPr>
          <a:xfrm>
            <a:off x="7807600" y="3060416"/>
            <a:ext cx="2844000" cy="114206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hteck 52"/>
          <p:cNvSpPr/>
          <p:nvPr/>
        </p:nvSpPr>
        <p:spPr>
          <a:xfrm>
            <a:off x="7807600" y="3403600"/>
            <a:ext cx="2844000" cy="102505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/>
          <p:cNvSpPr/>
          <p:nvPr/>
        </p:nvSpPr>
        <p:spPr>
          <a:xfrm>
            <a:off x="7807600" y="3737856"/>
            <a:ext cx="2844000" cy="224773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hteck 54"/>
          <p:cNvSpPr/>
          <p:nvPr/>
        </p:nvSpPr>
        <p:spPr>
          <a:xfrm>
            <a:off x="7807600" y="4305432"/>
            <a:ext cx="2844000" cy="216344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/>
          <p:cNvSpPr/>
          <p:nvPr/>
        </p:nvSpPr>
        <p:spPr>
          <a:xfrm>
            <a:off x="7822398" y="5193186"/>
            <a:ext cx="2844000" cy="234477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 58"/>
          <p:cNvSpPr/>
          <p:nvPr/>
        </p:nvSpPr>
        <p:spPr>
          <a:xfrm>
            <a:off x="7825847" y="5647272"/>
            <a:ext cx="2844000" cy="337420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hteck 59"/>
          <p:cNvSpPr/>
          <p:nvPr/>
        </p:nvSpPr>
        <p:spPr>
          <a:xfrm>
            <a:off x="7825847" y="5975438"/>
            <a:ext cx="2844000" cy="119102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hteck 60"/>
          <p:cNvSpPr/>
          <p:nvPr/>
        </p:nvSpPr>
        <p:spPr>
          <a:xfrm>
            <a:off x="1614463" y="4300799"/>
            <a:ext cx="2819438" cy="776379"/>
          </a:xfrm>
          <a:prstGeom prst="rect">
            <a:avLst/>
          </a:prstGeom>
          <a:solidFill>
            <a:srgbClr val="33EE00">
              <a:alpha val="4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Rechteck 64"/>
          <p:cNvSpPr/>
          <p:nvPr/>
        </p:nvSpPr>
        <p:spPr>
          <a:xfrm>
            <a:off x="1614461" y="5651725"/>
            <a:ext cx="2823867" cy="321645"/>
          </a:xfrm>
          <a:prstGeom prst="rect">
            <a:avLst/>
          </a:prstGeom>
          <a:solidFill>
            <a:srgbClr val="33EE00">
              <a:alpha val="4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Rechteck 65"/>
          <p:cNvSpPr/>
          <p:nvPr/>
        </p:nvSpPr>
        <p:spPr>
          <a:xfrm>
            <a:off x="1614460" y="5534899"/>
            <a:ext cx="2823867" cy="101633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Rechteck 66"/>
          <p:cNvSpPr/>
          <p:nvPr/>
        </p:nvSpPr>
        <p:spPr>
          <a:xfrm>
            <a:off x="4717938" y="1171852"/>
            <a:ext cx="2831024" cy="105203"/>
          </a:xfrm>
          <a:prstGeom prst="rect">
            <a:avLst/>
          </a:prstGeom>
          <a:solidFill>
            <a:srgbClr val="33EE00">
              <a:alpha val="4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Rechteck 67"/>
          <p:cNvSpPr/>
          <p:nvPr/>
        </p:nvSpPr>
        <p:spPr>
          <a:xfrm>
            <a:off x="4717937" y="1062074"/>
            <a:ext cx="2831019" cy="104611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Rechteck 69"/>
          <p:cNvSpPr/>
          <p:nvPr/>
        </p:nvSpPr>
        <p:spPr>
          <a:xfrm>
            <a:off x="4717938" y="3843234"/>
            <a:ext cx="2831017" cy="112655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Rechteck 71"/>
          <p:cNvSpPr/>
          <p:nvPr/>
        </p:nvSpPr>
        <p:spPr>
          <a:xfrm>
            <a:off x="7807600" y="2732234"/>
            <a:ext cx="2844000" cy="108728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Rechteck 72"/>
          <p:cNvSpPr/>
          <p:nvPr/>
        </p:nvSpPr>
        <p:spPr>
          <a:xfrm>
            <a:off x="7807600" y="3285763"/>
            <a:ext cx="2844000" cy="108728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Rechteck 73"/>
          <p:cNvSpPr/>
          <p:nvPr/>
        </p:nvSpPr>
        <p:spPr>
          <a:xfrm>
            <a:off x="7807600" y="3622590"/>
            <a:ext cx="2844000" cy="117035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Rechteck 74"/>
          <p:cNvSpPr/>
          <p:nvPr/>
        </p:nvSpPr>
        <p:spPr>
          <a:xfrm>
            <a:off x="7807600" y="2626975"/>
            <a:ext cx="2844000" cy="94604"/>
          </a:xfrm>
          <a:prstGeom prst="rect">
            <a:avLst/>
          </a:prstGeom>
          <a:solidFill>
            <a:srgbClr val="33EE00">
              <a:alpha val="4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Rechteck 75"/>
          <p:cNvSpPr/>
          <p:nvPr/>
        </p:nvSpPr>
        <p:spPr>
          <a:xfrm>
            <a:off x="7807600" y="2512676"/>
            <a:ext cx="2844000" cy="110461"/>
          </a:xfrm>
          <a:prstGeom prst="rect">
            <a:avLst/>
          </a:prstGeom>
          <a:solidFill>
            <a:srgbClr val="33EE00">
              <a:alpha val="4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Rechteck 77"/>
          <p:cNvSpPr/>
          <p:nvPr/>
        </p:nvSpPr>
        <p:spPr>
          <a:xfrm>
            <a:off x="7807600" y="2850338"/>
            <a:ext cx="2844000" cy="210077"/>
          </a:xfrm>
          <a:prstGeom prst="rect">
            <a:avLst/>
          </a:prstGeom>
          <a:solidFill>
            <a:srgbClr val="33EE00">
              <a:alpha val="4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Rechteck 78"/>
          <p:cNvSpPr/>
          <p:nvPr/>
        </p:nvSpPr>
        <p:spPr>
          <a:xfrm>
            <a:off x="7807600" y="3183731"/>
            <a:ext cx="2844000" cy="94604"/>
          </a:xfrm>
          <a:prstGeom prst="rect">
            <a:avLst/>
          </a:prstGeom>
          <a:solidFill>
            <a:srgbClr val="33EE00">
              <a:alpha val="4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Rechteck 79"/>
          <p:cNvSpPr/>
          <p:nvPr/>
        </p:nvSpPr>
        <p:spPr>
          <a:xfrm>
            <a:off x="7807600" y="3508789"/>
            <a:ext cx="2844000" cy="107471"/>
          </a:xfrm>
          <a:prstGeom prst="rect">
            <a:avLst/>
          </a:prstGeom>
          <a:solidFill>
            <a:srgbClr val="33EE00">
              <a:alpha val="4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Rechteck 80"/>
          <p:cNvSpPr/>
          <p:nvPr/>
        </p:nvSpPr>
        <p:spPr>
          <a:xfrm>
            <a:off x="7807600" y="3956232"/>
            <a:ext cx="2844000" cy="115647"/>
          </a:xfrm>
          <a:prstGeom prst="rect">
            <a:avLst/>
          </a:prstGeom>
          <a:solidFill>
            <a:srgbClr val="33EE00">
              <a:alpha val="4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Rechteck 81"/>
          <p:cNvSpPr/>
          <p:nvPr/>
        </p:nvSpPr>
        <p:spPr>
          <a:xfrm>
            <a:off x="7807599" y="4521776"/>
            <a:ext cx="2844000" cy="218367"/>
          </a:xfrm>
          <a:prstGeom prst="rect">
            <a:avLst/>
          </a:prstGeom>
          <a:solidFill>
            <a:srgbClr val="33EE00">
              <a:alpha val="4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Rechteck 82"/>
          <p:cNvSpPr/>
          <p:nvPr/>
        </p:nvSpPr>
        <p:spPr>
          <a:xfrm>
            <a:off x="7807600" y="4743289"/>
            <a:ext cx="2844000" cy="106696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Rechteck 83"/>
          <p:cNvSpPr/>
          <p:nvPr/>
        </p:nvSpPr>
        <p:spPr>
          <a:xfrm>
            <a:off x="7822398" y="5090516"/>
            <a:ext cx="2844000" cy="109140"/>
          </a:xfrm>
          <a:prstGeom prst="rect">
            <a:avLst/>
          </a:prstGeom>
          <a:solidFill>
            <a:srgbClr val="33EE00">
              <a:alpha val="4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Rechteck 85"/>
          <p:cNvSpPr/>
          <p:nvPr/>
        </p:nvSpPr>
        <p:spPr>
          <a:xfrm>
            <a:off x="7825846" y="6312858"/>
            <a:ext cx="2844000" cy="221884"/>
          </a:xfrm>
          <a:prstGeom prst="rect">
            <a:avLst/>
          </a:prstGeom>
          <a:solidFill>
            <a:srgbClr val="33EE00">
              <a:alpha val="4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Rechteck 86"/>
          <p:cNvSpPr/>
          <p:nvPr/>
        </p:nvSpPr>
        <p:spPr>
          <a:xfrm>
            <a:off x="3576320" y="4310545"/>
            <a:ext cx="378033" cy="83869"/>
          </a:xfrm>
          <a:prstGeom prst="rect">
            <a:avLst/>
          </a:prstGeom>
          <a:solidFill>
            <a:srgbClr val="C0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/>
          <p:cNvSpPr/>
          <p:nvPr/>
        </p:nvSpPr>
        <p:spPr>
          <a:xfrm>
            <a:off x="1614459" y="4296379"/>
            <a:ext cx="679161" cy="111683"/>
          </a:xfrm>
          <a:prstGeom prst="rect">
            <a:avLst/>
          </a:prstGeom>
          <a:solidFill>
            <a:srgbClr val="C0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Rechteck 70"/>
          <p:cNvSpPr/>
          <p:nvPr/>
        </p:nvSpPr>
        <p:spPr>
          <a:xfrm>
            <a:off x="8742680" y="2524158"/>
            <a:ext cx="831660" cy="110205"/>
          </a:xfrm>
          <a:prstGeom prst="rect">
            <a:avLst/>
          </a:prstGeom>
          <a:solidFill>
            <a:srgbClr val="C0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/>
          <p:cNvSpPr/>
          <p:nvPr/>
        </p:nvSpPr>
        <p:spPr>
          <a:xfrm>
            <a:off x="8356241" y="5096847"/>
            <a:ext cx="889359" cy="100432"/>
          </a:xfrm>
          <a:prstGeom prst="rect">
            <a:avLst/>
          </a:prstGeom>
          <a:solidFill>
            <a:srgbClr val="C0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hteck 56"/>
          <p:cNvSpPr/>
          <p:nvPr/>
        </p:nvSpPr>
        <p:spPr>
          <a:xfrm>
            <a:off x="10193453" y="5102267"/>
            <a:ext cx="472945" cy="84652"/>
          </a:xfrm>
          <a:prstGeom prst="rect">
            <a:avLst/>
          </a:prstGeom>
          <a:solidFill>
            <a:srgbClr val="C0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639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sg_Klassifizierung xmlns="1dd69248-66f9-453d-8211-ae5ae34a4b30">internal</msg_Klassifizierung>
    <msg_Status xmlns="1dd69248-66f9-453d-8211-ae5ae34a4b30">draft</msg_Status>
    <msg_Firma xmlns="1dd69248-66f9-453d-8211-ae5ae34a4b30">msg systems group</msg_Firma>
    <msg_Version xmlns="1dd69248-66f9-453d-8211-ae5ae34a4b30">0.1</msg_Version>
  </documentManagement>
</p:properties>
</file>

<file path=customXml/itemProps1.xml><?xml version="1.0" encoding="utf-8"?>
<ds:datastoreItem xmlns:ds="http://schemas.openxmlformats.org/officeDocument/2006/customXml" ds:itemID="{59C11FBF-388B-48E9-8CB9-A094DFC8074A}">
  <ds:schemaRefs>
    <ds:schemaRef ds:uri="http://schemas.microsoft.com/office/2006/metadata/properties"/>
    <ds:schemaRef ds:uri="http://schemas.microsoft.com/office/infopath/2007/PartnerControls"/>
    <ds:schemaRef ds:uri="1dd69248-66f9-453d-8211-ae5ae34a4b3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msg systems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Josef Lehner</dc:creator>
  <cp:lastModifiedBy>Josef Lehner</cp:lastModifiedBy>
  <cp:revision>15</cp:revision>
  <dcterms:created xsi:type="dcterms:W3CDTF">2018-02-05T22:41:14Z</dcterms:created>
  <dcterms:modified xsi:type="dcterms:W3CDTF">2018-02-06T19:54:43Z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g_AssistantVisibility">
    <vt:bool>false</vt:bool>
  </property>
</Properties>
</file>