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6" r:id="rId6"/>
    <p:sldId id="372" r:id="rId7"/>
    <p:sldId id="363" r:id="rId8"/>
    <p:sldId id="370" r:id="rId9"/>
    <p:sldId id="368" r:id="rId10"/>
    <p:sldId id="369" r:id="rId11"/>
    <p:sldId id="343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2B357-51CD-8744-9C39-C09D6A06FCF2}" v="69" dt="2022-10-18T12:05:1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4" autoAdjust="0"/>
    <p:restoredTop sz="96327" autoAdjust="0"/>
  </p:normalViewPr>
  <p:slideViewPr>
    <p:cSldViewPr snapToGrid="0">
      <p:cViewPr varScale="1">
        <p:scale>
          <a:sx n="168" d="100"/>
          <a:sy n="168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 Sturzenegger" userId="c89b84ab1772bb2a" providerId="LiveId" clId="{B6C2B357-51CD-8744-9C39-C09D6A06FCF2}"/>
    <pc:docChg chg="undo redo custSel addSld delSld modSld sldOrd modMainMaster">
      <pc:chgData name="Erwan Sturzenegger" userId="c89b84ab1772bb2a" providerId="LiveId" clId="{B6C2B357-51CD-8744-9C39-C09D6A06FCF2}" dt="2022-10-19T08:02:29.278" v="2097" actId="1076"/>
      <pc:docMkLst>
        <pc:docMk/>
      </pc:docMkLst>
      <pc:sldChg chg="del">
        <pc:chgData name="Erwan Sturzenegger" userId="c89b84ab1772bb2a" providerId="LiveId" clId="{B6C2B357-51CD-8744-9C39-C09D6A06FCF2}" dt="2022-10-18T08:24:03.369" v="1084" actId="2696"/>
        <pc:sldMkLst>
          <pc:docMk/>
          <pc:sldMk cId="2105465797" sldId="334"/>
        </pc:sldMkLst>
      </pc:sldChg>
      <pc:sldChg chg="addSp delSp modSp mod modClrScheme chgLayout">
        <pc:chgData name="Erwan Sturzenegger" userId="c89b84ab1772bb2a" providerId="LiveId" clId="{B6C2B357-51CD-8744-9C39-C09D6A06FCF2}" dt="2022-10-18T12:06:31.768" v="2036" actId="1076"/>
        <pc:sldMkLst>
          <pc:docMk/>
          <pc:sldMk cId="2336677316" sldId="343"/>
        </pc:sldMkLst>
        <pc:spChg chg="mod ord">
          <ac:chgData name="Erwan Sturzenegger" userId="c89b84ab1772bb2a" providerId="LiveId" clId="{B6C2B357-51CD-8744-9C39-C09D6A06FCF2}" dt="2022-10-18T12:06:31.768" v="2036" actId="1076"/>
          <ac:spMkLst>
            <pc:docMk/>
            <pc:sldMk cId="2336677316" sldId="343"/>
            <ac:spMk id="2" creationId="{51DF3D98-3C30-4CFC-8643-C81E829C8C25}"/>
          </ac:spMkLst>
        </pc:spChg>
        <pc:spChg chg="add del mod">
          <ac:chgData name="Erwan Sturzenegger" userId="c89b84ab1772bb2a" providerId="LiveId" clId="{B6C2B357-51CD-8744-9C39-C09D6A06FCF2}" dt="2022-10-18T08:26:25.604" v="1113" actId="478"/>
          <ac:spMkLst>
            <pc:docMk/>
            <pc:sldMk cId="2336677316" sldId="343"/>
            <ac:spMk id="3" creationId="{A9FF2A94-0B39-B055-BCBA-6B1C2192AAEE}"/>
          </ac:spMkLst>
        </pc:spChg>
        <pc:spChg chg="add del mod ord">
          <ac:chgData name="Erwan Sturzenegger" userId="c89b84ab1772bb2a" providerId="LiveId" clId="{B6C2B357-51CD-8744-9C39-C09D6A06FCF2}" dt="2022-10-18T08:26:37.515" v="1116" actId="478"/>
          <ac:spMkLst>
            <pc:docMk/>
            <pc:sldMk cId="2336677316" sldId="343"/>
            <ac:spMk id="4" creationId="{32DEA614-4D08-DA1A-501D-7AABD8C860DC}"/>
          </ac:spMkLst>
        </pc:spChg>
        <pc:spChg chg="del mod ord">
          <ac:chgData name="Erwan Sturzenegger" userId="c89b84ab1772bb2a" providerId="LiveId" clId="{B6C2B357-51CD-8744-9C39-C09D6A06FCF2}" dt="2022-10-18T08:28:28.372" v="1172" actId="26606"/>
          <ac:spMkLst>
            <pc:docMk/>
            <pc:sldMk cId="2336677316" sldId="343"/>
            <ac:spMk id="9" creationId="{76767661-63CB-A645-82F2-3B860E338B67}"/>
          </ac:spMkLst>
        </pc:spChg>
        <pc:spChg chg="del mod ord">
          <ac:chgData name="Erwan Sturzenegger" userId="c89b84ab1772bb2a" providerId="LiveId" clId="{B6C2B357-51CD-8744-9C39-C09D6A06FCF2}" dt="2022-10-18T08:26:39.847" v="1117" actId="478"/>
          <ac:spMkLst>
            <pc:docMk/>
            <pc:sldMk cId="2336677316" sldId="343"/>
            <ac:spMk id="11" creationId="{F0F25866-5DB1-334A-8037-692579FBDE39}"/>
          </ac:spMkLst>
        </pc:spChg>
        <pc:spChg chg="add mod">
          <ac:chgData name="Erwan Sturzenegger" userId="c89b84ab1772bb2a" providerId="LiveId" clId="{B6C2B357-51CD-8744-9C39-C09D6A06FCF2}" dt="2022-10-18T12:06:28.009" v="2035" actId="403"/>
          <ac:spMkLst>
            <pc:docMk/>
            <pc:sldMk cId="2336677316" sldId="343"/>
            <ac:spMk id="14" creationId="{303F13B4-363E-B45B-ACE2-D867B5F95EE8}"/>
          </ac:spMkLst>
        </pc:spChg>
        <pc:picChg chg="del">
          <ac:chgData name="Erwan Sturzenegger" userId="c89b84ab1772bb2a" providerId="LiveId" clId="{B6C2B357-51CD-8744-9C39-C09D6A06FCF2}" dt="2022-10-18T08:24:42.116" v="1086" actId="478"/>
          <ac:picMkLst>
            <pc:docMk/>
            <pc:sldMk cId="2336677316" sldId="343"/>
            <ac:picMk id="13" creationId="{EC944911-7CDD-41CC-A7F0-5B0CF85D545C}"/>
          </ac:picMkLst>
        </pc:picChg>
        <pc:picChg chg="add del">
          <ac:chgData name="Erwan Sturzenegger" userId="c89b84ab1772bb2a" providerId="LiveId" clId="{B6C2B357-51CD-8744-9C39-C09D6A06FCF2}" dt="2022-10-18T08:24:42.116" v="1086" actId="478"/>
          <ac:picMkLst>
            <pc:docMk/>
            <pc:sldMk cId="2336677316" sldId="343"/>
            <ac:picMk id="1026" creationId="{ADA95447-B92D-E672-8BE0-7F95D2979E4B}"/>
          </ac:picMkLst>
        </pc:picChg>
        <pc:picChg chg="add del mod">
          <ac:chgData name="Erwan Sturzenegger" userId="c89b84ab1772bb2a" providerId="LiveId" clId="{B6C2B357-51CD-8744-9C39-C09D6A06FCF2}" dt="2022-10-18T08:26:18.190" v="1112" actId="478"/>
          <ac:picMkLst>
            <pc:docMk/>
            <pc:sldMk cId="2336677316" sldId="343"/>
            <ac:picMk id="1028" creationId="{BAA27265-1D6E-E475-C664-C9A83418C39D}"/>
          </ac:picMkLst>
        </pc:picChg>
      </pc:sldChg>
      <pc:sldChg chg="modSp mod">
        <pc:chgData name="Erwan Sturzenegger" userId="c89b84ab1772bb2a" providerId="LiveId" clId="{B6C2B357-51CD-8744-9C39-C09D6A06FCF2}" dt="2022-10-19T07:14:39.816" v="2074" actId="14100"/>
        <pc:sldMkLst>
          <pc:docMk/>
          <pc:sldMk cId="2960950710" sldId="350"/>
        </pc:sldMkLst>
        <pc:spChg chg="mod">
          <ac:chgData name="Erwan Sturzenegger" userId="c89b84ab1772bb2a" providerId="LiveId" clId="{B6C2B357-51CD-8744-9C39-C09D6A06FCF2}" dt="2022-10-19T07:14:39.816" v="2074" actId="14100"/>
          <ac:spMkLst>
            <pc:docMk/>
            <pc:sldMk cId="2960950710" sldId="350"/>
            <ac:spMk id="3" creationId="{F18E61D8-31A3-2D45-8E25-CBE846E26E1C}"/>
          </ac:spMkLst>
        </pc:spChg>
      </pc:sldChg>
      <pc:sldChg chg="del">
        <pc:chgData name="Erwan Sturzenegger" userId="c89b84ab1772bb2a" providerId="LiveId" clId="{B6C2B357-51CD-8744-9C39-C09D6A06FCF2}" dt="2022-10-18T08:24:03.369" v="1084" actId="2696"/>
        <pc:sldMkLst>
          <pc:docMk/>
          <pc:sldMk cId="289860937" sldId="352"/>
        </pc:sldMkLst>
      </pc:sldChg>
      <pc:sldChg chg="del">
        <pc:chgData name="Erwan Sturzenegger" userId="c89b84ab1772bb2a" providerId="LiveId" clId="{B6C2B357-51CD-8744-9C39-C09D6A06FCF2}" dt="2022-10-18T08:24:03.369" v="1084" actId="2696"/>
        <pc:sldMkLst>
          <pc:docMk/>
          <pc:sldMk cId="2521537536" sldId="353"/>
        </pc:sldMkLst>
      </pc:sldChg>
      <pc:sldChg chg="modSp del mod">
        <pc:chgData name="Erwan Sturzenegger" userId="c89b84ab1772bb2a" providerId="LiveId" clId="{B6C2B357-51CD-8744-9C39-C09D6A06FCF2}" dt="2022-10-18T08:24:03.369" v="1084" actId="2696"/>
        <pc:sldMkLst>
          <pc:docMk/>
          <pc:sldMk cId="1556310685" sldId="354"/>
        </pc:sldMkLst>
        <pc:graphicFrameChg chg="modGraphic">
          <ac:chgData name="Erwan Sturzenegger" userId="c89b84ab1772bb2a" providerId="LiveId" clId="{B6C2B357-51CD-8744-9C39-C09D6A06FCF2}" dt="2022-10-18T08:14:51.454" v="731" actId="20577"/>
          <ac:graphicFrameMkLst>
            <pc:docMk/>
            <pc:sldMk cId="1556310685" sldId="354"/>
            <ac:graphicFrameMk id="7" creationId="{F3B5A5E4-3ABE-D143-902C-F2BCA6C75EDE}"/>
          </ac:graphicFrameMkLst>
        </pc:graphicFrameChg>
      </pc:sldChg>
      <pc:sldChg chg="del">
        <pc:chgData name="Erwan Sturzenegger" userId="c89b84ab1772bb2a" providerId="LiveId" clId="{B6C2B357-51CD-8744-9C39-C09D6A06FCF2}" dt="2022-10-18T08:24:03.369" v="1084" actId="2696"/>
        <pc:sldMkLst>
          <pc:docMk/>
          <pc:sldMk cId="4206035864" sldId="355"/>
        </pc:sldMkLst>
      </pc:sldChg>
      <pc:sldChg chg="del">
        <pc:chgData name="Erwan Sturzenegger" userId="c89b84ab1772bb2a" providerId="LiveId" clId="{B6C2B357-51CD-8744-9C39-C09D6A06FCF2}" dt="2022-10-18T08:24:03.369" v="1084" actId="2696"/>
        <pc:sldMkLst>
          <pc:docMk/>
          <pc:sldMk cId="188845726" sldId="356"/>
        </pc:sldMkLst>
      </pc:sldChg>
      <pc:sldChg chg="addSp delSp modSp del mod ord">
        <pc:chgData name="Erwan Sturzenegger" userId="c89b84ab1772bb2a" providerId="LiveId" clId="{B6C2B357-51CD-8744-9C39-C09D6A06FCF2}" dt="2022-10-18T08:24:03.369" v="1084" actId="2696"/>
        <pc:sldMkLst>
          <pc:docMk/>
          <pc:sldMk cId="2509101887" sldId="357"/>
        </pc:sldMkLst>
        <pc:spChg chg="mod">
          <ac:chgData name="Erwan Sturzenegger" userId="c89b84ab1772bb2a" providerId="LiveId" clId="{B6C2B357-51CD-8744-9C39-C09D6A06FCF2}" dt="2022-10-18T08:14:41.477" v="729" actId="20577"/>
          <ac:spMkLst>
            <pc:docMk/>
            <pc:sldMk cId="2509101887" sldId="357"/>
            <ac:spMk id="2" creationId="{00319620-6CCC-A34D-9D45-D6B57F800708}"/>
          </ac:spMkLst>
        </pc:spChg>
        <pc:spChg chg="mod">
          <ac:chgData name="Erwan Sturzenegger" userId="c89b84ab1772bb2a" providerId="LiveId" clId="{B6C2B357-51CD-8744-9C39-C09D6A06FCF2}" dt="2022-10-18T08:14:40.463" v="727" actId="20577"/>
          <ac:spMkLst>
            <pc:docMk/>
            <pc:sldMk cId="2509101887" sldId="357"/>
            <ac:spMk id="3" creationId="{6873C602-BA59-1744-B258-B489E00A3E14}"/>
          </ac:spMkLst>
        </pc:spChg>
        <pc:spChg chg="mod">
          <ac:chgData name="Erwan Sturzenegger" userId="c89b84ab1772bb2a" providerId="LiveId" clId="{B6C2B357-51CD-8744-9C39-C09D6A06FCF2}" dt="2022-10-18T08:14:40.947" v="728" actId="20577"/>
          <ac:spMkLst>
            <pc:docMk/>
            <pc:sldMk cId="2509101887" sldId="357"/>
            <ac:spMk id="4" creationId="{86655189-E7B2-3A4A-99EE-997592791F7D}"/>
          </ac:spMkLst>
        </pc:spChg>
        <pc:spChg chg="add del mod">
          <ac:chgData name="Erwan Sturzenegger" userId="c89b84ab1772bb2a" providerId="LiveId" clId="{B6C2B357-51CD-8744-9C39-C09D6A06FCF2}" dt="2022-10-18T08:14:33.155" v="720" actId="767"/>
          <ac:spMkLst>
            <pc:docMk/>
            <pc:sldMk cId="2509101887" sldId="357"/>
            <ac:spMk id="14" creationId="{CC8B05B4-26BB-F723-951C-1A02BE6B7072}"/>
          </ac:spMkLst>
        </pc:spChg>
        <pc:spChg chg="add del mod">
          <ac:chgData name="Erwan Sturzenegger" userId="c89b84ab1772bb2a" providerId="LiveId" clId="{B6C2B357-51CD-8744-9C39-C09D6A06FCF2}" dt="2022-10-18T08:14:39.462" v="724" actId="767"/>
          <ac:spMkLst>
            <pc:docMk/>
            <pc:sldMk cId="2509101887" sldId="357"/>
            <ac:spMk id="15" creationId="{2ED0A6AB-52AC-D841-0DAD-9BA974874A72}"/>
          </ac:spMkLst>
        </pc:spChg>
      </pc:sldChg>
      <pc:sldChg chg="modSp del mod">
        <pc:chgData name="Erwan Sturzenegger" userId="c89b84ab1772bb2a" providerId="LiveId" clId="{B6C2B357-51CD-8744-9C39-C09D6A06FCF2}" dt="2022-10-18T08:24:03.369" v="1084" actId="2696"/>
        <pc:sldMkLst>
          <pc:docMk/>
          <pc:sldMk cId="391246093" sldId="361"/>
        </pc:sldMkLst>
        <pc:picChg chg="mod">
          <ac:chgData name="Erwan Sturzenegger" userId="c89b84ab1772bb2a" providerId="LiveId" clId="{B6C2B357-51CD-8744-9C39-C09D6A06FCF2}" dt="2022-10-18T07:27:14.149" v="0" actId="1076"/>
          <ac:picMkLst>
            <pc:docMk/>
            <pc:sldMk cId="391246093" sldId="361"/>
            <ac:picMk id="53" creationId="{CAC9EF15-08A3-406D-9236-76A5454D5F8A}"/>
          </ac:picMkLst>
        </pc:picChg>
      </pc:sldChg>
      <pc:sldChg chg="addSp delSp modSp add del mod">
        <pc:chgData name="Erwan Sturzenegger" userId="c89b84ab1772bb2a" providerId="LiveId" clId="{B6C2B357-51CD-8744-9C39-C09D6A06FCF2}" dt="2022-10-18T11:54:25.897" v="1842" actId="2696"/>
        <pc:sldMkLst>
          <pc:docMk/>
          <pc:sldMk cId="767675903" sldId="362"/>
        </pc:sldMkLst>
        <pc:spChg chg="mod">
          <ac:chgData name="Erwan Sturzenegger" userId="c89b84ab1772bb2a" providerId="LiveId" clId="{B6C2B357-51CD-8744-9C39-C09D6A06FCF2}" dt="2022-10-18T11:50:04.540" v="1738" actId="404"/>
          <ac:spMkLst>
            <pc:docMk/>
            <pc:sldMk cId="767675903" sldId="362"/>
            <ac:spMk id="2" creationId="{68F0FA04-6227-9040-92A6-9514A59B8E7B}"/>
          </ac:spMkLst>
        </pc:spChg>
        <pc:spChg chg="mod">
          <ac:chgData name="Erwan Sturzenegger" userId="c89b84ab1772bb2a" providerId="LiveId" clId="{B6C2B357-51CD-8744-9C39-C09D6A06FCF2}" dt="2022-10-18T11:50:04.540" v="1738" actId="404"/>
          <ac:spMkLst>
            <pc:docMk/>
            <pc:sldMk cId="767675903" sldId="362"/>
            <ac:spMk id="3" creationId="{9CD657E5-4675-E84E-840E-4F6D4868C5A9}"/>
          </ac:spMkLst>
        </pc:spChg>
        <pc:spChg chg="del">
          <ac:chgData name="Erwan Sturzenegger" userId="c89b84ab1772bb2a" providerId="LiveId" clId="{B6C2B357-51CD-8744-9C39-C09D6A06FCF2}" dt="2022-10-18T11:48:58.669" v="1728" actId="478"/>
          <ac:spMkLst>
            <pc:docMk/>
            <pc:sldMk cId="767675903" sldId="362"/>
            <ac:spMk id="4" creationId="{6AF03CC0-7DA0-ED4F-B612-580E138D588A}"/>
          </ac:spMkLst>
        </pc:spChg>
        <pc:spChg chg="mod">
          <ac:chgData name="Erwan Sturzenegger" userId="c89b84ab1772bb2a" providerId="LiveId" clId="{B6C2B357-51CD-8744-9C39-C09D6A06FCF2}" dt="2022-10-18T11:50:04.540" v="1738" actId="404"/>
          <ac:spMkLst>
            <pc:docMk/>
            <pc:sldMk cId="767675903" sldId="362"/>
            <ac:spMk id="5" creationId="{0B4B9306-DDC0-AD4F-A9C2-739C6AEB0172}"/>
          </ac:spMkLst>
        </pc:spChg>
        <pc:spChg chg="del">
          <ac:chgData name="Erwan Sturzenegger" userId="c89b84ab1772bb2a" providerId="LiveId" clId="{B6C2B357-51CD-8744-9C39-C09D6A06FCF2}" dt="2022-10-18T11:48:58.669" v="1728" actId="478"/>
          <ac:spMkLst>
            <pc:docMk/>
            <pc:sldMk cId="767675903" sldId="362"/>
            <ac:spMk id="6" creationId="{B7D8EEE0-6E1C-9F47-936F-25FCC2FC368C}"/>
          </ac:spMkLst>
        </pc:spChg>
        <pc:spChg chg="mod">
          <ac:chgData name="Erwan Sturzenegger" userId="c89b84ab1772bb2a" providerId="LiveId" clId="{B6C2B357-51CD-8744-9C39-C09D6A06FCF2}" dt="2022-10-18T11:50:04.540" v="1738" actId="404"/>
          <ac:spMkLst>
            <pc:docMk/>
            <pc:sldMk cId="767675903" sldId="362"/>
            <ac:spMk id="7" creationId="{99E44123-0AF5-4A4C-B0C7-BB7409DE8161}"/>
          </ac:spMkLst>
        </pc:spChg>
        <pc:spChg chg="mod">
          <ac:chgData name="Erwan Sturzenegger" userId="c89b84ab1772bb2a" providerId="LiveId" clId="{B6C2B357-51CD-8744-9C39-C09D6A06FCF2}" dt="2022-10-18T11:50:04.540" v="1738" actId="404"/>
          <ac:spMkLst>
            <pc:docMk/>
            <pc:sldMk cId="767675903" sldId="362"/>
            <ac:spMk id="8" creationId="{2A659727-BBB9-9B49-BCA1-694F74F717C4}"/>
          </ac:spMkLst>
        </pc:spChg>
        <pc:spChg chg="mod">
          <ac:chgData name="Erwan Sturzenegger" userId="c89b84ab1772bb2a" providerId="LiveId" clId="{B6C2B357-51CD-8744-9C39-C09D6A06FCF2}" dt="2022-10-18T11:50:04.540" v="1738" actId="404"/>
          <ac:spMkLst>
            <pc:docMk/>
            <pc:sldMk cId="767675903" sldId="362"/>
            <ac:spMk id="9" creationId="{9A5802D8-6C81-6C4F-97CF-C1F2344EE894}"/>
          </ac:spMkLst>
        </pc:spChg>
        <pc:spChg chg="add del mod">
          <ac:chgData name="Erwan Sturzenegger" userId="c89b84ab1772bb2a" providerId="LiveId" clId="{B6C2B357-51CD-8744-9C39-C09D6A06FCF2}" dt="2022-10-18T11:49:01.477" v="1729" actId="478"/>
          <ac:spMkLst>
            <pc:docMk/>
            <pc:sldMk cId="767675903" sldId="362"/>
            <ac:spMk id="11" creationId="{AE500A0F-E031-ACA3-3DA7-F15D13C638FA}"/>
          </ac:spMkLst>
        </pc:spChg>
        <pc:spChg chg="add del mod">
          <ac:chgData name="Erwan Sturzenegger" userId="c89b84ab1772bb2a" providerId="LiveId" clId="{B6C2B357-51CD-8744-9C39-C09D6A06FCF2}" dt="2022-10-18T11:49:01.477" v="1729" actId="478"/>
          <ac:spMkLst>
            <pc:docMk/>
            <pc:sldMk cId="767675903" sldId="362"/>
            <ac:spMk id="13" creationId="{79B6696D-03E5-98F3-AD7C-4AB9AB1EA3BD}"/>
          </ac:spMkLst>
        </pc:spChg>
        <pc:spChg chg="add mod">
          <ac:chgData name="Erwan Sturzenegger" userId="c89b84ab1772bb2a" providerId="LiveId" clId="{B6C2B357-51CD-8744-9C39-C09D6A06FCF2}" dt="2022-10-18T11:50:26.241" v="1758" actId="20577"/>
          <ac:spMkLst>
            <pc:docMk/>
            <pc:sldMk cId="767675903" sldId="362"/>
            <ac:spMk id="14" creationId="{E7612E00-EF6E-1674-A929-18B963BB8C78}"/>
          </ac:spMkLst>
        </pc:spChg>
        <pc:spChg chg="add mod">
          <ac:chgData name="Erwan Sturzenegger" userId="c89b84ab1772bb2a" providerId="LiveId" clId="{B6C2B357-51CD-8744-9C39-C09D6A06FCF2}" dt="2022-10-18T11:50:04.540" v="1738" actId="404"/>
          <ac:spMkLst>
            <pc:docMk/>
            <pc:sldMk cId="767675903" sldId="362"/>
            <ac:spMk id="15" creationId="{DA6E419B-0B31-71C1-57F9-0149EB0E134D}"/>
          </ac:spMkLst>
        </pc:spChg>
        <pc:spChg chg="add del mod">
          <ac:chgData name="Erwan Sturzenegger" userId="c89b84ab1772bb2a" providerId="LiveId" clId="{B6C2B357-51CD-8744-9C39-C09D6A06FCF2}" dt="2022-10-18T11:50:28.290" v="1760"/>
          <ac:spMkLst>
            <pc:docMk/>
            <pc:sldMk cId="767675903" sldId="362"/>
            <ac:spMk id="16" creationId="{86EBD96F-D9E1-EA51-5C05-E0D93BA4A20E}"/>
          </ac:spMkLst>
        </pc:spChg>
      </pc:sldChg>
      <pc:sldChg chg="addSp delSp modSp add del mod ord">
        <pc:chgData name="Erwan Sturzenegger" userId="c89b84ab1772bb2a" providerId="LiveId" clId="{B6C2B357-51CD-8744-9C39-C09D6A06FCF2}" dt="2022-10-18T19:28:38.635" v="2041" actId="20577"/>
        <pc:sldMkLst>
          <pc:docMk/>
          <pc:sldMk cId="495483412" sldId="363"/>
        </pc:sldMkLst>
        <pc:spChg chg="mod">
          <ac:chgData name="Erwan Sturzenegger" userId="c89b84ab1772bb2a" providerId="LiveId" clId="{B6C2B357-51CD-8744-9C39-C09D6A06FCF2}" dt="2022-10-18T11:55:28.116" v="1851" actId="1036"/>
          <ac:spMkLst>
            <pc:docMk/>
            <pc:sldMk cId="495483412" sldId="363"/>
            <ac:spMk id="2" creationId="{C18026B5-2F88-BA48-A996-4A13FDFAA43A}"/>
          </ac:spMkLst>
        </pc:spChg>
        <pc:spChg chg="add del mod">
          <ac:chgData name="Erwan Sturzenegger" userId="c89b84ab1772bb2a" providerId="LiveId" clId="{B6C2B357-51CD-8744-9C39-C09D6A06FCF2}" dt="2022-10-18T19:28:38.635" v="2041" actId="20577"/>
          <ac:spMkLst>
            <pc:docMk/>
            <pc:sldMk cId="495483412" sldId="363"/>
            <ac:spMk id="3" creationId="{A5ABDF8F-0AD5-5C43-9EF3-8679B9897E01}"/>
          </ac:spMkLst>
        </pc:spChg>
        <pc:spChg chg="add del mod">
          <ac:chgData name="Erwan Sturzenegger" userId="c89b84ab1772bb2a" providerId="LiveId" clId="{B6C2B357-51CD-8744-9C39-C09D6A06FCF2}" dt="2022-10-18T19:28:36.454" v="2040" actId="20577"/>
          <ac:spMkLst>
            <pc:docMk/>
            <pc:sldMk cId="495483412" sldId="363"/>
            <ac:spMk id="4" creationId="{7782A119-28D1-B54D-A879-A0DDEC296674}"/>
          </ac:spMkLst>
        </pc:spChg>
        <pc:spChg chg="add del mod">
          <ac:chgData name="Erwan Sturzenegger" userId="c89b84ab1772bb2a" providerId="LiveId" clId="{B6C2B357-51CD-8744-9C39-C09D6A06FCF2}" dt="2022-10-18T12:06:54.924" v="2038" actId="14100"/>
          <ac:spMkLst>
            <pc:docMk/>
            <pc:sldMk cId="495483412" sldId="363"/>
            <ac:spMk id="5" creationId="{B55E5840-ED0D-0349-88F3-4E90A0094985}"/>
          </ac:spMkLst>
        </pc:spChg>
        <pc:spChg chg="add del mod">
          <ac:chgData name="Erwan Sturzenegger" userId="c89b84ab1772bb2a" providerId="LiveId" clId="{B6C2B357-51CD-8744-9C39-C09D6A06FCF2}" dt="2022-10-18T11:53:45.440" v="1837"/>
          <ac:spMkLst>
            <pc:docMk/>
            <pc:sldMk cId="495483412" sldId="363"/>
            <ac:spMk id="6" creationId="{34801285-85FB-FD43-9631-322998389AF0}"/>
          </ac:spMkLst>
        </pc:spChg>
        <pc:spChg chg="add del mod">
          <ac:chgData name="Erwan Sturzenegger" userId="c89b84ab1772bb2a" providerId="LiveId" clId="{B6C2B357-51CD-8744-9C39-C09D6A06FCF2}" dt="2022-10-18T12:06:50.392" v="2037" actId="255"/>
          <ac:spMkLst>
            <pc:docMk/>
            <pc:sldMk cId="495483412" sldId="363"/>
            <ac:spMk id="7" creationId="{8820E658-15B8-6C4B-A736-3D894774670E}"/>
          </ac:spMkLst>
        </pc:spChg>
        <pc:spChg chg="add del mod">
          <ac:chgData name="Erwan Sturzenegger" userId="c89b84ab1772bb2a" providerId="LiveId" clId="{B6C2B357-51CD-8744-9C39-C09D6A06FCF2}" dt="2022-10-18T11:53:01.740" v="1830" actId="21"/>
          <ac:spMkLst>
            <pc:docMk/>
            <pc:sldMk cId="495483412" sldId="363"/>
            <ac:spMk id="8" creationId="{7F52F621-1B1F-5E49-939F-12BD1A0FD522}"/>
          </ac:spMkLst>
        </pc:spChg>
        <pc:spChg chg="del mod">
          <ac:chgData name="Erwan Sturzenegger" userId="c89b84ab1772bb2a" providerId="LiveId" clId="{B6C2B357-51CD-8744-9C39-C09D6A06FCF2}" dt="2022-10-18T11:55:59.516" v="1854" actId="478"/>
          <ac:spMkLst>
            <pc:docMk/>
            <pc:sldMk cId="495483412" sldId="363"/>
            <ac:spMk id="9" creationId="{AFD06229-BFA1-7D4D-B1E0-0A9F7FBF1F7E}"/>
          </ac:spMkLst>
        </pc:spChg>
        <pc:spChg chg="del mod">
          <ac:chgData name="Erwan Sturzenegger" userId="c89b84ab1772bb2a" providerId="LiveId" clId="{B6C2B357-51CD-8744-9C39-C09D6A06FCF2}" dt="2022-10-18T11:55:57.818" v="1853" actId="478"/>
          <ac:spMkLst>
            <pc:docMk/>
            <pc:sldMk cId="495483412" sldId="363"/>
            <ac:spMk id="10" creationId="{56278D20-060E-1942-9A72-E600C02A8208}"/>
          </ac:spMkLst>
        </pc:spChg>
        <pc:spChg chg="mod">
          <ac:chgData name="Erwan Sturzenegger" userId="c89b84ab1772bb2a" providerId="LiveId" clId="{B6C2B357-51CD-8744-9C39-C09D6A06FCF2}" dt="2022-10-18T11:52:24.890" v="1824" actId="403"/>
          <ac:spMkLst>
            <pc:docMk/>
            <pc:sldMk cId="495483412" sldId="363"/>
            <ac:spMk id="11" creationId="{8B50C3FA-D20D-3049-9C7F-6F37D4E022C5}"/>
          </ac:spMkLst>
        </pc:spChg>
        <pc:spChg chg="add del mod">
          <ac:chgData name="Erwan Sturzenegger" userId="c89b84ab1772bb2a" providerId="LiveId" clId="{B6C2B357-51CD-8744-9C39-C09D6A06FCF2}" dt="2022-10-18T11:51:18.653" v="1775" actId="478"/>
          <ac:spMkLst>
            <pc:docMk/>
            <pc:sldMk cId="495483412" sldId="363"/>
            <ac:spMk id="13" creationId="{46395024-B685-BCB4-2848-084CE7C64FD6}"/>
          </ac:spMkLst>
        </pc:spChg>
        <pc:spChg chg="add del mod">
          <ac:chgData name="Erwan Sturzenegger" userId="c89b84ab1772bb2a" providerId="LiveId" clId="{B6C2B357-51CD-8744-9C39-C09D6A06FCF2}" dt="2022-10-18T11:51:18.653" v="1775" actId="478"/>
          <ac:spMkLst>
            <pc:docMk/>
            <pc:sldMk cId="495483412" sldId="363"/>
            <ac:spMk id="15" creationId="{5D7E9D20-06D8-67BB-B5D9-DFA5963EEC63}"/>
          </ac:spMkLst>
        </pc:spChg>
        <pc:spChg chg="add del mod">
          <ac:chgData name="Erwan Sturzenegger" userId="c89b84ab1772bb2a" providerId="LiveId" clId="{B6C2B357-51CD-8744-9C39-C09D6A06FCF2}" dt="2022-10-18T11:51:18.653" v="1775" actId="478"/>
          <ac:spMkLst>
            <pc:docMk/>
            <pc:sldMk cId="495483412" sldId="363"/>
            <ac:spMk id="17" creationId="{D4300FE6-2441-DD60-5F70-90501162786B}"/>
          </ac:spMkLst>
        </pc:spChg>
        <pc:spChg chg="add del mod">
          <ac:chgData name="Erwan Sturzenegger" userId="c89b84ab1772bb2a" providerId="LiveId" clId="{B6C2B357-51CD-8744-9C39-C09D6A06FCF2}" dt="2022-10-18T11:51:18.653" v="1775" actId="478"/>
          <ac:spMkLst>
            <pc:docMk/>
            <pc:sldMk cId="495483412" sldId="363"/>
            <ac:spMk id="19" creationId="{37E1D192-329F-9881-693D-ADA1D9EA507D}"/>
          </ac:spMkLst>
        </pc:spChg>
        <pc:spChg chg="add del mod">
          <ac:chgData name="Erwan Sturzenegger" userId="c89b84ab1772bb2a" providerId="LiveId" clId="{B6C2B357-51CD-8744-9C39-C09D6A06FCF2}" dt="2022-10-18T11:51:18.653" v="1775" actId="478"/>
          <ac:spMkLst>
            <pc:docMk/>
            <pc:sldMk cId="495483412" sldId="363"/>
            <ac:spMk id="21" creationId="{B39BFBE2-622B-5BD8-2C27-38B258B25D26}"/>
          </ac:spMkLst>
        </pc:spChg>
        <pc:spChg chg="add del mod">
          <ac:chgData name="Erwan Sturzenegger" userId="c89b84ab1772bb2a" providerId="LiveId" clId="{B6C2B357-51CD-8744-9C39-C09D6A06FCF2}" dt="2022-10-18T11:51:18.653" v="1775" actId="478"/>
          <ac:spMkLst>
            <pc:docMk/>
            <pc:sldMk cId="495483412" sldId="363"/>
            <ac:spMk id="23" creationId="{D1B1F36F-9256-C644-0F58-C9C142ED97E5}"/>
          </ac:spMkLst>
        </pc:spChg>
        <pc:spChg chg="add del mod">
          <ac:chgData name="Erwan Sturzenegger" userId="c89b84ab1772bb2a" providerId="LiveId" clId="{B6C2B357-51CD-8744-9C39-C09D6A06FCF2}" dt="2022-10-18T11:51:08.064" v="1769"/>
          <ac:spMkLst>
            <pc:docMk/>
            <pc:sldMk cId="495483412" sldId="363"/>
            <ac:spMk id="24" creationId="{4E25926B-6F6C-2A2B-5326-E7CE10F609D8}"/>
          </ac:spMkLst>
        </pc:spChg>
        <pc:spChg chg="add del mod">
          <ac:chgData name="Erwan Sturzenegger" userId="c89b84ab1772bb2a" providerId="LiveId" clId="{B6C2B357-51CD-8744-9C39-C09D6A06FCF2}" dt="2022-10-18T11:51:08.064" v="1769"/>
          <ac:spMkLst>
            <pc:docMk/>
            <pc:sldMk cId="495483412" sldId="363"/>
            <ac:spMk id="25" creationId="{9F121858-5702-6FF1-F243-A9AE5F005AFF}"/>
          </ac:spMkLst>
        </pc:spChg>
        <pc:spChg chg="add del mod">
          <ac:chgData name="Erwan Sturzenegger" userId="c89b84ab1772bb2a" providerId="LiveId" clId="{B6C2B357-51CD-8744-9C39-C09D6A06FCF2}" dt="2022-10-18T11:51:08.064" v="1769"/>
          <ac:spMkLst>
            <pc:docMk/>
            <pc:sldMk cId="495483412" sldId="363"/>
            <ac:spMk id="26" creationId="{85623B5C-152D-A1C6-3164-FCB981AE1640}"/>
          </ac:spMkLst>
        </pc:spChg>
        <pc:spChg chg="add del mod">
          <ac:chgData name="Erwan Sturzenegger" userId="c89b84ab1772bb2a" providerId="LiveId" clId="{B6C2B357-51CD-8744-9C39-C09D6A06FCF2}" dt="2022-10-18T11:51:08.064" v="1769"/>
          <ac:spMkLst>
            <pc:docMk/>
            <pc:sldMk cId="495483412" sldId="363"/>
            <ac:spMk id="27" creationId="{6E35533E-4087-325C-F47A-C92B5094BFD6}"/>
          </ac:spMkLst>
        </pc:spChg>
        <pc:spChg chg="add del mod">
          <ac:chgData name="Erwan Sturzenegger" userId="c89b84ab1772bb2a" providerId="LiveId" clId="{B6C2B357-51CD-8744-9C39-C09D6A06FCF2}" dt="2022-10-18T11:51:08.064" v="1769"/>
          <ac:spMkLst>
            <pc:docMk/>
            <pc:sldMk cId="495483412" sldId="363"/>
            <ac:spMk id="28" creationId="{9FF6A354-2CD4-29A3-7952-D16D3CA68870}"/>
          </ac:spMkLst>
        </pc:spChg>
        <pc:spChg chg="add del mod">
          <ac:chgData name="Erwan Sturzenegger" userId="c89b84ab1772bb2a" providerId="LiveId" clId="{B6C2B357-51CD-8744-9C39-C09D6A06FCF2}" dt="2022-10-18T11:51:08.064" v="1769"/>
          <ac:spMkLst>
            <pc:docMk/>
            <pc:sldMk cId="495483412" sldId="363"/>
            <ac:spMk id="29" creationId="{02D0092C-E9E6-58E6-5DD7-7733C6F879B8}"/>
          </ac:spMkLst>
        </pc:spChg>
        <pc:spChg chg="add del mod">
          <ac:chgData name="Erwan Sturzenegger" userId="c89b84ab1772bb2a" providerId="LiveId" clId="{B6C2B357-51CD-8744-9C39-C09D6A06FCF2}" dt="2022-10-18T11:51:08.064" v="1769"/>
          <ac:spMkLst>
            <pc:docMk/>
            <pc:sldMk cId="495483412" sldId="363"/>
            <ac:spMk id="30" creationId="{EDDBD9EE-6F4D-3F1C-8467-8EB3ACA32B0A}"/>
          </ac:spMkLst>
        </pc:spChg>
        <pc:spChg chg="add del mod">
          <ac:chgData name="Erwan Sturzenegger" userId="c89b84ab1772bb2a" providerId="LiveId" clId="{B6C2B357-51CD-8744-9C39-C09D6A06FCF2}" dt="2022-10-18T11:51:16.879" v="1773"/>
          <ac:spMkLst>
            <pc:docMk/>
            <pc:sldMk cId="495483412" sldId="363"/>
            <ac:spMk id="31" creationId="{152BEB8B-9978-8A13-DD89-1956751568D6}"/>
          </ac:spMkLst>
        </pc:spChg>
        <pc:spChg chg="add del mod">
          <ac:chgData name="Erwan Sturzenegger" userId="c89b84ab1772bb2a" providerId="LiveId" clId="{B6C2B357-51CD-8744-9C39-C09D6A06FCF2}" dt="2022-10-18T11:51:16.879" v="1773"/>
          <ac:spMkLst>
            <pc:docMk/>
            <pc:sldMk cId="495483412" sldId="363"/>
            <ac:spMk id="32" creationId="{8D82EFEC-E874-8D23-D2D7-99A6733D3178}"/>
          </ac:spMkLst>
        </pc:spChg>
        <pc:spChg chg="add del mod">
          <ac:chgData name="Erwan Sturzenegger" userId="c89b84ab1772bb2a" providerId="LiveId" clId="{B6C2B357-51CD-8744-9C39-C09D6A06FCF2}" dt="2022-10-18T11:51:16.879" v="1773"/>
          <ac:spMkLst>
            <pc:docMk/>
            <pc:sldMk cId="495483412" sldId="363"/>
            <ac:spMk id="33" creationId="{349C8B9A-E4D8-99EE-227E-F7B3D350E628}"/>
          </ac:spMkLst>
        </pc:spChg>
        <pc:spChg chg="add del mod">
          <ac:chgData name="Erwan Sturzenegger" userId="c89b84ab1772bb2a" providerId="LiveId" clId="{B6C2B357-51CD-8744-9C39-C09D6A06FCF2}" dt="2022-10-18T11:51:16.879" v="1773"/>
          <ac:spMkLst>
            <pc:docMk/>
            <pc:sldMk cId="495483412" sldId="363"/>
            <ac:spMk id="34" creationId="{0BFE20F8-686C-3776-E035-DE29C0AC773A}"/>
          </ac:spMkLst>
        </pc:spChg>
        <pc:spChg chg="add del mod">
          <ac:chgData name="Erwan Sturzenegger" userId="c89b84ab1772bb2a" providerId="LiveId" clId="{B6C2B357-51CD-8744-9C39-C09D6A06FCF2}" dt="2022-10-18T11:51:16.879" v="1773"/>
          <ac:spMkLst>
            <pc:docMk/>
            <pc:sldMk cId="495483412" sldId="363"/>
            <ac:spMk id="35" creationId="{D0070919-90DC-DF61-BA88-36FEBFF84BE7}"/>
          </ac:spMkLst>
        </pc:spChg>
        <pc:spChg chg="add del mod">
          <ac:chgData name="Erwan Sturzenegger" userId="c89b84ab1772bb2a" providerId="LiveId" clId="{B6C2B357-51CD-8744-9C39-C09D6A06FCF2}" dt="2022-10-18T11:51:16.879" v="1773"/>
          <ac:spMkLst>
            <pc:docMk/>
            <pc:sldMk cId="495483412" sldId="363"/>
            <ac:spMk id="36" creationId="{0D63B887-1671-511A-7C55-3AF21F3CD05E}"/>
          </ac:spMkLst>
        </pc:spChg>
        <pc:spChg chg="add del mod">
          <ac:chgData name="Erwan Sturzenegger" userId="c89b84ab1772bb2a" providerId="LiveId" clId="{B6C2B357-51CD-8744-9C39-C09D6A06FCF2}" dt="2022-10-18T11:53:01.740" v="1830" actId="21"/>
          <ac:spMkLst>
            <pc:docMk/>
            <pc:sldMk cId="495483412" sldId="363"/>
            <ac:spMk id="38" creationId="{97088EFA-A775-AAA5-29A7-5897F9332212}"/>
          </ac:spMkLst>
        </pc:spChg>
        <pc:spChg chg="add del mod">
          <ac:chgData name="Erwan Sturzenegger" userId="c89b84ab1772bb2a" providerId="LiveId" clId="{B6C2B357-51CD-8744-9C39-C09D6A06FCF2}" dt="2022-10-18T11:53:01.740" v="1830" actId="21"/>
          <ac:spMkLst>
            <pc:docMk/>
            <pc:sldMk cId="495483412" sldId="363"/>
            <ac:spMk id="40" creationId="{87C4D698-A4F5-1282-9BE4-AD736BDA3A60}"/>
          </ac:spMkLst>
        </pc:spChg>
      </pc:sldChg>
      <pc:sldChg chg="del">
        <pc:chgData name="Erwan Sturzenegger" userId="c89b84ab1772bb2a" providerId="LiveId" clId="{B6C2B357-51CD-8744-9C39-C09D6A06FCF2}" dt="2022-10-18T08:24:03.369" v="1084" actId="2696"/>
        <pc:sldMkLst>
          <pc:docMk/>
          <pc:sldMk cId="643842168" sldId="364"/>
        </pc:sldMkLst>
      </pc:sldChg>
      <pc:sldChg chg="addSp delSp modSp add del mod modClrScheme chgLayout">
        <pc:chgData name="Erwan Sturzenegger" userId="c89b84ab1772bb2a" providerId="LiveId" clId="{B6C2B357-51CD-8744-9C39-C09D6A06FCF2}" dt="2022-10-18T07:41:31.493" v="664" actId="2696"/>
        <pc:sldMkLst>
          <pc:docMk/>
          <pc:sldMk cId="876940169" sldId="365"/>
        </pc:sldMkLst>
        <pc:spChg chg="mod ord">
          <ac:chgData name="Erwan Sturzenegger" userId="c89b84ab1772bb2a" providerId="LiveId" clId="{B6C2B357-51CD-8744-9C39-C09D6A06FCF2}" dt="2022-10-18T07:41:25.301" v="663" actId="20577"/>
          <ac:spMkLst>
            <pc:docMk/>
            <pc:sldMk cId="876940169" sldId="365"/>
            <ac:spMk id="3" creationId="{1353F689-2E51-BF4F-AE47-7CEB7CC4C52A}"/>
          </ac:spMkLst>
        </pc:spChg>
        <pc:spChg chg="del mod ord">
          <ac:chgData name="Erwan Sturzenegger" userId="c89b84ab1772bb2a" providerId="LiveId" clId="{B6C2B357-51CD-8744-9C39-C09D6A06FCF2}" dt="2022-10-18T07:28:40.765" v="29" actId="478"/>
          <ac:spMkLst>
            <pc:docMk/>
            <pc:sldMk cId="876940169" sldId="365"/>
            <ac:spMk id="4" creationId="{A17F80A9-6337-524E-AC61-32C5AFEE8E6D}"/>
          </ac:spMkLst>
        </pc:spChg>
        <pc:spChg chg="mod ord">
          <ac:chgData name="Erwan Sturzenegger" userId="c89b84ab1772bb2a" providerId="LiveId" clId="{B6C2B357-51CD-8744-9C39-C09D6A06FCF2}" dt="2022-10-18T07:28:27.746" v="23" actId="700"/>
          <ac:spMkLst>
            <pc:docMk/>
            <pc:sldMk cId="876940169" sldId="365"/>
            <ac:spMk id="5" creationId="{2E803E71-3088-0347-9BCC-16ADB551CCC8}"/>
          </ac:spMkLst>
        </pc:spChg>
        <pc:spChg chg="mod ord">
          <ac:chgData name="Erwan Sturzenegger" userId="c89b84ab1772bb2a" providerId="LiveId" clId="{B6C2B357-51CD-8744-9C39-C09D6A06FCF2}" dt="2022-10-18T07:28:27.746" v="23" actId="700"/>
          <ac:spMkLst>
            <pc:docMk/>
            <pc:sldMk cId="876940169" sldId="365"/>
            <ac:spMk id="6" creationId="{66F3960A-D260-8445-A153-0B674474CEBD}"/>
          </ac:spMkLst>
        </pc:spChg>
        <pc:spChg chg="mod ord">
          <ac:chgData name="Erwan Sturzenegger" userId="c89b84ab1772bb2a" providerId="LiveId" clId="{B6C2B357-51CD-8744-9C39-C09D6A06FCF2}" dt="2022-10-18T07:28:27.746" v="23" actId="700"/>
          <ac:spMkLst>
            <pc:docMk/>
            <pc:sldMk cId="876940169" sldId="365"/>
            <ac:spMk id="7" creationId="{F37669F0-EA6D-6B46-AF0E-A9C2D1F223DB}"/>
          </ac:spMkLst>
        </pc:spChg>
        <pc:spChg chg="add del mod">
          <ac:chgData name="Erwan Sturzenegger" userId="c89b84ab1772bb2a" providerId="LiveId" clId="{B6C2B357-51CD-8744-9C39-C09D6A06FCF2}" dt="2022-10-18T07:27:55.323" v="18" actId="478"/>
          <ac:spMkLst>
            <pc:docMk/>
            <pc:sldMk cId="876940169" sldId="365"/>
            <ac:spMk id="8" creationId="{7ECA0A3E-3746-4AD8-0BB7-F14A44194F18}"/>
          </ac:spMkLst>
        </pc:spChg>
        <pc:spChg chg="add del mod">
          <ac:chgData name="Erwan Sturzenegger" userId="c89b84ab1772bb2a" providerId="LiveId" clId="{B6C2B357-51CD-8744-9C39-C09D6A06FCF2}" dt="2022-10-18T07:27:53.859" v="15" actId="767"/>
          <ac:spMkLst>
            <pc:docMk/>
            <pc:sldMk cId="876940169" sldId="365"/>
            <ac:spMk id="9" creationId="{26CE630F-A766-485F-9360-0DC6DFBE868B}"/>
          </ac:spMkLst>
        </pc:spChg>
        <pc:spChg chg="add del mod">
          <ac:chgData name="Erwan Sturzenegger" userId="c89b84ab1772bb2a" providerId="LiveId" clId="{B6C2B357-51CD-8744-9C39-C09D6A06FCF2}" dt="2022-10-18T07:27:53.435" v="14" actId="767"/>
          <ac:spMkLst>
            <pc:docMk/>
            <pc:sldMk cId="876940169" sldId="365"/>
            <ac:spMk id="10" creationId="{2D1B8129-C1CE-6324-5474-6652FC1E05AC}"/>
          </ac:spMkLst>
        </pc:spChg>
        <pc:spChg chg="add del mod">
          <ac:chgData name="Erwan Sturzenegger" userId="c89b84ab1772bb2a" providerId="LiveId" clId="{B6C2B357-51CD-8744-9C39-C09D6A06FCF2}" dt="2022-10-18T07:27:53.007" v="13" actId="767"/>
          <ac:spMkLst>
            <pc:docMk/>
            <pc:sldMk cId="876940169" sldId="365"/>
            <ac:spMk id="11" creationId="{48B07337-4889-A043-52B0-1B6905E8268E}"/>
          </ac:spMkLst>
        </pc:spChg>
        <pc:spChg chg="add del mod">
          <ac:chgData name="Erwan Sturzenegger" userId="c89b84ab1772bb2a" providerId="LiveId" clId="{B6C2B357-51CD-8744-9C39-C09D6A06FCF2}" dt="2022-10-18T07:28:17.938" v="22" actId="478"/>
          <ac:spMkLst>
            <pc:docMk/>
            <pc:sldMk cId="876940169" sldId="365"/>
            <ac:spMk id="13" creationId="{805EACA2-DDC6-6854-8FF2-6AD89C1FFA88}"/>
          </ac:spMkLst>
        </pc:spChg>
        <pc:spChg chg="add del mod ord">
          <ac:chgData name="Erwan Sturzenegger" userId="c89b84ab1772bb2a" providerId="LiveId" clId="{B6C2B357-51CD-8744-9C39-C09D6A06FCF2}" dt="2022-10-18T07:28:30.723" v="25" actId="478"/>
          <ac:spMkLst>
            <pc:docMk/>
            <pc:sldMk cId="876940169" sldId="365"/>
            <ac:spMk id="14" creationId="{0F753F1C-1E52-13EE-D103-78F03BA3FCAA}"/>
          </ac:spMkLst>
        </pc:spChg>
        <pc:picChg chg="add del mod">
          <ac:chgData name="Erwan Sturzenegger" userId="c89b84ab1772bb2a" providerId="LiveId" clId="{B6C2B357-51CD-8744-9C39-C09D6A06FCF2}" dt="2022-10-18T07:28:13.331" v="21" actId="478"/>
          <ac:picMkLst>
            <pc:docMk/>
            <pc:sldMk cId="876940169" sldId="365"/>
            <ac:picMk id="53" creationId="{CAC9EF15-08A3-406D-9236-76A5454D5F8A}"/>
          </ac:picMkLst>
        </pc:picChg>
      </pc:sldChg>
      <pc:sldChg chg="addSp delSp modSp add mod">
        <pc:chgData name="Erwan Sturzenegger" userId="c89b84ab1772bb2a" providerId="LiveId" clId="{B6C2B357-51CD-8744-9C39-C09D6A06FCF2}" dt="2022-10-19T07:15:18.306" v="2095" actId="20577"/>
        <pc:sldMkLst>
          <pc:docMk/>
          <pc:sldMk cId="353801243" sldId="366"/>
        </pc:sldMkLst>
        <pc:spChg chg="mod">
          <ac:chgData name="Erwan Sturzenegger" userId="c89b84ab1772bb2a" providerId="LiveId" clId="{B6C2B357-51CD-8744-9C39-C09D6A06FCF2}" dt="2022-10-18T11:46:13.810" v="1703" actId="403"/>
          <ac:spMkLst>
            <pc:docMk/>
            <pc:sldMk cId="353801243" sldId="366"/>
            <ac:spMk id="2" creationId="{68F0FA04-6227-9040-92A6-9514A59B8E7B}"/>
          </ac:spMkLst>
        </pc:spChg>
        <pc:spChg chg="mod">
          <ac:chgData name="Erwan Sturzenegger" userId="c89b84ab1772bb2a" providerId="LiveId" clId="{B6C2B357-51CD-8744-9C39-C09D6A06FCF2}" dt="2022-10-18T11:46:18.795" v="1704" actId="1076"/>
          <ac:spMkLst>
            <pc:docMk/>
            <pc:sldMk cId="353801243" sldId="366"/>
            <ac:spMk id="3" creationId="{9CD657E5-4675-E84E-840E-4F6D4868C5A9}"/>
          </ac:spMkLst>
        </pc:spChg>
        <pc:spChg chg="mod">
          <ac:chgData name="Erwan Sturzenegger" userId="c89b84ab1772bb2a" providerId="LiveId" clId="{B6C2B357-51CD-8744-9C39-C09D6A06FCF2}" dt="2022-10-18T11:46:30" v="1706" actId="1076"/>
          <ac:spMkLst>
            <pc:docMk/>
            <pc:sldMk cId="353801243" sldId="366"/>
            <ac:spMk id="4" creationId="{6AF03CC0-7DA0-ED4F-B612-580E138D588A}"/>
          </ac:spMkLst>
        </pc:spChg>
        <pc:spChg chg="mod">
          <ac:chgData name="Erwan Sturzenegger" userId="c89b84ab1772bb2a" providerId="LiveId" clId="{B6C2B357-51CD-8744-9C39-C09D6A06FCF2}" dt="2022-10-19T07:15:18.306" v="2095" actId="20577"/>
          <ac:spMkLst>
            <pc:docMk/>
            <pc:sldMk cId="353801243" sldId="366"/>
            <ac:spMk id="5" creationId="{0B4B9306-DDC0-AD4F-A9C2-739C6AEB0172}"/>
          </ac:spMkLst>
        </pc:spChg>
        <pc:spChg chg="mod">
          <ac:chgData name="Erwan Sturzenegger" userId="c89b84ab1772bb2a" providerId="LiveId" clId="{B6C2B357-51CD-8744-9C39-C09D6A06FCF2}" dt="2022-10-18T11:46:35.339" v="1707" actId="1076"/>
          <ac:spMkLst>
            <pc:docMk/>
            <pc:sldMk cId="353801243" sldId="366"/>
            <ac:spMk id="6" creationId="{B7D8EEE0-6E1C-9F47-936F-25FCC2FC368C}"/>
          </ac:spMkLst>
        </pc:spChg>
        <pc:spChg chg="del mod">
          <ac:chgData name="Erwan Sturzenegger" userId="c89b84ab1772bb2a" providerId="LiveId" clId="{B6C2B357-51CD-8744-9C39-C09D6A06FCF2}" dt="2022-10-18T07:40:54.168" v="653" actId="478"/>
          <ac:spMkLst>
            <pc:docMk/>
            <pc:sldMk cId="353801243" sldId="366"/>
            <ac:spMk id="7" creationId="{99E44123-0AF5-4A4C-B0C7-BB7409DE8161}"/>
          </ac:spMkLst>
        </pc:spChg>
        <pc:spChg chg="del mod">
          <ac:chgData name="Erwan Sturzenegger" userId="c89b84ab1772bb2a" providerId="LiveId" clId="{B6C2B357-51CD-8744-9C39-C09D6A06FCF2}" dt="2022-10-18T07:40:54.168" v="653" actId="478"/>
          <ac:spMkLst>
            <pc:docMk/>
            <pc:sldMk cId="353801243" sldId="366"/>
            <ac:spMk id="8" creationId="{2A659727-BBB9-9B49-BCA1-694F74F717C4}"/>
          </ac:spMkLst>
        </pc:spChg>
        <pc:spChg chg="mod">
          <ac:chgData name="Erwan Sturzenegger" userId="c89b84ab1772bb2a" providerId="LiveId" clId="{B6C2B357-51CD-8744-9C39-C09D6A06FCF2}" dt="2022-10-18T11:46:13.810" v="1703" actId="403"/>
          <ac:spMkLst>
            <pc:docMk/>
            <pc:sldMk cId="353801243" sldId="366"/>
            <ac:spMk id="9" creationId="{9A5802D8-6C81-6C4F-97CF-C1F2344EE894}"/>
          </ac:spMkLst>
        </pc:spChg>
        <pc:picChg chg="add del mod">
          <ac:chgData name="Erwan Sturzenegger" userId="c89b84ab1772bb2a" providerId="LiveId" clId="{B6C2B357-51CD-8744-9C39-C09D6A06FCF2}" dt="2022-10-18T08:26:15.632" v="1111" actId="478"/>
          <ac:picMkLst>
            <pc:docMk/>
            <pc:sldMk cId="353801243" sldId="366"/>
            <ac:picMk id="2050" creationId="{6A729633-72E0-9258-A716-87F84C7132DE}"/>
          </ac:picMkLst>
        </pc:picChg>
      </pc:sldChg>
      <pc:sldChg chg="addSp delSp modSp add del mod ord">
        <pc:chgData name="Erwan Sturzenegger" userId="c89b84ab1772bb2a" providerId="LiveId" clId="{B6C2B357-51CD-8744-9C39-C09D6A06FCF2}" dt="2022-10-18T11:53:05.236" v="1832" actId="2696"/>
        <pc:sldMkLst>
          <pc:docMk/>
          <pc:sldMk cId="377967990" sldId="367"/>
        </pc:sldMkLst>
        <pc:spChg chg="mod">
          <ac:chgData name="Erwan Sturzenegger" userId="c89b84ab1772bb2a" providerId="LiveId" clId="{B6C2B357-51CD-8744-9C39-C09D6A06FCF2}" dt="2022-10-18T07:34:10.694" v="303" actId="20577"/>
          <ac:spMkLst>
            <pc:docMk/>
            <pc:sldMk cId="377967990" sldId="367"/>
            <ac:spMk id="2" creationId="{2DD54756-A790-C845-A85F-35391529E591}"/>
          </ac:spMkLst>
        </pc:spChg>
        <pc:spChg chg="mod">
          <ac:chgData name="Erwan Sturzenegger" userId="c89b84ab1772bb2a" providerId="LiveId" clId="{B6C2B357-51CD-8744-9C39-C09D6A06FCF2}" dt="2022-10-18T08:20:17.206" v="951"/>
          <ac:spMkLst>
            <pc:docMk/>
            <pc:sldMk cId="377967990" sldId="367"/>
            <ac:spMk id="3" creationId="{91AA5D8C-0134-F046-A548-3465F817747C}"/>
          </ac:spMkLst>
        </pc:spChg>
        <pc:spChg chg="mod">
          <ac:chgData name="Erwan Sturzenegger" userId="c89b84ab1772bb2a" providerId="LiveId" clId="{B6C2B357-51CD-8744-9C39-C09D6A06FCF2}" dt="2022-10-18T08:20:36.113" v="954" actId="14100"/>
          <ac:spMkLst>
            <pc:docMk/>
            <pc:sldMk cId="377967990" sldId="367"/>
            <ac:spMk id="4" creationId="{C7EC6698-132B-1143-A2A9-00A97D9572D8}"/>
          </ac:spMkLst>
        </pc:spChg>
        <pc:spChg chg="mod">
          <ac:chgData name="Erwan Sturzenegger" userId="c89b84ab1772bb2a" providerId="LiveId" clId="{B6C2B357-51CD-8744-9C39-C09D6A06FCF2}" dt="2022-10-18T08:19:20.978" v="830" actId="1076"/>
          <ac:spMkLst>
            <pc:docMk/>
            <pc:sldMk cId="377967990" sldId="367"/>
            <ac:spMk id="5" creationId="{6979C7D4-91CF-6443-91D5-65DC860B407D}"/>
          </ac:spMkLst>
        </pc:spChg>
        <pc:spChg chg="mod">
          <ac:chgData name="Erwan Sturzenegger" userId="c89b84ab1772bb2a" providerId="LiveId" clId="{B6C2B357-51CD-8744-9C39-C09D6A06FCF2}" dt="2022-10-18T07:34:57.807" v="339" actId="20577"/>
          <ac:spMkLst>
            <pc:docMk/>
            <pc:sldMk cId="377967990" sldId="367"/>
            <ac:spMk id="6" creationId="{C0015C52-08ED-464E-B7E8-24892D9C1319}"/>
          </ac:spMkLst>
        </pc:spChg>
        <pc:spChg chg="mod">
          <ac:chgData name="Erwan Sturzenegger" userId="c89b84ab1772bb2a" providerId="LiveId" clId="{B6C2B357-51CD-8744-9C39-C09D6A06FCF2}" dt="2022-10-18T08:20:51.572" v="993" actId="20577"/>
          <ac:spMkLst>
            <pc:docMk/>
            <pc:sldMk cId="377967990" sldId="367"/>
            <ac:spMk id="7" creationId="{3E1C152D-1AA6-9242-B5C9-B06EEE4F9661}"/>
          </ac:spMkLst>
        </pc:spChg>
        <pc:spChg chg="mod">
          <ac:chgData name="Erwan Sturzenegger" userId="c89b84ab1772bb2a" providerId="LiveId" clId="{B6C2B357-51CD-8744-9C39-C09D6A06FCF2}" dt="2022-10-18T08:20:39.307" v="957"/>
          <ac:spMkLst>
            <pc:docMk/>
            <pc:sldMk cId="377967990" sldId="367"/>
            <ac:spMk id="8" creationId="{B32B0C1D-C221-7C47-B7D6-77E7BDB41749}"/>
          </ac:spMkLst>
        </pc:spChg>
        <pc:spChg chg="mod">
          <ac:chgData name="Erwan Sturzenegger" userId="c89b84ab1772bb2a" providerId="LiveId" clId="{B6C2B357-51CD-8744-9C39-C09D6A06FCF2}" dt="2022-10-18T11:52:09.796" v="1818" actId="1036"/>
          <ac:spMkLst>
            <pc:docMk/>
            <pc:sldMk cId="377967990" sldId="367"/>
            <ac:spMk id="9" creationId="{38FB4732-AB07-C54D-AF44-F8ADB6D2B8B6}"/>
          </ac:spMkLst>
        </pc:spChg>
        <pc:spChg chg="mod">
          <ac:chgData name="Erwan Sturzenegger" userId="c89b84ab1772bb2a" providerId="LiveId" clId="{B6C2B357-51CD-8744-9C39-C09D6A06FCF2}" dt="2022-10-18T08:19:43.852" v="868" actId="20577"/>
          <ac:spMkLst>
            <pc:docMk/>
            <pc:sldMk cId="377967990" sldId="367"/>
            <ac:spMk id="10" creationId="{69BD3932-D1D0-1045-BD96-8B26F11B8515}"/>
          </ac:spMkLst>
        </pc:spChg>
        <pc:spChg chg="mod">
          <ac:chgData name="Erwan Sturzenegger" userId="c89b84ab1772bb2a" providerId="LiveId" clId="{B6C2B357-51CD-8744-9C39-C09D6A06FCF2}" dt="2022-10-18T08:21:14.422" v="1066" actId="20577"/>
          <ac:spMkLst>
            <pc:docMk/>
            <pc:sldMk cId="377967990" sldId="367"/>
            <ac:spMk id="11" creationId="{7F247A08-A350-EF44-9F10-FC72B5466602}"/>
          </ac:spMkLst>
        </pc:spChg>
        <pc:spChg chg="mod">
          <ac:chgData name="Erwan Sturzenegger" userId="c89b84ab1772bb2a" providerId="LiveId" clId="{B6C2B357-51CD-8744-9C39-C09D6A06FCF2}" dt="2022-10-18T08:20:04.993" v="948" actId="20577"/>
          <ac:spMkLst>
            <pc:docMk/>
            <pc:sldMk cId="377967990" sldId="367"/>
            <ac:spMk id="12" creationId="{B115086E-2AC3-4F4D-8F85-104CFA64FECF}"/>
          </ac:spMkLst>
        </pc:spChg>
        <pc:spChg chg="del">
          <ac:chgData name="Erwan Sturzenegger" userId="c89b84ab1772bb2a" providerId="LiveId" clId="{B6C2B357-51CD-8744-9C39-C09D6A06FCF2}" dt="2022-10-18T07:40:49.268" v="652" actId="478"/>
          <ac:spMkLst>
            <pc:docMk/>
            <pc:sldMk cId="377967990" sldId="367"/>
            <ac:spMk id="13" creationId="{2D9626DF-C81E-004B-9A70-7EF103792475}"/>
          </ac:spMkLst>
        </pc:spChg>
        <pc:spChg chg="del">
          <ac:chgData name="Erwan Sturzenegger" userId="c89b84ab1772bb2a" providerId="LiveId" clId="{B6C2B357-51CD-8744-9C39-C09D6A06FCF2}" dt="2022-10-18T07:40:49.268" v="652" actId="478"/>
          <ac:spMkLst>
            <pc:docMk/>
            <pc:sldMk cId="377967990" sldId="367"/>
            <ac:spMk id="14" creationId="{C0BAE34D-BF83-084B-A10C-EB85694B9ACF}"/>
          </ac:spMkLst>
        </pc:spChg>
        <pc:spChg chg="add del mod">
          <ac:chgData name="Erwan Sturzenegger" userId="c89b84ab1772bb2a" providerId="LiveId" clId="{B6C2B357-51CD-8744-9C39-C09D6A06FCF2}" dt="2022-10-18T08:17:35.248" v="763"/>
          <ac:spMkLst>
            <pc:docMk/>
            <pc:sldMk cId="377967990" sldId="367"/>
            <ac:spMk id="16" creationId="{1B49142E-0491-0350-5C9D-F207F0E94C4B}"/>
          </ac:spMkLst>
        </pc:spChg>
        <pc:spChg chg="add del mod">
          <ac:chgData name="Erwan Sturzenegger" userId="c89b84ab1772bb2a" providerId="LiveId" clId="{B6C2B357-51CD-8744-9C39-C09D6A06FCF2}" dt="2022-10-18T08:20:37.887" v="956"/>
          <ac:spMkLst>
            <pc:docMk/>
            <pc:sldMk cId="377967990" sldId="367"/>
            <ac:spMk id="17" creationId="{B6D0ECC0-627E-5983-B6AE-638EF9D06CC9}"/>
          </ac:spMkLst>
        </pc:spChg>
        <pc:spChg chg="add del mod">
          <ac:chgData name="Erwan Sturzenegger" userId="c89b84ab1772bb2a" providerId="LiveId" clId="{B6C2B357-51CD-8744-9C39-C09D6A06FCF2}" dt="2022-10-18T11:51:14.089" v="1771"/>
          <ac:spMkLst>
            <pc:docMk/>
            <pc:sldMk cId="377967990" sldId="367"/>
            <ac:spMk id="18" creationId="{239B1CB1-DC75-6F79-1635-95A41828651C}"/>
          </ac:spMkLst>
        </pc:spChg>
        <pc:spChg chg="add del mod">
          <ac:chgData name="Erwan Sturzenegger" userId="c89b84ab1772bb2a" providerId="LiveId" clId="{B6C2B357-51CD-8744-9C39-C09D6A06FCF2}" dt="2022-10-18T11:51:14.089" v="1771"/>
          <ac:spMkLst>
            <pc:docMk/>
            <pc:sldMk cId="377967990" sldId="367"/>
            <ac:spMk id="19" creationId="{47D29179-76CA-9C4D-0DE0-F551AC7DFC44}"/>
          </ac:spMkLst>
        </pc:spChg>
        <pc:spChg chg="add del mod">
          <ac:chgData name="Erwan Sturzenegger" userId="c89b84ab1772bb2a" providerId="LiveId" clId="{B6C2B357-51CD-8744-9C39-C09D6A06FCF2}" dt="2022-10-18T11:51:14.089" v="1771"/>
          <ac:spMkLst>
            <pc:docMk/>
            <pc:sldMk cId="377967990" sldId="367"/>
            <ac:spMk id="20" creationId="{150AD6A8-4F9A-D5D2-0931-4B27E3DC5809}"/>
          </ac:spMkLst>
        </pc:spChg>
        <pc:spChg chg="add del mod">
          <ac:chgData name="Erwan Sturzenegger" userId="c89b84ab1772bb2a" providerId="LiveId" clId="{B6C2B357-51CD-8744-9C39-C09D6A06FCF2}" dt="2022-10-18T11:51:14.089" v="1771"/>
          <ac:spMkLst>
            <pc:docMk/>
            <pc:sldMk cId="377967990" sldId="367"/>
            <ac:spMk id="21" creationId="{8EEB83B4-0DF9-1B90-7F45-613DCE0FCFBB}"/>
          </ac:spMkLst>
        </pc:spChg>
        <pc:spChg chg="add del mod">
          <ac:chgData name="Erwan Sturzenegger" userId="c89b84ab1772bb2a" providerId="LiveId" clId="{B6C2B357-51CD-8744-9C39-C09D6A06FCF2}" dt="2022-10-18T11:51:14.089" v="1771"/>
          <ac:spMkLst>
            <pc:docMk/>
            <pc:sldMk cId="377967990" sldId="367"/>
            <ac:spMk id="22" creationId="{0CE8BC41-B9E3-B510-74C4-570A5790C3CA}"/>
          </ac:spMkLst>
        </pc:spChg>
        <pc:spChg chg="add del mod">
          <ac:chgData name="Erwan Sturzenegger" userId="c89b84ab1772bb2a" providerId="LiveId" clId="{B6C2B357-51CD-8744-9C39-C09D6A06FCF2}" dt="2022-10-18T11:51:14.089" v="1771"/>
          <ac:spMkLst>
            <pc:docMk/>
            <pc:sldMk cId="377967990" sldId="367"/>
            <ac:spMk id="23" creationId="{7A7FE8B5-9EDB-A97E-32C0-812B3C3A0787}"/>
          </ac:spMkLst>
        </pc:spChg>
      </pc:sldChg>
      <pc:sldChg chg="addSp delSp modSp add mod ord">
        <pc:chgData name="Erwan Sturzenegger" userId="c89b84ab1772bb2a" providerId="LiveId" clId="{B6C2B357-51CD-8744-9C39-C09D6A06FCF2}" dt="2022-10-18T11:55:54.291" v="1852" actId="478"/>
        <pc:sldMkLst>
          <pc:docMk/>
          <pc:sldMk cId="4072736974" sldId="368"/>
        </pc:sldMkLst>
        <pc:spChg chg="mod">
          <ac:chgData name="Erwan Sturzenegger" userId="c89b84ab1772bb2a" providerId="LiveId" clId="{B6C2B357-51CD-8744-9C39-C09D6A06FCF2}" dt="2022-10-18T08:15:34.298" v="758" actId="313"/>
          <ac:spMkLst>
            <pc:docMk/>
            <pc:sldMk cId="4072736974" sldId="368"/>
            <ac:spMk id="2" creationId="{8C122DF8-59D4-D94D-8ED9-F2F319899DBF}"/>
          </ac:spMkLst>
        </pc:spChg>
        <pc:spChg chg="del">
          <ac:chgData name="Erwan Sturzenegger" userId="c89b84ab1772bb2a" providerId="LiveId" clId="{B6C2B357-51CD-8744-9C39-C09D6A06FCF2}" dt="2022-10-18T11:55:54.291" v="1852" actId="478"/>
          <ac:spMkLst>
            <pc:docMk/>
            <pc:sldMk cId="4072736974" sldId="368"/>
            <ac:spMk id="3" creationId="{4D5B7634-ADBA-124F-B8CA-431F07F18D44}"/>
          </ac:spMkLst>
        </pc:spChg>
        <pc:spChg chg="del">
          <ac:chgData name="Erwan Sturzenegger" userId="c89b84ab1772bb2a" providerId="LiveId" clId="{B6C2B357-51CD-8744-9C39-C09D6A06FCF2}" dt="2022-10-18T11:55:54.291" v="1852" actId="478"/>
          <ac:spMkLst>
            <pc:docMk/>
            <pc:sldMk cId="4072736974" sldId="368"/>
            <ac:spMk id="4" creationId="{529E91F3-E1A0-DB4A-8CD8-D9D1AB0FFB40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7" creationId="{0C1343A9-A5AE-E676-408A-5BD0BF9B5561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9" creationId="{3397734F-6A8F-02FF-A85E-435E1FD06977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11" creationId="{84CF6657-C725-5DC6-2735-2008D4C6A624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13" creationId="{DF814CD2-D639-F386-1BC5-4EE6A1EAE7C5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15" creationId="{3FB7A9BA-94F4-2922-48FC-4B40B5D01C4F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17" creationId="{522B2F64-8EE0-C919-ECB7-71B89D4B22C1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19" creationId="{8B044BC5-836A-6BBC-1CA3-C7FEB98B4F76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21" creationId="{33AA036A-B3B5-FD8B-B224-85D40053C06C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23" creationId="{72865B85-58EB-F717-E213-F2E2D7F2A7D0}"/>
          </ac:spMkLst>
        </pc:spChg>
        <pc:spChg chg="add del mod">
          <ac:chgData name="Erwan Sturzenegger" userId="c89b84ab1772bb2a" providerId="LiveId" clId="{B6C2B357-51CD-8744-9C39-C09D6A06FCF2}" dt="2022-10-18T08:15:30.825" v="757" actId="478"/>
          <ac:spMkLst>
            <pc:docMk/>
            <pc:sldMk cId="4072736974" sldId="368"/>
            <ac:spMk id="25" creationId="{25B17191-FFDB-5F37-BC95-6CCD72FEE347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44" creationId="{906E4DF9-127F-4650-8BAA-2521A37885B0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45" creationId="{803A1E73-C790-447A-974F-B3ADB50149F7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46" creationId="{A09D80D2-95FB-43C6-96F8-7EF7737C28BA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47" creationId="{DDA232CE-EB44-41DD-920C-AEDD5C33D2A5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48" creationId="{CEBFC0C0-C506-47F0-AE21-8A46DB86644A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49" creationId="{ED796758-F31D-4250-A439-D6DE9523C88B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50" creationId="{C60A09F8-DA84-487F-81AC-337BE4A9F35B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51" creationId="{D582AC9C-B267-4C04-9E50-051DE433538C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52" creationId="{1E84004F-53E7-47E5-A493-1980475C42D4}"/>
          </ac:spMkLst>
        </pc:spChg>
        <pc:spChg chg="del">
          <ac:chgData name="Erwan Sturzenegger" userId="c89b84ab1772bb2a" providerId="LiveId" clId="{B6C2B357-51CD-8744-9C39-C09D6A06FCF2}" dt="2022-10-18T08:15:23.848" v="756" actId="478"/>
          <ac:spMkLst>
            <pc:docMk/>
            <pc:sldMk cId="4072736974" sldId="368"/>
            <ac:spMk id="53" creationId="{A1B673DD-4FEC-4191-8446-77B89805FF2B}"/>
          </ac:spMkLst>
        </pc:spChg>
        <pc:picChg chg="add mod modCrop">
          <ac:chgData name="Erwan Sturzenegger" userId="c89b84ab1772bb2a" providerId="LiveId" clId="{B6C2B357-51CD-8744-9C39-C09D6A06FCF2}" dt="2022-10-18T08:22:43.111" v="1071" actId="1076"/>
          <ac:picMkLst>
            <pc:docMk/>
            <pc:sldMk cId="4072736974" sldId="368"/>
            <ac:picMk id="27" creationId="{444964CA-506D-7021-0338-81711118E0CC}"/>
          </ac:picMkLst>
        </pc:picChg>
      </pc:sldChg>
      <pc:sldChg chg="addSp delSp modSp add mod ord">
        <pc:chgData name="Erwan Sturzenegger" userId="c89b84ab1772bb2a" providerId="LiveId" clId="{B6C2B357-51CD-8744-9C39-C09D6A06FCF2}" dt="2022-10-18T19:28:43.526" v="2042" actId="20577"/>
        <pc:sldMkLst>
          <pc:docMk/>
          <pc:sldMk cId="1685939947" sldId="369"/>
        </pc:sldMkLst>
        <pc:spChg chg="mod">
          <ac:chgData name="Erwan Sturzenegger" userId="c89b84ab1772bb2a" providerId="LiveId" clId="{B6C2B357-51CD-8744-9C39-C09D6A06FCF2}" dt="2022-10-18T11:46:45.024" v="1710" actId="403"/>
          <ac:spMkLst>
            <pc:docMk/>
            <pc:sldMk cId="1685939947" sldId="369"/>
            <ac:spMk id="2" creationId="{C18026B5-2F88-BA48-A996-4A13FDFAA43A}"/>
          </ac:spMkLst>
        </pc:spChg>
        <pc:spChg chg="mod">
          <ac:chgData name="Erwan Sturzenegger" userId="c89b84ab1772bb2a" providerId="LiveId" clId="{B6C2B357-51CD-8744-9C39-C09D6A06FCF2}" dt="2022-10-18T11:46:55.697" v="1711" actId="1076"/>
          <ac:spMkLst>
            <pc:docMk/>
            <pc:sldMk cId="1685939947" sldId="369"/>
            <ac:spMk id="3" creationId="{A5ABDF8F-0AD5-5C43-9EF3-8679B9897E01}"/>
          </ac:spMkLst>
        </pc:spChg>
        <pc:spChg chg="mod">
          <ac:chgData name="Erwan Sturzenegger" userId="c89b84ab1772bb2a" providerId="LiveId" clId="{B6C2B357-51CD-8744-9C39-C09D6A06FCF2}" dt="2022-10-18T11:46:55.697" v="1711" actId="1076"/>
          <ac:spMkLst>
            <pc:docMk/>
            <pc:sldMk cId="1685939947" sldId="369"/>
            <ac:spMk id="4" creationId="{7782A119-28D1-B54D-A879-A0DDEC296674}"/>
          </ac:spMkLst>
        </pc:spChg>
        <pc:spChg chg="mod">
          <ac:chgData name="Erwan Sturzenegger" userId="c89b84ab1772bb2a" providerId="LiveId" clId="{B6C2B357-51CD-8744-9C39-C09D6A06FCF2}" dt="2022-10-18T11:46:55.697" v="1711" actId="1076"/>
          <ac:spMkLst>
            <pc:docMk/>
            <pc:sldMk cId="1685939947" sldId="369"/>
            <ac:spMk id="5" creationId="{B55E5840-ED0D-0349-88F3-4E90A0094985}"/>
          </ac:spMkLst>
        </pc:spChg>
        <pc:spChg chg="mod">
          <ac:chgData name="Erwan Sturzenegger" userId="c89b84ab1772bb2a" providerId="LiveId" clId="{B6C2B357-51CD-8744-9C39-C09D6A06FCF2}" dt="2022-10-18T19:28:43.526" v="2042" actId="20577"/>
          <ac:spMkLst>
            <pc:docMk/>
            <pc:sldMk cId="1685939947" sldId="369"/>
            <ac:spMk id="6" creationId="{34801285-85FB-FD43-9631-322998389AF0}"/>
          </ac:spMkLst>
        </pc:spChg>
        <pc:spChg chg="mod">
          <ac:chgData name="Erwan Sturzenegger" userId="c89b84ab1772bb2a" providerId="LiveId" clId="{B6C2B357-51CD-8744-9C39-C09D6A06FCF2}" dt="2022-10-18T11:46:55.697" v="1711" actId="1076"/>
          <ac:spMkLst>
            <pc:docMk/>
            <pc:sldMk cId="1685939947" sldId="369"/>
            <ac:spMk id="7" creationId="{8820E658-15B8-6C4B-A736-3D894774670E}"/>
          </ac:spMkLst>
        </pc:spChg>
        <pc:spChg chg="mod">
          <ac:chgData name="Erwan Sturzenegger" userId="c89b84ab1772bb2a" providerId="LiveId" clId="{B6C2B357-51CD-8744-9C39-C09D6A06FCF2}" dt="2022-10-18T11:46:55.697" v="1711" actId="1076"/>
          <ac:spMkLst>
            <pc:docMk/>
            <pc:sldMk cId="1685939947" sldId="369"/>
            <ac:spMk id="8" creationId="{7F52F621-1B1F-5E49-939F-12BD1A0FD522}"/>
          </ac:spMkLst>
        </pc:spChg>
        <pc:spChg chg="del">
          <ac:chgData name="Erwan Sturzenegger" userId="c89b84ab1772bb2a" providerId="LiveId" clId="{B6C2B357-51CD-8744-9C39-C09D6A06FCF2}" dt="2022-10-18T08:39:32.967" v="1466" actId="478"/>
          <ac:spMkLst>
            <pc:docMk/>
            <pc:sldMk cId="1685939947" sldId="369"/>
            <ac:spMk id="9" creationId="{AFD06229-BFA1-7D4D-B1E0-0A9F7FBF1F7E}"/>
          </ac:spMkLst>
        </pc:spChg>
        <pc:spChg chg="del">
          <ac:chgData name="Erwan Sturzenegger" userId="c89b84ab1772bb2a" providerId="LiveId" clId="{B6C2B357-51CD-8744-9C39-C09D6A06FCF2}" dt="2022-10-18T08:39:30.675" v="1465" actId="478"/>
          <ac:spMkLst>
            <pc:docMk/>
            <pc:sldMk cId="1685939947" sldId="369"/>
            <ac:spMk id="10" creationId="{56278D20-060E-1942-9A72-E600C02A8208}"/>
          </ac:spMkLst>
        </pc:spChg>
        <pc:spChg chg="mod">
          <ac:chgData name="Erwan Sturzenegger" userId="c89b84ab1772bb2a" providerId="LiveId" clId="{B6C2B357-51CD-8744-9C39-C09D6A06FCF2}" dt="2022-10-18T11:46:45.024" v="1710" actId="403"/>
          <ac:spMkLst>
            <pc:docMk/>
            <pc:sldMk cId="1685939947" sldId="369"/>
            <ac:spMk id="11" creationId="{8B50C3FA-D20D-3049-9C7F-6F37D4E022C5}"/>
          </ac:spMkLst>
        </pc:spChg>
        <pc:spChg chg="add del mod">
          <ac:chgData name="Erwan Sturzenegger" userId="c89b84ab1772bb2a" providerId="LiveId" clId="{B6C2B357-51CD-8744-9C39-C09D6A06FCF2}" dt="2022-10-18T08:43:52.078" v="1696"/>
          <ac:spMkLst>
            <pc:docMk/>
            <pc:sldMk cId="1685939947" sldId="369"/>
            <ac:spMk id="12" creationId="{1C0E611A-DBE1-AE5B-8344-CE33DF8EA2D2}"/>
          </ac:spMkLst>
        </pc:spChg>
        <pc:spChg chg="add del mod">
          <ac:chgData name="Erwan Sturzenegger" userId="c89b84ab1772bb2a" providerId="LiveId" clId="{B6C2B357-51CD-8744-9C39-C09D6A06FCF2}" dt="2022-10-18T08:43:52.078" v="1696"/>
          <ac:spMkLst>
            <pc:docMk/>
            <pc:sldMk cId="1685939947" sldId="369"/>
            <ac:spMk id="13" creationId="{3FF5ACAC-A0DF-C0AB-AB8B-6156C4488090}"/>
          </ac:spMkLst>
        </pc:spChg>
      </pc:sldChg>
      <pc:sldChg chg="add del">
        <pc:chgData name="Erwan Sturzenegger" userId="c89b84ab1772bb2a" providerId="LiveId" clId="{B6C2B357-51CD-8744-9C39-C09D6A06FCF2}" dt="2022-10-18T11:47:55.491" v="1715" actId="2696"/>
        <pc:sldMkLst>
          <pc:docMk/>
          <pc:sldMk cId="83598590" sldId="370"/>
        </pc:sldMkLst>
      </pc:sldChg>
      <pc:sldChg chg="delSp modSp add mod">
        <pc:chgData name="Erwan Sturzenegger" userId="c89b84ab1772bb2a" providerId="LiveId" clId="{B6C2B357-51CD-8744-9C39-C09D6A06FCF2}" dt="2022-10-18T11:56:04.219" v="1855" actId="478"/>
        <pc:sldMkLst>
          <pc:docMk/>
          <pc:sldMk cId="2573046704" sldId="370"/>
        </pc:sldMkLst>
        <pc:spChg chg="mod">
          <ac:chgData name="Erwan Sturzenegger" userId="c89b84ab1772bb2a" providerId="LiveId" clId="{B6C2B357-51CD-8744-9C39-C09D6A06FCF2}" dt="2022-10-18T11:52:56.074" v="1829" actId="1076"/>
          <ac:spMkLst>
            <pc:docMk/>
            <pc:sldMk cId="2573046704" sldId="370"/>
            <ac:spMk id="2" creationId="{68F0FA04-6227-9040-92A6-9514A59B8E7B}"/>
          </ac:spMkLst>
        </pc:spChg>
        <pc:spChg chg="mod">
          <ac:chgData name="Erwan Sturzenegger" userId="c89b84ab1772bb2a" providerId="LiveId" clId="{B6C2B357-51CD-8744-9C39-C09D6A06FCF2}" dt="2022-10-18T11:54:31.468" v="1843"/>
          <ac:spMkLst>
            <pc:docMk/>
            <pc:sldMk cId="2573046704" sldId="370"/>
            <ac:spMk id="3" creationId="{9CD657E5-4675-E84E-840E-4F6D4868C5A9}"/>
          </ac:spMkLst>
        </pc:spChg>
        <pc:spChg chg="mod">
          <ac:chgData name="Erwan Sturzenegger" userId="c89b84ab1772bb2a" providerId="LiveId" clId="{B6C2B357-51CD-8744-9C39-C09D6A06FCF2}" dt="2022-10-18T11:54:37.740" v="1844"/>
          <ac:spMkLst>
            <pc:docMk/>
            <pc:sldMk cId="2573046704" sldId="370"/>
            <ac:spMk id="5" creationId="{0B4B9306-DDC0-AD4F-A9C2-739C6AEB0172}"/>
          </ac:spMkLst>
        </pc:spChg>
        <pc:spChg chg="del">
          <ac:chgData name="Erwan Sturzenegger" userId="c89b84ab1772bb2a" providerId="LiveId" clId="{B6C2B357-51CD-8744-9C39-C09D6A06FCF2}" dt="2022-10-18T11:56:04.219" v="1855" actId="478"/>
          <ac:spMkLst>
            <pc:docMk/>
            <pc:sldMk cId="2573046704" sldId="370"/>
            <ac:spMk id="7" creationId="{99E44123-0AF5-4A4C-B0C7-BB7409DE8161}"/>
          </ac:spMkLst>
        </pc:spChg>
        <pc:spChg chg="del">
          <ac:chgData name="Erwan Sturzenegger" userId="c89b84ab1772bb2a" providerId="LiveId" clId="{B6C2B357-51CD-8744-9C39-C09D6A06FCF2}" dt="2022-10-18T11:56:04.219" v="1855" actId="478"/>
          <ac:spMkLst>
            <pc:docMk/>
            <pc:sldMk cId="2573046704" sldId="370"/>
            <ac:spMk id="8" creationId="{2A659727-BBB9-9B49-BCA1-694F74F717C4}"/>
          </ac:spMkLst>
        </pc:spChg>
        <pc:spChg chg="mod">
          <ac:chgData name="Erwan Sturzenegger" userId="c89b84ab1772bb2a" providerId="LiveId" clId="{B6C2B357-51CD-8744-9C39-C09D6A06FCF2}" dt="2022-10-18T11:54:46.278" v="1846"/>
          <ac:spMkLst>
            <pc:docMk/>
            <pc:sldMk cId="2573046704" sldId="370"/>
            <ac:spMk id="14" creationId="{E7612E00-EF6E-1674-A929-18B963BB8C78}"/>
          </ac:spMkLst>
        </pc:spChg>
        <pc:spChg chg="mod">
          <ac:chgData name="Erwan Sturzenegger" userId="c89b84ab1772bb2a" providerId="LiveId" clId="{B6C2B357-51CD-8744-9C39-C09D6A06FCF2}" dt="2022-10-18T11:54:52.908" v="1847"/>
          <ac:spMkLst>
            <pc:docMk/>
            <pc:sldMk cId="2573046704" sldId="370"/>
            <ac:spMk id="15" creationId="{DA6E419B-0B31-71C1-57F9-0149EB0E134D}"/>
          </ac:spMkLst>
        </pc:spChg>
      </pc:sldChg>
      <pc:sldChg chg="addSp delSp modSp new del mod">
        <pc:chgData name="Erwan Sturzenegger" userId="c89b84ab1772bb2a" providerId="LiveId" clId="{B6C2B357-51CD-8744-9C39-C09D6A06FCF2}" dt="2022-10-18T08:28:13.159" v="1171" actId="2696"/>
        <pc:sldMkLst>
          <pc:docMk/>
          <pc:sldMk cId="3894055278" sldId="370"/>
        </pc:sldMkLst>
        <pc:spChg chg="del">
          <ac:chgData name="Erwan Sturzenegger" userId="c89b84ab1772bb2a" providerId="LiveId" clId="{B6C2B357-51CD-8744-9C39-C09D6A06FCF2}" dt="2022-10-18T08:28:09.171" v="1169" actId="931"/>
          <ac:spMkLst>
            <pc:docMk/>
            <pc:sldMk cId="3894055278" sldId="370"/>
            <ac:spMk id="2" creationId="{0C1E1E16-9F47-D081-4443-EB53CB63CBC6}"/>
          </ac:spMkLst>
        </pc:spChg>
        <pc:spChg chg="mod">
          <ac:chgData name="Erwan Sturzenegger" userId="c89b84ab1772bb2a" providerId="LiveId" clId="{B6C2B357-51CD-8744-9C39-C09D6A06FCF2}" dt="2022-10-18T08:28:00.023" v="1168" actId="20577"/>
          <ac:spMkLst>
            <pc:docMk/>
            <pc:sldMk cId="3894055278" sldId="370"/>
            <ac:spMk id="3" creationId="{D79D61E0-8A39-1911-592A-AB620EC74E98}"/>
          </ac:spMkLst>
        </pc:spChg>
        <pc:spChg chg="add mod">
          <ac:chgData name="Erwan Sturzenegger" userId="c89b84ab1772bb2a" providerId="LiveId" clId="{B6C2B357-51CD-8744-9C39-C09D6A06FCF2}" dt="2022-10-18T08:28:10.987" v="1170" actId="478"/>
          <ac:spMkLst>
            <pc:docMk/>
            <pc:sldMk cId="3894055278" sldId="370"/>
            <ac:spMk id="7" creationId="{2BDD445F-275C-D21B-298A-C490664AAECF}"/>
          </ac:spMkLst>
        </pc:spChg>
        <pc:picChg chg="add del mod">
          <ac:chgData name="Erwan Sturzenegger" userId="c89b84ab1772bb2a" providerId="LiveId" clId="{B6C2B357-51CD-8744-9C39-C09D6A06FCF2}" dt="2022-10-18T08:28:10.987" v="1170" actId="478"/>
          <ac:picMkLst>
            <pc:docMk/>
            <pc:sldMk cId="3894055278" sldId="370"/>
            <ac:picMk id="5" creationId="{C0B74D61-BF46-255E-59DC-1D0D7B10D0E6}"/>
          </ac:picMkLst>
        </pc:picChg>
      </pc:sldChg>
      <pc:sldChg chg="add del ord">
        <pc:chgData name="Erwan Sturzenegger" userId="c89b84ab1772bb2a" providerId="LiveId" clId="{B6C2B357-51CD-8744-9C39-C09D6A06FCF2}" dt="2022-10-18T11:55:00.942" v="1848" actId="2696"/>
        <pc:sldMkLst>
          <pc:docMk/>
          <pc:sldMk cId="1494361423" sldId="371"/>
        </pc:sldMkLst>
      </pc:sldChg>
      <pc:sldChg chg="new del">
        <pc:chgData name="Erwan Sturzenegger" userId="c89b84ab1772bb2a" providerId="LiveId" clId="{B6C2B357-51CD-8744-9C39-C09D6A06FCF2}" dt="2022-10-18T12:06:00.343" v="2032" actId="2696"/>
        <pc:sldMkLst>
          <pc:docMk/>
          <pc:sldMk cId="4208798462" sldId="371"/>
        </pc:sldMkLst>
      </pc:sldChg>
      <pc:sldChg chg="addSp delSp modSp new mod chgLayout">
        <pc:chgData name="Erwan Sturzenegger" userId="c89b84ab1772bb2a" providerId="LiveId" clId="{B6C2B357-51CD-8744-9C39-C09D6A06FCF2}" dt="2022-10-19T08:02:29.278" v="2097" actId="1076"/>
        <pc:sldMkLst>
          <pc:docMk/>
          <pc:sldMk cId="2054520282" sldId="372"/>
        </pc:sldMkLst>
        <pc:spChg chg="del mod ord">
          <ac:chgData name="Erwan Sturzenegger" userId="c89b84ab1772bb2a" providerId="LiveId" clId="{B6C2B357-51CD-8744-9C39-C09D6A06FCF2}" dt="2022-10-18T11:59:21.642" v="1935" actId="700"/>
          <ac:spMkLst>
            <pc:docMk/>
            <pc:sldMk cId="2054520282" sldId="372"/>
            <ac:spMk id="2" creationId="{6D2ED2FD-3316-E75A-DD24-8D3816FE73B5}"/>
          </ac:spMkLst>
        </pc:spChg>
        <pc:spChg chg="del mod">
          <ac:chgData name="Erwan Sturzenegger" userId="c89b84ab1772bb2a" providerId="LiveId" clId="{B6C2B357-51CD-8744-9C39-C09D6A06FCF2}" dt="2022-10-18T11:57:07.391" v="1891" actId="478"/>
          <ac:spMkLst>
            <pc:docMk/>
            <pc:sldMk cId="2054520282" sldId="372"/>
            <ac:spMk id="3" creationId="{5E296575-F027-D8A9-66B6-7A89AEAF8DBF}"/>
          </ac:spMkLst>
        </pc:spChg>
        <pc:spChg chg="mod ord">
          <ac:chgData name="Erwan Sturzenegger" userId="c89b84ab1772bb2a" providerId="LiveId" clId="{B6C2B357-51CD-8744-9C39-C09D6A06FCF2}" dt="2022-10-18T12:05:32.767" v="1998" actId="403"/>
          <ac:spMkLst>
            <pc:docMk/>
            <pc:sldMk cId="2054520282" sldId="372"/>
            <ac:spMk id="4" creationId="{8B9CD62F-1394-8D6F-A5DA-E6ABD69B3482}"/>
          </ac:spMkLst>
        </pc:spChg>
        <pc:spChg chg="add del mod">
          <ac:chgData name="Erwan Sturzenegger" userId="c89b84ab1772bb2a" providerId="LiveId" clId="{B6C2B357-51CD-8744-9C39-C09D6A06FCF2}" dt="2022-10-18T11:57:16.284" v="1894" actId="478"/>
          <ac:spMkLst>
            <pc:docMk/>
            <pc:sldMk cId="2054520282" sldId="372"/>
            <ac:spMk id="6" creationId="{4B6D45A2-9F15-2D4B-A8C2-36671F68A424}"/>
          </ac:spMkLst>
        </pc:spChg>
        <pc:spChg chg="add del mod">
          <ac:chgData name="Erwan Sturzenegger" userId="c89b84ab1772bb2a" providerId="LiveId" clId="{B6C2B357-51CD-8744-9C39-C09D6A06FCF2}" dt="2022-10-18T11:57:14.040" v="1893"/>
          <ac:spMkLst>
            <pc:docMk/>
            <pc:sldMk cId="2054520282" sldId="372"/>
            <ac:spMk id="7" creationId="{58C7CA00-2B8C-6575-8D87-AE510555DCCF}"/>
          </ac:spMkLst>
        </pc:spChg>
        <pc:spChg chg="add mod ord">
          <ac:chgData name="Erwan Sturzenegger" userId="c89b84ab1772bb2a" providerId="LiveId" clId="{B6C2B357-51CD-8744-9C39-C09D6A06FCF2}" dt="2022-10-18T12:05:37.080" v="2001" actId="404"/>
          <ac:spMkLst>
            <pc:docMk/>
            <pc:sldMk cId="2054520282" sldId="372"/>
            <ac:spMk id="8" creationId="{15ACC135-6266-551B-1CA4-4E8D048FDD2E}"/>
          </ac:spMkLst>
        </pc:spChg>
        <pc:spChg chg="add mod ord">
          <ac:chgData name="Erwan Sturzenegger" userId="c89b84ab1772bb2a" providerId="LiveId" clId="{B6C2B357-51CD-8744-9C39-C09D6A06FCF2}" dt="2022-10-18T12:05:46.687" v="2031" actId="1036"/>
          <ac:spMkLst>
            <pc:docMk/>
            <pc:sldMk cId="2054520282" sldId="372"/>
            <ac:spMk id="11" creationId="{417824A5-CC8E-7BC7-DE33-35D0CBA926BF}"/>
          </ac:spMkLst>
        </pc:spChg>
        <pc:spChg chg="add del mod ord">
          <ac:chgData name="Erwan Sturzenegger" userId="c89b84ab1772bb2a" providerId="LiveId" clId="{B6C2B357-51CD-8744-9C39-C09D6A06FCF2}" dt="2022-10-18T12:02:01.016" v="1941"/>
          <ac:spMkLst>
            <pc:docMk/>
            <pc:sldMk cId="2054520282" sldId="372"/>
            <ac:spMk id="12" creationId="{9807066E-8493-52D5-71A8-B9859EBCDEB7}"/>
          </ac:spMkLst>
        </pc:spChg>
        <pc:spChg chg="add mod ord">
          <ac:chgData name="Erwan Sturzenegger" userId="c89b84ab1772bb2a" providerId="LiveId" clId="{B6C2B357-51CD-8744-9C39-C09D6A06FCF2}" dt="2022-10-18T12:05:46.687" v="2031" actId="1036"/>
          <ac:spMkLst>
            <pc:docMk/>
            <pc:sldMk cId="2054520282" sldId="372"/>
            <ac:spMk id="13" creationId="{B8F2D686-317B-5387-666E-5763B08F65C4}"/>
          </ac:spMkLst>
        </pc:spChg>
        <pc:spChg chg="add del mod ord">
          <ac:chgData name="Erwan Sturzenegger" userId="c89b84ab1772bb2a" providerId="LiveId" clId="{B6C2B357-51CD-8744-9C39-C09D6A06FCF2}" dt="2022-10-18T12:02:38.130" v="1968"/>
          <ac:spMkLst>
            <pc:docMk/>
            <pc:sldMk cId="2054520282" sldId="372"/>
            <ac:spMk id="14" creationId="{F1BE4708-2D2E-531E-403C-CB12A41C0170}"/>
          </ac:spMkLst>
        </pc:spChg>
        <pc:spChg chg="add mod ord">
          <ac:chgData name="Erwan Sturzenegger" userId="c89b84ab1772bb2a" providerId="LiveId" clId="{B6C2B357-51CD-8744-9C39-C09D6A06FCF2}" dt="2022-10-18T12:05:46.687" v="2031" actId="1036"/>
          <ac:spMkLst>
            <pc:docMk/>
            <pc:sldMk cId="2054520282" sldId="372"/>
            <ac:spMk id="15" creationId="{62745290-6EF1-18AD-5D6B-F2DD997343BC}"/>
          </ac:spMkLst>
        </pc:spChg>
        <pc:spChg chg="add del mod ord">
          <ac:chgData name="Erwan Sturzenegger" userId="c89b84ab1772bb2a" providerId="LiveId" clId="{B6C2B357-51CD-8744-9C39-C09D6A06FCF2}" dt="2022-10-18T12:05:13.108" v="1983"/>
          <ac:spMkLst>
            <pc:docMk/>
            <pc:sldMk cId="2054520282" sldId="372"/>
            <ac:spMk id="16" creationId="{EE566FEB-AF3B-C3A6-901F-807BE05DC15D}"/>
          </ac:spMkLst>
        </pc:spChg>
        <pc:spChg chg="add del mod">
          <ac:chgData name="Erwan Sturzenegger" userId="c89b84ab1772bb2a" providerId="LiveId" clId="{B6C2B357-51CD-8744-9C39-C09D6A06FCF2}" dt="2022-10-18T12:00:05.078" v="1940" actId="478"/>
          <ac:spMkLst>
            <pc:docMk/>
            <pc:sldMk cId="2054520282" sldId="372"/>
            <ac:spMk id="18" creationId="{D35FA162-C87B-F3F6-99B6-B5A5401ADAC6}"/>
          </ac:spMkLst>
        </pc:spChg>
        <pc:spChg chg="add del mod">
          <ac:chgData name="Erwan Sturzenegger" userId="c89b84ab1772bb2a" providerId="LiveId" clId="{B6C2B357-51CD-8744-9C39-C09D6A06FCF2}" dt="2022-10-18T12:03:06.352" v="1976"/>
          <ac:spMkLst>
            <pc:docMk/>
            <pc:sldMk cId="2054520282" sldId="372"/>
            <ac:spMk id="24" creationId="{A0031E41-1328-6C16-A7F9-855A7439ACEB}"/>
          </ac:spMkLst>
        </pc:spChg>
        <pc:picChg chg="add del mod">
          <ac:chgData name="Erwan Sturzenegger" userId="c89b84ab1772bb2a" providerId="LiveId" clId="{B6C2B357-51CD-8744-9C39-C09D6A06FCF2}" dt="2022-10-18T11:59:31.560" v="1937" actId="478"/>
          <ac:picMkLst>
            <pc:docMk/>
            <pc:sldMk cId="2054520282" sldId="372"/>
            <ac:picMk id="10" creationId="{94CA8523-6C64-4C24-338B-75223D9BE129}"/>
          </ac:picMkLst>
        </pc:picChg>
        <pc:picChg chg="add mod">
          <ac:chgData name="Erwan Sturzenegger" userId="c89b84ab1772bb2a" providerId="LiveId" clId="{B6C2B357-51CD-8744-9C39-C09D6A06FCF2}" dt="2022-10-18T12:02:03.448" v="1943" actId="962"/>
          <ac:picMkLst>
            <pc:docMk/>
            <pc:sldMk cId="2054520282" sldId="372"/>
            <ac:picMk id="20" creationId="{C1706C71-136B-78B4-9C6F-A633D9465535}"/>
          </ac:picMkLst>
        </pc:picChg>
        <pc:picChg chg="add del mod">
          <ac:chgData name="Erwan Sturzenegger" userId="c89b84ab1772bb2a" providerId="LiveId" clId="{B6C2B357-51CD-8744-9C39-C09D6A06FCF2}" dt="2022-10-18T12:02:51.522" v="1975" actId="478"/>
          <ac:picMkLst>
            <pc:docMk/>
            <pc:sldMk cId="2054520282" sldId="372"/>
            <ac:picMk id="22" creationId="{83A386E8-78AE-36F2-95BA-6CE3FEB91002}"/>
          </ac:picMkLst>
        </pc:picChg>
        <pc:picChg chg="add mod">
          <ac:chgData name="Erwan Sturzenegger" userId="c89b84ab1772bb2a" providerId="LiveId" clId="{B6C2B357-51CD-8744-9C39-C09D6A06FCF2}" dt="2022-10-19T08:02:29.278" v="2097" actId="1076"/>
          <ac:picMkLst>
            <pc:docMk/>
            <pc:sldMk cId="2054520282" sldId="372"/>
            <ac:picMk id="26" creationId="{68427565-AFC6-6511-97BA-965E54E13C4E}"/>
          </ac:picMkLst>
        </pc:picChg>
        <pc:picChg chg="add mod">
          <ac:chgData name="Erwan Sturzenegger" userId="c89b84ab1772bb2a" providerId="LiveId" clId="{B6C2B357-51CD-8744-9C39-C09D6A06FCF2}" dt="2022-10-18T12:05:27.319" v="1995" actId="1076"/>
          <ac:picMkLst>
            <pc:docMk/>
            <pc:sldMk cId="2054520282" sldId="372"/>
            <ac:picMk id="28" creationId="{EDEB922E-EF75-5868-C2D9-EB487152ECF8}"/>
          </ac:picMkLst>
        </pc:picChg>
      </pc:sldChg>
      <pc:sldMasterChg chg="delSp modSp mod modSldLayout">
        <pc:chgData name="Erwan Sturzenegger" userId="c89b84ab1772bb2a" providerId="LiveId" clId="{B6C2B357-51CD-8744-9C39-C09D6A06FCF2}" dt="2022-10-18T07:40:38.168" v="651" actId="478"/>
        <pc:sldMasterMkLst>
          <pc:docMk/>
          <pc:sldMasterMk cId="3515892240" sldId="2147483658"/>
        </pc:sldMasterMkLst>
        <pc:spChg chg="del mod">
          <ac:chgData name="Erwan Sturzenegger" userId="c89b84ab1772bb2a" providerId="LiveId" clId="{B6C2B357-51CD-8744-9C39-C09D6A06FCF2}" dt="2022-10-18T07:39:58.763" v="640" actId="478"/>
          <ac:spMkLst>
            <pc:docMk/>
            <pc:sldMasterMk cId="3515892240" sldId="2147483658"/>
            <ac:spMk id="30" creationId="{EF47083A-6D76-4B4D-87CA-E08E212F781D}"/>
          </ac:spMkLst>
        </pc:spChg>
        <pc:spChg chg="del mod">
          <ac:chgData name="Erwan Sturzenegger" userId="c89b84ab1772bb2a" providerId="LiveId" clId="{B6C2B357-51CD-8744-9C39-C09D6A06FCF2}" dt="2022-10-18T07:39:57.223" v="639" actId="478"/>
          <ac:spMkLst>
            <pc:docMk/>
            <pc:sldMasterMk cId="3515892240" sldId="2147483658"/>
            <ac:spMk id="31" creationId="{C9955F1C-C0B1-BA44-8905-6991FA0D1EF3}"/>
          </ac:spMkLst>
        </pc:spChg>
        <pc:sldLayoutChg chg="delSp modSp mod">
          <pc:chgData name="Erwan Sturzenegger" userId="c89b84ab1772bb2a" providerId="LiveId" clId="{B6C2B357-51CD-8744-9C39-C09D6A06FCF2}" dt="2022-10-18T07:40:11.375" v="644" actId="478"/>
          <pc:sldLayoutMkLst>
            <pc:docMk/>
            <pc:sldMasterMk cId="3515892240" sldId="2147483658"/>
            <pc:sldLayoutMk cId="3073769527" sldId="2147483671"/>
          </pc:sldLayoutMkLst>
          <pc:spChg chg="del">
            <ac:chgData name="Erwan Sturzenegger" userId="c89b84ab1772bb2a" providerId="LiveId" clId="{B6C2B357-51CD-8744-9C39-C09D6A06FCF2}" dt="2022-10-18T07:40:11.375" v="644" actId="478"/>
            <ac:spMkLst>
              <pc:docMk/>
              <pc:sldMasterMk cId="3515892240" sldId="2147483658"/>
              <pc:sldLayoutMk cId="3073769527" sldId="2147483671"/>
              <ac:spMk id="2" creationId="{CA64E0B3-57C5-4DAF-8531-F39610E77C09}"/>
            </ac:spMkLst>
          </pc:spChg>
          <pc:spChg chg="del">
            <ac:chgData name="Erwan Sturzenegger" userId="c89b84ab1772bb2a" providerId="LiveId" clId="{B6C2B357-51CD-8744-9C39-C09D6A06FCF2}" dt="2022-10-18T07:40:11.375" v="644" actId="478"/>
            <ac:spMkLst>
              <pc:docMk/>
              <pc:sldMasterMk cId="3515892240" sldId="2147483658"/>
              <pc:sldLayoutMk cId="3073769527" sldId="2147483671"/>
              <ac:spMk id="3" creationId="{B7E0EC46-C626-4D58-AB64-0B3B850D1482}"/>
            </ac:spMkLst>
          </pc:spChg>
          <pc:spChg chg="mod">
            <ac:chgData name="Erwan Sturzenegger" userId="c89b84ab1772bb2a" providerId="LiveId" clId="{B6C2B357-51CD-8744-9C39-C09D6A06FCF2}" dt="2022-10-18T07:40:09.614" v="643" actId="1076"/>
            <ac:spMkLst>
              <pc:docMk/>
              <pc:sldMasterMk cId="3515892240" sldId="2147483658"/>
              <pc:sldLayoutMk cId="3073769527" sldId="2147483671"/>
              <ac:spMk id="15" creationId="{A5BBD7C7-99D1-E841-A081-6912D1F2B855}"/>
            </ac:spMkLst>
          </pc:spChg>
          <pc:spChg chg="mod">
            <ac:chgData name="Erwan Sturzenegger" userId="c89b84ab1772bb2a" providerId="LiveId" clId="{B6C2B357-51CD-8744-9C39-C09D6A06FCF2}" dt="2022-10-18T07:40:09.614" v="643" actId="1076"/>
            <ac:spMkLst>
              <pc:docMk/>
              <pc:sldMasterMk cId="3515892240" sldId="2147483658"/>
              <pc:sldLayoutMk cId="3073769527" sldId="2147483671"/>
              <ac:spMk id="16" creationId="{227A14EE-CB79-754A-8B19-EB9874B3158E}"/>
            </ac:spMkLst>
          </pc:spChg>
          <pc:spChg chg="mod">
            <ac:chgData name="Erwan Sturzenegger" userId="c89b84ab1772bb2a" providerId="LiveId" clId="{B6C2B357-51CD-8744-9C39-C09D6A06FCF2}" dt="2022-10-18T07:40:09.614" v="643" actId="1076"/>
            <ac:spMkLst>
              <pc:docMk/>
              <pc:sldMasterMk cId="3515892240" sldId="2147483658"/>
              <pc:sldLayoutMk cId="3073769527" sldId="2147483671"/>
              <ac:spMk id="19" creationId="{35B38B80-C3D3-4C47-B468-C41A8FF36F2A}"/>
            </ac:spMkLst>
          </pc:spChg>
          <pc:grpChg chg="mod">
            <ac:chgData name="Erwan Sturzenegger" userId="c89b84ab1772bb2a" providerId="LiveId" clId="{B6C2B357-51CD-8744-9C39-C09D6A06FCF2}" dt="2022-10-18T07:40:09.614" v="643" actId="1076"/>
            <ac:grpSpMkLst>
              <pc:docMk/>
              <pc:sldMasterMk cId="3515892240" sldId="2147483658"/>
              <pc:sldLayoutMk cId="3073769527" sldId="2147483671"/>
              <ac:grpSpMk id="13" creationId="{C82066DD-D313-D148-89C7-338EB873A730}"/>
            </ac:grpSpMkLst>
          </pc:grpChg>
        </pc:sldLayoutChg>
        <pc:sldLayoutChg chg="delSp mod">
          <pc:chgData name="Erwan Sturzenegger" userId="c89b84ab1772bb2a" providerId="LiveId" clId="{B6C2B357-51CD-8744-9C39-C09D6A06FCF2}" dt="2022-10-18T07:40:16.268" v="645" actId="478"/>
          <pc:sldLayoutMkLst>
            <pc:docMk/>
            <pc:sldMasterMk cId="3515892240" sldId="2147483658"/>
            <pc:sldLayoutMk cId="2065862895" sldId="2147483673"/>
          </pc:sldLayoutMkLst>
          <pc:spChg chg="del">
            <ac:chgData name="Erwan Sturzenegger" userId="c89b84ab1772bb2a" providerId="LiveId" clId="{B6C2B357-51CD-8744-9C39-C09D6A06FCF2}" dt="2022-10-18T07:40:16.268" v="645" actId="478"/>
            <ac:spMkLst>
              <pc:docMk/>
              <pc:sldMasterMk cId="3515892240" sldId="2147483658"/>
              <pc:sldLayoutMk cId="2065862895" sldId="2147483673"/>
              <ac:spMk id="2" creationId="{371012B1-809A-45CE-9FED-46D08DC8C42B}"/>
            </ac:spMkLst>
          </pc:spChg>
          <pc:spChg chg="del">
            <ac:chgData name="Erwan Sturzenegger" userId="c89b84ab1772bb2a" providerId="LiveId" clId="{B6C2B357-51CD-8744-9C39-C09D6A06FCF2}" dt="2022-10-18T07:40:16.268" v="645" actId="478"/>
            <ac:spMkLst>
              <pc:docMk/>
              <pc:sldMasterMk cId="3515892240" sldId="2147483658"/>
              <pc:sldLayoutMk cId="2065862895" sldId="2147483673"/>
              <ac:spMk id="3" creationId="{3FB6FA27-6601-4107-A3C9-808CB4430246}"/>
            </ac:spMkLst>
          </pc:spChg>
        </pc:sldLayoutChg>
        <pc:sldLayoutChg chg="delSp mod">
          <pc:chgData name="Erwan Sturzenegger" userId="c89b84ab1772bb2a" providerId="LiveId" clId="{B6C2B357-51CD-8744-9C39-C09D6A06FCF2}" dt="2022-10-18T07:40:24.968" v="647" actId="478"/>
          <pc:sldLayoutMkLst>
            <pc:docMk/>
            <pc:sldMasterMk cId="3515892240" sldId="2147483658"/>
            <pc:sldLayoutMk cId="996362460" sldId="2147483676"/>
          </pc:sldLayoutMkLst>
          <pc:spChg chg="del">
            <ac:chgData name="Erwan Sturzenegger" userId="c89b84ab1772bb2a" providerId="LiveId" clId="{B6C2B357-51CD-8744-9C39-C09D6A06FCF2}" dt="2022-10-18T07:40:24.968" v="647" actId="478"/>
            <ac:spMkLst>
              <pc:docMk/>
              <pc:sldMasterMk cId="3515892240" sldId="2147483658"/>
              <pc:sldLayoutMk cId="996362460" sldId="2147483676"/>
              <ac:spMk id="2" creationId="{8ED89364-B1CB-4E72-A6BB-95A34B50661C}"/>
            </ac:spMkLst>
          </pc:spChg>
          <pc:spChg chg="del">
            <ac:chgData name="Erwan Sturzenegger" userId="c89b84ab1772bb2a" providerId="LiveId" clId="{B6C2B357-51CD-8744-9C39-C09D6A06FCF2}" dt="2022-10-18T07:40:24.968" v="647" actId="478"/>
            <ac:spMkLst>
              <pc:docMk/>
              <pc:sldMasterMk cId="3515892240" sldId="2147483658"/>
              <pc:sldLayoutMk cId="996362460" sldId="2147483676"/>
              <ac:spMk id="3" creationId="{8E09328F-B310-4BF3-883E-BA9A39676AF2}"/>
            </ac:spMkLst>
          </pc:spChg>
        </pc:sldLayoutChg>
        <pc:sldLayoutChg chg="delSp mod">
          <pc:chgData name="Erwan Sturzenegger" userId="c89b84ab1772bb2a" providerId="LiveId" clId="{B6C2B357-51CD-8744-9C39-C09D6A06FCF2}" dt="2022-10-18T07:40:28.746" v="648" actId="478"/>
          <pc:sldLayoutMkLst>
            <pc:docMk/>
            <pc:sldMasterMk cId="3515892240" sldId="2147483658"/>
            <pc:sldLayoutMk cId="2986155231" sldId="2147483677"/>
          </pc:sldLayoutMkLst>
          <pc:spChg chg="del">
            <ac:chgData name="Erwan Sturzenegger" userId="c89b84ab1772bb2a" providerId="LiveId" clId="{B6C2B357-51CD-8744-9C39-C09D6A06FCF2}" dt="2022-10-18T07:40:28.746" v="648" actId="478"/>
            <ac:spMkLst>
              <pc:docMk/>
              <pc:sldMasterMk cId="3515892240" sldId="2147483658"/>
              <pc:sldLayoutMk cId="2986155231" sldId="2147483677"/>
              <ac:spMk id="2" creationId="{21DC2552-C347-4C3D-8C92-4A6981227C0E}"/>
            </ac:spMkLst>
          </pc:spChg>
          <pc:spChg chg="del">
            <ac:chgData name="Erwan Sturzenegger" userId="c89b84ab1772bb2a" providerId="LiveId" clId="{B6C2B357-51CD-8744-9C39-C09D6A06FCF2}" dt="2022-10-18T07:40:28.746" v="648" actId="478"/>
            <ac:spMkLst>
              <pc:docMk/>
              <pc:sldMasterMk cId="3515892240" sldId="2147483658"/>
              <pc:sldLayoutMk cId="2986155231" sldId="2147483677"/>
              <ac:spMk id="3" creationId="{A5B7C35C-F3E4-4522-8711-16E4F9052C2C}"/>
            </ac:spMkLst>
          </pc:spChg>
        </pc:sldLayoutChg>
        <pc:sldLayoutChg chg="delSp mod">
          <pc:chgData name="Erwan Sturzenegger" userId="c89b84ab1772bb2a" providerId="LiveId" clId="{B6C2B357-51CD-8744-9C39-C09D6A06FCF2}" dt="2022-10-18T07:40:19.567" v="646" actId="478"/>
          <pc:sldLayoutMkLst>
            <pc:docMk/>
            <pc:sldMasterMk cId="3515892240" sldId="2147483658"/>
            <pc:sldLayoutMk cId="3401310734" sldId="2147483684"/>
          </pc:sldLayoutMkLst>
          <pc:spChg chg="del">
            <ac:chgData name="Erwan Sturzenegger" userId="c89b84ab1772bb2a" providerId="LiveId" clId="{B6C2B357-51CD-8744-9C39-C09D6A06FCF2}" dt="2022-10-18T07:40:19.567" v="646" actId="478"/>
            <ac:spMkLst>
              <pc:docMk/>
              <pc:sldMasterMk cId="3515892240" sldId="2147483658"/>
              <pc:sldLayoutMk cId="3401310734" sldId="2147483684"/>
              <ac:spMk id="2" creationId="{9B2411D2-78FE-46C1-9EA9-C6A882903B53}"/>
            </ac:spMkLst>
          </pc:spChg>
          <pc:spChg chg="del">
            <ac:chgData name="Erwan Sturzenegger" userId="c89b84ab1772bb2a" providerId="LiveId" clId="{B6C2B357-51CD-8744-9C39-C09D6A06FCF2}" dt="2022-10-18T07:40:19.567" v="646" actId="478"/>
            <ac:spMkLst>
              <pc:docMk/>
              <pc:sldMasterMk cId="3515892240" sldId="2147483658"/>
              <pc:sldLayoutMk cId="3401310734" sldId="2147483684"/>
              <ac:spMk id="3" creationId="{C04DAF8F-82DB-4DBE-9041-71217A4516CB}"/>
            </ac:spMkLst>
          </pc:spChg>
        </pc:sldLayoutChg>
        <pc:sldLayoutChg chg="delSp mod">
          <pc:chgData name="Erwan Sturzenegger" userId="c89b84ab1772bb2a" providerId="LiveId" clId="{B6C2B357-51CD-8744-9C39-C09D6A06FCF2}" dt="2022-10-18T07:40:32.228" v="649" actId="478"/>
          <pc:sldLayoutMkLst>
            <pc:docMk/>
            <pc:sldMasterMk cId="3515892240" sldId="2147483658"/>
            <pc:sldLayoutMk cId="2550425395" sldId="2147483685"/>
          </pc:sldLayoutMkLst>
          <pc:spChg chg="del">
            <ac:chgData name="Erwan Sturzenegger" userId="c89b84ab1772bb2a" providerId="LiveId" clId="{B6C2B357-51CD-8744-9C39-C09D6A06FCF2}" dt="2022-10-18T07:40:32.228" v="649" actId="478"/>
            <ac:spMkLst>
              <pc:docMk/>
              <pc:sldMasterMk cId="3515892240" sldId="2147483658"/>
              <pc:sldLayoutMk cId="2550425395" sldId="2147483685"/>
              <ac:spMk id="2" creationId="{4914D182-A7DD-4F7B-B207-262854316EDA}"/>
            </ac:spMkLst>
          </pc:spChg>
          <pc:spChg chg="del">
            <ac:chgData name="Erwan Sturzenegger" userId="c89b84ab1772bb2a" providerId="LiveId" clId="{B6C2B357-51CD-8744-9C39-C09D6A06FCF2}" dt="2022-10-18T07:40:32.228" v="649" actId="478"/>
            <ac:spMkLst>
              <pc:docMk/>
              <pc:sldMasterMk cId="3515892240" sldId="2147483658"/>
              <pc:sldLayoutMk cId="2550425395" sldId="2147483685"/>
              <ac:spMk id="3" creationId="{10B29252-5D0B-4B9D-9FBD-8EC0929FE096}"/>
            </ac:spMkLst>
          </pc:spChg>
        </pc:sldLayoutChg>
        <pc:sldLayoutChg chg="delSp mod">
          <pc:chgData name="Erwan Sturzenegger" userId="c89b84ab1772bb2a" providerId="LiveId" clId="{B6C2B357-51CD-8744-9C39-C09D6A06FCF2}" dt="2022-10-18T07:40:35.268" v="650" actId="478"/>
          <pc:sldLayoutMkLst>
            <pc:docMk/>
            <pc:sldMasterMk cId="3515892240" sldId="2147483658"/>
            <pc:sldLayoutMk cId="4227948718" sldId="2147483688"/>
          </pc:sldLayoutMkLst>
          <pc:spChg chg="del">
            <ac:chgData name="Erwan Sturzenegger" userId="c89b84ab1772bb2a" providerId="LiveId" clId="{B6C2B357-51CD-8744-9C39-C09D6A06FCF2}" dt="2022-10-18T07:40:35.268" v="650" actId="478"/>
            <ac:spMkLst>
              <pc:docMk/>
              <pc:sldMasterMk cId="3515892240" sldId="2147483658"/>
              <pc:sldLayoutMk cId="4227948718" sldId="2147483688"/>
              <ac:spMk id="2" creationId="{F0FA07F3-F8E4-4505-85EC-22734AC68792}"/>
            </ac:spMkLst>
          </pc:spChg>
          <pc:spChg chg="del">
            <ac:chgData name="Erwan Sturzenegger" userId="c89b84ab1772bb2a" providerId="LiveId" clId="{B6C2B357-51CD-8744-9C39-C09D6A06FCF2}" dt="2022-10-18T07:40:35.268" v="650" actId="478"/>
            <ac:spMkLst>
              <pc:docMk/>
              <pc:sldMasterMk cId="3515892240" sldId="2147483658"/>
              <pc:sldLayoutMk cId="4227948718" sldId="2147483688"/>
              <ac:spMk id="3" creationId="{D5165D22-FEF5-4F30-8822-5D2378806A9B}"/>
            </ac:spMkLst>
          </pc:spChg>
        </pc:sldLayoutChg>
        <pc:sldLayoutChg chg="delSp mod">
          <pc:chgData name="Erwan Sturzenegger" userId="c89b84ab1772bb2a" providerId="LiveId" clId="{B6C2B357-51CD-8744-9C39-C09D6A06FCF2}" dt="2022-10-18T07:40:38.168" v="651" actId="478"/>
          <pc:sldLayoutMkLst>
            <pc:docMk/>
            <pc:sldMasterMk cId="3515892240" sldId="2147483658"/>
            <pc:sldLayoutMk cId="306013587" sldId="2147483692"/>
          </pc:sldLayoutMkLst>
          <pc:spChg chg="del">
            <ac:chgData name="Erwan Sturzenegger" userId="c89b84ab1772bb2a" providerId="LiveId" clId="{B6C2B357-51CD-8744-9C39-C09D6A06FCF2}" dt="2022-10-18T07:40:38.168" v="651" actId="478"/>
            <ac:spMkLst>
              <pc:docMk/>
              <pc:sldMasterMk cId="3515892240" sldId="2147483658"/>
              <pc:sldLayoutMk cId="306013587" sldId="2147483692"/>
              <ac:spMk id="2" creationId="{EC45E38A-5516-4C3E-88FC-0DCBD876054B}"/>
            </ac:spMkLst>
          </pc:spChg>
          <pc:spChg chg="del">
            <ac:chgData name="Erwan Sturzenegger" userId="c89b84ab1772bb2a" providerId="LiveId" clId="{B6C2B357-51CD-8744-9C39-C09D6A06FCF2}" dt="2022-10-18T07:40:38.168" v="651" actId="478"/>
            <ac:spMkLst>
              <pc:docMk/>
              <pc:sldMasterMk cId="3515892240" sldId="2147483658"/>
              <pc:sldLayoutMk cId="306013587" sldId="2147483692"/>
              <ac:spMk id="5" creationId="{14225273-038D-4F51-A093-83D80104F21A}"/>
            </ac:spMkLst>
          </pc:spChg>
        </pc:sldLayoutChg>
        <pc:sldLayoutChg chg="delSp mod">
          <pc:chgData name="Erwan Sturzenegger" userId="c89b84ab1772bb2a" providerId="LiveId" clId="{B6C2B357-51CD-8744-9C39-C09D6A06FCF2}" dt="2022-10-18T07:40:05.619" v="641" actId="478"/>
          <pc:sldLayoutMkLst>
            <pc:docMk/>
            <pc:sldMasterMk cId="3515892240" sldId="2147483658"/>
            <pc:sldLayoutMk cId="4093066419" sldId="2147483693"/>
          </pc:sldLayoutMkLst>
          <pc:spChg chg="del">
            <ac:chgData name="Erwan Sturzenegger" userId="c89b84ab1772bb2a" providerId="LiveId" clId="{B6C2B357-51CD-8744-9C39-C09D6A06FCF2}" dt="2022-10-18T07:40:05.619" v="641" actId="478"/>
            <ac:spMkLst>
              <pc:docMk/>
              <pc:sldMasterMk cId="3515892240" sldId="2147483658"/>
              <pc:sldLayoutMk cId="4093066419" sldId="2147483693"/>
              <ac:spMk id="2" creationId="{62655503-4608-4F79-A5D4-B2F67958F263}"/>
            </ac:spMkLst>
          </pc:spChg>
          <pc:spChg chg="del">
            <ac:chgData name="Erwan Sturzenegger" userId="c89b84ab1772bb2a" providerId="LiveId" clId="{B6C2B357-51CD-8744-9C39-C09D6A06FCF2}" dt="2022-10-18T07:40:05.619" v="641" actId="478"/>
            <ac:spMkLst>
              <pc:docMk/>
              <pc:sldMasterMk cId="3515892240" sldId="2147483658"/>
              <pc:sldLayoutMk cId="4093066419" sldId="2147483693"/>
              <ac:spMk id="3" creationId="{9DAFA395-FE4C-4A99-A74E-57757D8473E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19/10/2022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87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39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12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40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116182"/>
            <a:ext cx="5491570" cy="1514019"/>
          </a:xfrm>
        </p:spPr>
        <p:txBody>
          <a:bodyPr rtlCol="0"/>
          <a:lstStyle/>
          <a:p>
            <a:pPr rtl="0"/>
            <a:r>
              <a:rPr lang="fr-FR" sz="5400" dirty="0"/>
              <a:t>Plugin </a:t>
            </a:r>
            <a:r>
              <a:rPr lang="fr-FR" sz="5400" dirty="0" err="1"/>
              <a:t>IntelliJ</a:t>
            </a:r>
            <a:r>
              <a:rPr lang="fr-FR" sz="5400" dirty="0"/>
              <a:t> pour </a:t>
            </a:r>
            <a:r>
              <a:rPr lang="fr-FR" sz="5400" dirty="0" err="1"/>
              <a:t>GnuProlog</a:t>
            </a:r>
            <a:endParaRPr lang="fr-FR" sz="5400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52464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Projet de semestre 5 – HEIA-FR</a:t>
            </a:r>
            <a:endParaRPr lang="fr-FR" dirty="0"/>
          </a:p>
          <a:p>
            <a:pPr rtl="0"/>
            <a:r>
              <a:rPr lang="fr-FR" dirty="0"/>
              <a:t>Erwan </a:t>
            </a:r>
            <a:r>
              <a:rPr lang="fr-FR" dirty="0" err="1"/>
              <a:t>Sturzenegger</a:t>
            </a:r>
            <a:endParaRPr lang="fr-FR" dirty="0"/>
          </a:p>
          <a:p>
            <a:pPr rtl="0"/>
            <a:r>
              <a:rPr lang="fr-FR" dirty="0"/>
              <a:t>Superviseur : Frédéric </a:t>
            </a:r>
            <a:r>
              <a:rPr lang="fr-FR" dirty="0" err="1"/>
              <a:t>Bapst</a:t>
            </a:r>
            <a:endParaRPr lang="fr-FR" dirty="0"/>
          </a:p>
          <a:p>
            <a:pPr rtl="0"/>
            <a:r>
              <a:rPr lang="fr-FR" dirty="0"/>
              <a:t>19 octobre 2022 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6000" dirty="0"/>
              <a:t>Introduction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23004"/>
            <a:ext cx="4827178" cy="404216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Contexte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05200"/>
            <a:ext cx="4827178" cy="1942138"/>
          </a:xfrm>
        </p:spPr>
        <p:txBody>
          <a:bodyPr rtlCol="0">
            <a:normAutofit fontScale="92500" lnSpcReduction="10000"/>
          </a:bodyPr>
          <a:lstStyle/>
          <a:p>
            <a:r>
              <a:rPr lang="fr-FR" sz="2400" dirty="0"/>
              <a:t>Suite d’un projet de semestre 5 de 2018</a:t>
            </a:r>
          </a:p>
          <a:p>
            <a:r>
              <a:rPr lang="fr-FR" sz="2400" dirty="0"/>
              <a:t>Cours de Prolog</a:t>
            </a:r>
          </a:p>
          <a:p>
            <a:r>
              <a:rPr lang="fr-FR" sz="2400" dirty="0"/>
              <a:t>Le plugin actuel contient des bugs</a:t>
            </a:r>
          </a:p>
          <a:p>
            <a:r>
              <a:rPr lang="fr-FR" sz="2400" dirty="0"/>
              <a:t>Manque de fonctionnalités</a:t>
            </a:r>
          </a:p>
          <a:p>
            <a:pPr rtl="0"/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123004"/>
            <a:ext cx="4764829" cy="404216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Langage Prolog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05200"/>
            <a:ext cx="4756241" cy="1942138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/>
              <a:t>Programmation logique </a:t>
            </a:r>
          </a:p>
          <a:p>
            <a:pPr rtl="0"/>
            <a:r>
              <a:rPr lang="fr-FR" sz="2400" dirty="0"/>
              <a:t>Règles logiques</a:t>
            </a:r>
          </a:p>
          <a:p>
            <a:pPr rtl="0"/>
            <a:endParaRPr lang="fr-FR" sz="24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z="1600" smtClean="0"/>
              <a:pPr algn="l" rtl="0"/>
              <a:t>2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35380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15ACC135-6266-551B-1CA4-4E8D04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6000" dirty="0"/>
              <a:t>Plugin actuel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17824A5-CC8E-7BC7-DE33-35D0CBA9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106975"/>
            <a:ext cx="3036477" cy="404216"/>
          </a:xfrm>
        </p:spPr>
        <p:txBody>
          <a:bodyPr>
            <a:normAutofit/>
          </a:bodyPr>
          <a:lstStyle/>
          <a:p>
            <a:r>
              <a:rPr lang="fr-FR" sz="2800" dirty="0"/>
              <a:t>Syntaxe</a:t>
            </a:r>
          </a:p>
        </p:txBody>
      </p:sp>
      <p:pic>
        <p:nvPicPr>
          <p:cNvPr id="20" name="Espace réservé du contenu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706C71-136B-78B4-9C6F-A633D9465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825826"/>
            <a:ext cx="3036888" cy="1888973"/>
          </a:xfrm>
        </p:spPr>
      </p:pic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8F2D686-317B-5387-666E-5763B08F65C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106975"/>
            <a:ext cx="3036477" cy="404216"/>
          </a:xfrm>
        </p:spPr>
        <p:txBody>
          <a:bodyPr>
            <a:normAutofit/>
          </a:bodyPr>
          <a:lstStyle/>
          <a:p>
            <a:r>
              <a:rPr lang="fr-FR" sz="2800" dirty="0"/>
              <a:t>Exécution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62745290-6EF1-18AD-5D6B-F2DD997343B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106975"/>
            <a:ext cx="3036477" cy="404216"/>
          </a:xfrm>
        </p:spPr>
        <p:txBody>
          <a:bodyPr>
            <a:normAutofit/>
          </a:bodyPr>
          <a:lstStyle/>
          <a:p>
            <a:r>
              <a:rPr lang="fr-FR" sz="2800" dirty="0"/>
              <a:t>Fichiers</a:t>
            </a:r>
          </a:p>
        </p:txBody>
      </p:sp>
      <p:pic>
        <p:nvPicPr>
          <p:cNvPr id="28" name="Espace réservé du contenu 27">
            <a:extLst>
              <a:ext uri="{FF2B5EF4-FFF2-40B4-BE49-F238E27FC236}">
                <a16:creationId xmlns:a16="http://schemas.microsoft.com/office/drawing/2014/main" id="{EDEB922E-EF75-5868-C2D9-EB487152ECF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55" y="2704372"/>
            <a:ext cx="2667000" cy="13589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9CD62F-1394-8D6F-A5DA-E6ABD69B34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z="1600" noProof="0" smtClean="0"/>
              <a:pPr rtl="0"/>
              <a:t>3</a:t>
            </a:fld>
            <a:endParaRPr lang="fr-FR" sz="1600" noProof="0">
              <a:latin typeface="+mn-lt"/>
            </a:endParaRPr>
          </a:p>
        </p:txBody>
      </p:sp>
      <p:pic>
        <p:nvPicPr>
          <p:cNvPr id="26" name="Espace réservé du contenu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427565-AFC6-6511-97BA-965E54E13C4E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22" y="2704372"/>
            <a:ext cx="3051175" cy="1336638"/>
          </a:xfrm>
        </p:spPr>
      </p:pic>
    </p:spTree>
    <p:extLst>
      <p:ext uri="{BB962C8B-B14F-4D97-AF65-F5344CB8AC3E}">
        <p14:creationId xmlns:p14="http://schemas.microsoft.com/office/powerpoint/2010/main" val="205452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/>
              <a:t>Objectifs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62996"/>
            <a:ext cx="3937161" cy="404216"/>
          </a:xfrm>
        </p:spPr>
        <p:txBody>
          <a:bodyPr rtlCol="0">
            <a:noAutofit/>
          </a:bodyPr>
          <a:lstStyle/>
          <a:p>
            <a:pPr rtl="0"/>
            <a:r>
              <a:rPr lang="fr-FR" sz="2800" dirty="0"/>
              <a:t>Pipeline de tests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649286"/>
            <a:ext cx="3036477" cy="194213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Pipeline de tests automatiques sur la CI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80895" y="2162996"/>
            <a:ext cx="3313854" cy="404216"/>
          </a:xfrm>
        </p:spPr>
        <p:txBody>
          <a:bodyPr rtlCol="0">
            <a:noAutofit/>
          </a:bodyPr>
          <a:lstStyle/>
          <a:p>
            <a:r>
              <a:rPr lang="fr-FR" sz="2800" dirty="0"/>
              <a:t>Corrections de bugs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80895" y="2661986"/>
            <a:ext cx="3050628" cy="194213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Mise à jour du SDK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Windows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98540" y="2162996"/>
            <a:ext cx="3036477" cy="404216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Déploiement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98540" y="2661986"/>
            <a:ext cx="3036477" cy="194213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Déploiement sur le marketplace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Ajout sur le site de </a:t>
            </a:r>
            <a:r>
              <a:rPr lang="fr-FR" sz="2400" dirty="0" err="1"/>
              <a:t>GnuProlog</a:t>
            </a:r>
            <a:endParaRPr lang="fr-FR" sz="24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z="1600" smtClean="0"/>
              <a:pPr algn="l" rtl="0"/>
              <a:t>4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6000" dirty="0"/>
              <a:t>Objectifs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098876"/>
            <a:ext cx="4827178" cy="404216"/>
          </a:xfrm>
        </p:spPr>
        <p:txBody>
          <a:bodyPr rtlCol="0">
            <a:noAutofit/>
          </a:bodyPr>
          <a:lstStyle/>
          <a:p>
            <a:r>
              <a:rPr lang="fr-FR" sz="2800" dirty="0"/>
              <a:t>Aide à la programmation</a:t>
            </a:r>
          </a:p>
          <a:p>
            <a:pPr rtl="0"/>
            <a:endParaRPr lang="fr-FR" sz="28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584338"/>
            <a:ext cx="4827178" cy="194213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 err="1"/>
              <a:t>Refactoring</a:t>
            </a:r>
            <a:endParaRPr lang="fr-FR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Navigation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Autocomplétion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Formatage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z="1600" smtClean="0"/>
              <a:pPr algn="l" rtl="0"/>
              <a:t>5</a:t>
            </a:fld>
            <a:endParaRPr lang="fr-FR" sz="1600"/>
          </a:p>
        </p:txBody>
      </p:sp>
      <p:sp>
        <p:nvSpPr>
          <p:cNvPr id="14" name="Espace réservé au texte 2">
            <a:extLst>
              <a:ext uri="{FF2B5EF4-FFF2-40B4-BE49-F238E27FC236}">
                <a16:creationId xmlns:a16="http://schemas.microsoft.com/office/drawing/2014/main" id="{E7612E00-EF6E-1674-A929-18B963BB8C78}"/>
              </a:ext>
            </a:extLst>
          </p:cNvPr>
          <p:cNvSpPr txBox="1">
            <a:spLocks/>
          </p:cNvSpPr>
          <p:nvPr/>
        </p:nvSpPr>
        <p:spPr>
          <a:xfrm>
            <a:off x="6400799" y="2098876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2800" dirty="0"/>
              <a:t>Warnings / Erreurs</a:t>
            </a:r>
          </a:p>
        </p:txBody>
      </p: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DA6E419B-0B31-71C1-57F9-0149EB0E134D}"/>
              </a:ext>
            </a:extLst>
          </p:cNvPr>
          <p:cNvSpPr txBox="1">
            <a:spLocks/>
          </p:cNvSpPr>
          <p:nvPr/>
        </p:nvSpPr>
        <p:spPr>
          <a:xfrm>
            <a:off x="6400799" y="2584338"/>
            <a:ext cx="4827178" cy="19421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Gestions des avertissements et des erreurs de compilation</a:t>
            </a:r>
          </a:p>
        </p:txBody>
      </p:sp>
    </p:spTree>
    <p:extLst>
      <p:ext uri="{BB962C8B-B14F-4D97-AF65-F5344CB8AC3E}">
        <p14:creationId xmlns:p14="http://schemas.microsoft.com/office/powerpoint/2010/main" val="25730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Planification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44964CA-506D-7021-0338-81711118E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45"/>
          <a:stretch/>
        </p:blipFill>
        <p:spPr>
          <a:xfrm>
            <a:off x="662528" y="1729166"/>
            <a:ext cx="10866944" cy="42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3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6000" dirty="0"/>
              <a:t>Motivations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53852"/>
            <a:ext cx="3036477" cy="404216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Découverte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640142"/>
            <a:ext cx="3036477" cy="1942138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/>
              <a:t>Fonctionnement d’un plugin pour </a:t>
            </a:r>
            <a:r>
              <a:rPr lang="fr-FR" sz="2400" dirty="0" err="1"/>
              <a:t>IntelliJ</a:t>
            </a: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rtl="0"/>
            <a:endParaRPr lang="fr-FR" sz="24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214548" y="2153852"/>
            <a:ext cx="3036477" cy="404216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Utilité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214548" y="2652842"/>
            <a:ext cx="3050628" cy="1942138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/>
              <a:t>Ce plugin sera utile aux </a:t>
            </a:r>
            <a:r>
              <a:rPr lang="fr-FR" sz="2400"/>
              <a:t>étudiants</a:t>
            </a:r>
            <a:r>
              <a:rPr lang="fr-FR" sz="2400" dirty="0"/>
              <a:t> IL en 3</a:t>
            </a:r>
            <a:r>
              <a:rPr lang="fr-FR" sz="2400" baseline="30000" dirty="0"/>
              <a:t>ème</a:t>
            </a:r>
            <a:r>
              <a:rPr lang="fr-FR" sz="2400" dirty="0"/>
              <a:t> année</a:t>
            </a:r>
          </a:p>
          <a:p>
            <a:pPr rtl="0"/>
            <a:r>
              <a:rPr lang="fr-FR" sz="2400" dirty="0"/>
              <a:t>Plus facile de coder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589284" y="2153852"/>
            <a:ext cx="3036477" cy="404216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Apprentissage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89284" y="2652842"/>
            <a:ext cx="3036477" cy="1942138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/>
              <a:t>Formatage de code</a:t>
            </a:r>
          </a:p>
          <a:p>
            <a:pPr rtl="0"/>
            <a:r>
              <a:rPr lang="fr-FR" sz="2400" dirty="0" err="1"/>
              <a:t>Refactoring</a:t>
            </a:r>
            <a:endParaRPr lang="fr-FR" sz="2400" dirty="0"/>
          </a:p>
          <a:p>
            <a:pPr rtl="0"/>
            <a:r>
              <a:rPr lang="fr-FR" sz="2400" dirty="0"/>
              <a:t>Gestion des erreurs</a:t>
            </a:r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rtl="0"/>
            <a:endParaRPr lang="fr-FR" sz="24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z="1600" smtClean="0"/>
              <a:pPr algn="l" rtl="0"/>
              <a:t>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68593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308447"/>
            <a:ext cx="5491571" cy="1514019"/>
          </a:xfrm>
        </p:spPr>
        <p:txBody>
          <a:bodyPr rtlCol="0" anchor="b">
            <a:noAutofit/>
          </a:bodyPr>
          <a:lstStyle/>
          <a:p>
            <a:pPr rtl="0"/>
            <a:r>
              <a:rPr lang="fr-FR" dirty="0"/>
              <a:t>Merci de votre écoute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03F13B4-363E-B45B-ACE2-D867B5F95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fr-FR" sz="32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382</TotalTime>
  <Words>155</Words>
  <Application>Microsoft Macintosh PowerPoint</Application>
  <PresentationFormat>Grand écran</PresentationFormat>
  <Paragraphs>62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Thème1</vt:lpstr>
      <vt:lpstr>Plugin IntelliJ pour GnuProlog</vt:lpstr>
      <vt:lpstr>Introduction</vt:lpstr>
      <vt:lpstr>Plugin actuel</vt:lpstr>
      <vt:lpstr>Objectifs</vt:lpstr>
      <vt:lpstr>Objectifs</vt:lpstr>
      <vt:lpstr>Planification</vt:lpstr>
      <vt:lpstr>Motivations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IntelliJ pour GnuProlog</dc:title>
  <dc:creator>Erwan Sturzenegger</dc:creator>
  <cp:lastModifiedBy>Erwan Sturzenegger</cp:lastModifiedBy>
  <cp:revision>1</cp:revision>
  <dcterms:created xsi:type="dcterms:W3CDTF">2022-10-18T06:42:30Z</dcterms:created>
  <dcterms:modified xsi:type="dcterms:W3CDTF">2022-10-19T08:02:35Z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