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285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Times New Roman</vt:lpstr>
      <vt:lpstr>Office Theme</vt:lpstr>
      <vt:lpstr>PowerPoint Presentation</vt:lpstr>
      <vt:lpstr>User registration and Login process</vt:lpstr>
      <vt:lpstr>User Registration Screen</vt:lpstr>
      <vt:lpstr>Automated feedback</vt:lpstr>
      <vt:lpstr>System platforms</vt:lpstr>
      <vt:lpstr>Offline reporting (e-ADR system)</vt:lpstr>
      <vt:lpstr>User dashboard</vt:lpstr>
      <vt:lpstr>Public CT registry</vt:lpstr>
      <vt:lpstr>Thank you for your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Pharmacovigilance and Clinical Trials Division</dc:title>
  <dc:creator>Annette Mwaenga</dc:creator>
  <cp:lastModifiedBy>Addlight C. Monera</cp:lastModifiedBy>
  <cp:revision>79</cp:revision>
  <dcterms:created xsi:type="dcterms:W3CDTF">2017-12-06T09:27:59Z</dcterms:created>
  <dcterms:modified xsi:type="dcterms:W3CDTF">2018-12-11T14:31:48Z</dcterms:modified>
</cp:coreProperties>
</file>