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76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3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3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E1A3E-45FA-4B05-99A8-54482292756E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84E34-FA0F-4792-B1DC-373545CD3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9/7/2009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Form </a:t>
            </a:r>
            <a:r>
              <a:rPr lang="en-US" dirty="0" err="1" smtClean="0"/>
              <a:t>Contollers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some extra data that might be used in a form.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referenceData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2590800"/>
            <a:ext cx="854242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Reference Data in the JSP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2819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the data submitted by the user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onSubmit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23" y="2209800"/>
            <a:ext cx="896470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545647"/>
            <a:ext cx="8915400" cy="49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sessionForm</a:t>
            </a:r>
            <a:r>
              <a:rPr lang="en-US" dirty="0" smtClean="0"/>
              <a:t> determines whether the container uses the same instance of the command object or not.  A setting to false forces the instantiation of a new instance per request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Configuration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4678680"/>
            <a:ext cx="8610601" cy="172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commandName</a:t>
            </a:r>
            <a:r>
              <a:rPr lang="en-US" dirty="0" smtClean="0"/>
              <a:t> is the name of the command object parameter used in the </a:t>
            </a:r>
            <a:r>
              <a:rPr lang="en-US" dirty="0" err="1" smtClean="0"/>
              <a:t>FormController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ControllerConfiguration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4678680"/>
            <a:ext cx="8610601" cy="172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commandClass</a:t>
            </a:r>
            <a:r>
              <a:rPr lang="en-US" dirty="0" smtClean="0"/>
              <a:t> is the complete class name for the command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ControllerConfiguration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4678680"/>
            <a:ext cx="8610601" cy="172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formView</a:t>
            </a:r>
            <a:r>
              <a:rPr lang="en-US" dirty="0" smtClean="0"/>
              <a:t> is the logical name for the form view</a:t>
            </a:r>
          </a:p>
          <a:p>
            <a:endParaRPr lang="en-US" dirty="0" smtClean="0"/>
          </a:p>
          <a:p>
            <a:r>
              <a:rPr lang="en-US" dirty="0" err="1" smtClean="0"/>
              <a:t>successView</a:t>
            </a:r>
            <a:r>
              <a:rPr lang="en-US" dirty="0" smtClean="0"/>
              <a:t> is the logical name for the view to show after a successful submission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4678680"/>
            <a:ext cx="8610601" cy="172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838200"/>
            <a:ext cx="808426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protected Object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formBackingObject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request)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throws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SeatReservation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seatReservation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SeatReservation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seatReservation.setSeatNumber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seatReservation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812203">
            <a:off x="3204658" y="283845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ptagon 5"/>
          <p:cNvSpPr/>
          <p:nvPr/>
        </p:nvSpPr>
        <p:spPr>
          <a:xfrm>
            <a:off x="4343400" y="2743200"/>
            <a:ext cx="990600" cy="8382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276600"/>
            <a:ext cx="36102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Populates the </a:t>
            </a:r>
            <a:r>
              <a:rPr lang="en-US" dirty="0" err="1" smtClean="0"/>
              <a:t>commandObject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733800"/>
            <a:ext cx="5181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76200"/>
            <a:ext cx="5105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7762" y="5410200"/>
            <a:ext cx="839043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onSubmit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 Command){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SeatReservation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seatReservation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SeatReservation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)command;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	logger.info("value submitted by user " +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seatReservation.getSeatNumber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 rot="8176642">
            <a:off x="4377020" y="4669808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ptagon 6"/>
          <p:cNvSpPr/>
          <p:nvPr/>
        </p:nvSpPr>
        <p:spPr>
          <a:xfrm>
            <a:off x="5257800" y="3505200"/>
            <a:ext cx="1143000" cy="11430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52916" y="3886200"/>
            <a:ext cx="223868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Populates the </a:t>
            </a:r>
            <a:r>
              <a:rPr lang="en-US" dirty="0" err="1" smtClean="0"/>
              <a:t>commandObject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 rot="10601182">
            <a:off x="2829584" y="2923911"/>
            <a:ext cx="990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895600"/>
            <a:ext cx="223868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User submits the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 err="1" smtClean="0"/>
              <a:t>URLMapping</a:t>
            </a:r>
            <a:r>
              <a:rPr lang="en-US" dirty="0" smtClean="0"/>
              <a:t> Review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494" y="1600200"/>
            <a:ext cx="913553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Up Arrow 4"/>
          <p:cNvSpPr/>
          <p:nvPr/>
        </p:nvSpPr>
        <p:spPr>
          <a:xfrm>
            <a:off x="5181600" y="3124200"/>
            <a:ext cx="457200" cy="838200"/>
          </a:xfrm>
          <a:prstGeom prst="upArrow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12128501">
            <a:off x="2808100" y="4093852"/>
            <a:ext cx="457200" cy="838200"/>
          </a:xfrm>
          <a:prstGeom prst="upArrow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4114800" y="2819400"/>
            <a:ext cx="457200" cy="838200"/>
          </a:xfrm>
          <a:prstGeom prst="upArrow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12128501">
            <a:off x="1741300" y="3484253"/>
            <a:ext cx="457200" cy="838200"/>
          </a:xfrm>
          <a:prstGeom prst="upArrow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Controller with features for: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Viewing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Validating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Submitting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SimpleFormController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Quick View Resolver Review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2577" y="838200"/>
            <a:ext cx="92729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28600" y="3657600"/>
            <a:ext cx="65309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If the logical view name is :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reservationForm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4419600"/>
            <a:ext cx="556915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ViewResolver</a:t>
            </a:r>
            <a:r>
              <a:rPr lang="en-US" sz="2400" dirty="0" smtClean="0"/>
              <a:t> translates it to: 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/WEB-INF/view/</a:t>
            </a:r>
            <a:r>
              <a:rPr lang="en-US" sz="2400" dirty="0" smtClean="0"/>
              <a:t>reservationForm</a:t>
            </a:r>
            <a:r>
              <a:rPr lang="en-US" sz="2400" dirty="0" smtClean="0">
                <a:solidFill>
                  <a:srgbClr val="FF0000"/>
                </a:solidFill>
              </a:rPr>
              <a:t>.jsp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16200000">
            <a:off x="6362700" y="1866901"/>
            <a:ext cx="533400" cy="609600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6934200" y="5638800"/>
            <a:ext cx="533400" cy="609600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62800" y="2057400"/>
            <a:ext cx="8467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prefix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6400800"/>
            <a:ext cx="8226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suffix</a:t>
            </a:r>
            <a:endParaRPr lang="en-US" dirty="0"/>
          </a:p>
        </p:txBody>
      </p:sp>
      <p:sp>
        <p:nvSpPr>
          <p:cNvPr id="11" name="Up Arrow 10"/>
          <p:cNvSpPr/>
          <p:nvPr/>
        </p:nvSpPr>
        <p:spPr>
          <a:xfrm>
            <a:off x="2895600" y="5638800"/>
            <a:ext cx="533400" cy="609600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19400" y="6412468"/>
            <a:ext cx="8467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prefix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>
            <a:off x="2705100" y="2514600"/>
            <a:ext cx="533400" cy="609600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90800" y="3212068"/>
            <a:ext cx="8226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suffix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Properties:</a:t>
            </a:r>
          </a:p>
          <a:p>
            <a:pPr lvl="1"/>
            <a:r>
              <a:rPr lang="en-US" dirty="0" err="1" smtClean="0"/>
              <a:t>formView</a:t>
            </a:r>
            <a:r>
              <a:rPr lang="en-US" dirty="0" smtClean="0"/>
              <a:t>: the logical name for the page containing the form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successView</a:t>
            </a:r>
            <a:r>
              <a:rPr lang="en-US" dirty="0" smtClean="0"/>
              <a:t>: the logical name for the page to show after a successful form submission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SimpleFormController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3048000" cy="804672"/>
          </a:xfrm>
        </p:spPr>
        <p:txBody>
          <a:bodyPr/>
          <a:lstStyle/>
          <a:p>
            <a:r>
              <a:rPr lang="en-US" dirty="0" err="1" smtClean="0"/>
              <a:t>FormView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FormView</a:t>
            </a:r>
            <a:r>
              <a:rPr lang="en-US" dirty="0" smtClean="0"/>
              <a:t> and </a:t>
            </a:r>
            <a:r>
              <a:rPr lang="en-US" dirty="0" err="1" smtClean="0"/>
              <a:t>SuccessView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38400"/>
            <a:ext cx="434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5562600" y="1481328"/>
            <a:ext cx="3048000" cy="8046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 err="1" smtClean="0"/>
              <a:t>SuccessView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9" y="2438400"/>
            <a:ext cx="45053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6868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First Look At </a:t>
            </a:r>
            <a:r>
              <a:rPr lang="en-US" sz="3600" dirty="0" err="1" smtClean="0"/>
              <a:t>SimpleFormController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8866"/>
            <a:ext cx="9144000" cy="626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methods will commonly be implemented for basic </a:t>
            </a:r>
            <a:r>
              <a:rPr lang="en-US" dirty="0" err="1" smtClean="0"/>
              <a:t>FormController</a:t>
            </a:r>
            <a:r>
              <a:rPr lang="en-US" dirty="0" smtClean="0"/>
              <a:t> </a:t>
            </a:r>
            <a:r>
              <a:rPr lang="en-US" dirty="0" err="1" smtClean="0"/>
              <a:t>developent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formBackingObject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referenceData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onSubmit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Three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Populate an object which you can reference on a </a:t>
            </a:r>
            <a:r>
              <a:rPr lang="en-US" dirty="0" err="1" smtClean="0"/>
              <a:t>jsp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formBackingObject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0"/>
            <a:ext cx="876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Command Object: SeatReservation.java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95400"/>
            <a:ext cx="524013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JSP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09436"/>
            <a:ext cx="7543800" cy="584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>
            <a:off x="6934200" y="838200"/>
            <a:ext cx="13716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62800" y="152400"/>
            <a:ext cx="1905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Spring form tag library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4191000" y="4343400"/>
            <a:ext cx="13716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1200" y="4230469"/>
            <a:ext cx="19050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to the form backing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4910</TotalTime>
  <Words>284</Words>
  <Application>Microsoft Office PowerPoint</Application>
  <PresentationFormat>On-screen Show (4:3)</PresentationFormat>
  <Paragraphs>94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Presentation1</vt:lpstr>
      <vt:lpstr>Spring Form Contollers</vt:lpstr>
      <vt:lpstr>SimpleFormController</vt:lpstr>
      <vt:lpstr>SimpleFormController</vt:lpstr>
      <vt:lpstr>FormView and SuccessView</vt:lpstr>
      <vt:lpstr>A First Look At SimpleFormController</vt:lpstr>
      <vt:lpstr>A Look at Three Methods</vt:lpstr>
      <vt:lpstr>formBackingObject()</vt:lpstr>
      <vt:lpstr>The Command Object: SeatReservation.java</vt:lpstr>
      <vt:lpstr>The JSP</vt:lpstr>
      <vt:lpstr>referenceData()</vt:lpstr>
      <vt:lpstr>The Reference Data in the JSP</vt:lpstr>
      <vt:lpstr>onSubmit()</vt:lpstr>
      <vt:lpstr>Controller Configuration</vt:lpstr>
      <vt:lpstr>ControllerConfiguration</vt:lpstr>
      <vt:lpstr>ControllerConfiguration</vt:lpstr>
      <vt:lpstr>Controller Configuration</vt:lpstr>
      <vt:lpstr>Slide 17</vt:lpstr>
      <vt:lpstr>Slide 18</vt:lpstr>
      <vt:lpstr>Quick URLMapping Review</vt:lpstr>
      <vt:lpstr>Quick View Resolver Review</vt:lpstr>
      <vt:lpstr>Slide 21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</cp:lastModifiedBy>
  <cp:revision>213</cp:revision>
  <dcterms:created xsi:type="dcterms:W3CDTF">2009-05-07T15:19:39Z</dcterms:created>
  <dcterms:modified xsi:type="dcterms:W3CDTF">2009-09-07T06:57:37Z</dcterms:modified>
</cp:coreProperties>
</file>