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6388A-ED9D-47E5-AECB-4B025795DA87}" type="datetimeFigureOut">
              <a:rPr lang="en-GB" smtClean="0"/>
              <a:pPr/>
              <a:t>30/09/2010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9FD6E-98DD-4C00-A19B-16BA60B7274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ABE113-554E-4264-993A-34980E529A7B}" type="datetimeFigureOut">
              <a:rPr lang="en-GB" smtClean="0"/>
              <a:pPr/>
              <a:t>30/09/2010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D42752-9A14-4156-BBC4-21E1391E1F4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BE113-554E-4264-993A-34980E529A7B}" type="datetimeFigureOut">
              <a:rPr lang="en-GB" smtClean="0"/>
              <a:pPr/>
              <a:t>30/09/2010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42752-9A14-4156-BBC4-21E1391E1F4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BE113-554E-4264-993A-34980E529A7B}" type="datetimeFigureOut">
              <a:rPr lang="en-GB" smtClean="0"/>
              <a:pPr/>
              <a:t>30/09/2010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42752-9A14-4156-BBC4-21E1391E1F4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BE113-554E-4264-993A-34980E529A7B}" type="datetimeFigureOut">
              <a:rPr lang="en-GB" smtClean="0"/>
              <a:pPr/>
              <a:t>30/09/2010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42752-9A14-4156-BBC4-21E1391E1F4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BE113-554E-4264-993A-34980E529A7B}" type="datetimeFigureOut">
              <a:rPr lang="en-GB" smtClean="0"/>
              <a:pPr/>
              <a:t>30/09/2010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42752-9A14-4156-BBC4-21E1391E1F4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BE113-554E-4264-993A-34980E529A7B}" type="datetimeFigureOut">
              <a:rPr lang="en-GB" smtClean="0"/>
              <a:pPr/>
              <a:t>30/09/2010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42752-9A14-4156-BBC4-21E1391E1F4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BE113-554E-4264-993A-34980E529A7B}" type="datetimeFigureOut">
              <a:rPr lang="en-GB" smtClean="0"/>
              <a:pPr/>
              <a:t>30/09/2010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42752-9A14-4156-BBC4-21E1391E1F4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BE113-554E-4264-993A-34980E529A7B}" type="datetimeFigureOut">
              <a:rPr lang="en-GB" smtClean="0"/>
              <a:pPr/>
              <a:t>30/09/2010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42752-9A14-4156-BBC4-21E1391E1F4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BE113-554E-4264-993A-34980E529A7B}" type="datetimeFigureOut">
              <a:rPr lang="en-GB" smtClean="0"/>
              <a:pPr/>
              <a:t>30/09/2010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42752-9A14-4156-BBC4-21E1391E1F4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ABE113-554E-4264-993A-34980E529A7B}" type="datetimeFigureOut">
              <a:rPr lang="en-GB" smtClean="0"/>
              <a:pPr/>
              <a:t>30/09/2010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42752-9A14-4156-BBC4-21E1391E1F4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ABE113-554E-4264-993A-34980E529A7B}" type="datetimeFigureOut">
              <a:rPr lang="en-GB" smtClean="0"/>
              <a:pPr/>
              <a:t>30/09/2010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D42752-9A14-4156-BBC4-21E1391E1F4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3ABE113-554E-4264-993A-34980E529A7B}" type="datetimeFigureOut">
              <a:rPr lang="en-GB" smtClean="0"/>
              <a:pPr/>
              <a:t>30/09/2010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D42752-9A14-4156-BBC4-21E1391E1F4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openmrs.org/display/docs/Creating+Modu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Development II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services and data access objects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If a user installs the module for the first time</a:t>
            </a:r>
            <a:r>
              <a:rPr lang="en-GB" b="1" dirty="0" smtClean="0"/>
              <a:t>...</a:t>
            </a:r>
          </a:p>
          <a:p>
            <a:pPr lvl="1"/>
            <a:r>
              <a:rPr lang="en-US" dirty="0" smtClean="0"/>
              <a:t>They won't have a global property 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appointments.database_version</a:t>
            </a:r>
            <a:r>
              <a:rPr lang="en-US" dirty="0" smtClean="0"/>
              <a:t>, so OpenMRS will consider itself to be at version 0</a:t>
            </a:r>
          </a:p>
          <a:p>
            <a:pPr lvl="1"/>
            <a:r>
              <a:rPr lang="en-US" dirty="0" smtClean="0"/>
              <a:t>OpenMRS will run all the </a:t>
            </a:r>
            <a:r>
              <a:rPr lang="en-US" dirty="0" err="1" smtClean="0"/>
              <a:t>diffs</a:t>
            </a:r>
            <a:r>
              <a:rPr lang="en-US" dirty="0" smtClean="0"/>
              <a:t> whose version is greater than 0</a:t>
            </a:r>
          </a:p>
          <a:p>
            <a:pPr lvl="1"/>
            <a:r>
              <a:rPr lang="en-US" dirty="0" smtClean="0"/>
              <a:t>This is will...</a:t>
            </a:r>
          </a:p>
          <a:p>
            <a:pPr lvl="2"/>
            <a:r>
              <a:rPr lang="en-US" dirty="0" smtClean="0"/>
              <a:t>Create the table (1.0)</a:t>
            </a:r>
          </a:p>
          <a:p>
            <a:pPr lvl="2"/>
            <a:r>
              <a:rPr lang="en-US" dirty="0" smtClean="0"/>
              <a:t>Add the new field</a:t>
            </a:r>
            <a:r>
              <a:rPr lang="en-US" dirty="0" smtClean="0"/>
              <a:t> to the existing table (1.1)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happens...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If a user has version 1.0 of the module, and updates to version 1.1</a:t>
            </a:r>
            <a:endParaRPr lang="en-GB" b="1" dirty="0" smtClean="0"/>
          </a:p>
          <a:p>
            <a:pPr lvl="1"/>
            <a:r>
              <a:rPr lang="en-US" dirty="0" smtClean="0"/>
              <a:t>They will have a global property 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appointments.database_version</a:t>
            </a:r>
            <a:r>
              <a:rPr lang="en-US" dirty="0" smtClean="0"/>
              <a:t> which tells OpenMRS that they have version 1.0</a:t>
            </a:r>
          </a:p>
          <a:p>
            <a:pPr lvl="1"/>
            <a:r>
              <a:rPr lang="en-US" dirty="0" smtClean="0"/>
              <a:t>OpenMRS will run all the </a:t>
            </a:r>
            <a:r>
              <a:rPr lang="en-US" dirty="0" err="1" smtClean="0"/>
              <a:t>diffs</a:t>
            </a:r>
            <a:r>
              <a:rPr lang="en-US" dirty="0" smtClean="0"/>
              <a:t> whose version is greater than 1.0</a:t>
            </a:r>
          </a:p>
          <a:p>
            <a:pPr lvl="1"/>
            <a:r>
              <a:rPr lang="en-US" dirty="0" smtClean="0"/>
              <a:t>This is will only...</a:t>
            </a:r>
          </a:p>
          <a:p>
            <a:pPr lvl="2"/>
            <a:r>
              <a:rPr lang="en-US" dirty="0" smtClean="0"/>
              <a:t>Add the new field to the existing table (1.1)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happens...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add Hibernate mapping files to map between our tables and our Java classes</a:t>
            </a:r>
          </a:p>
          <a:p>
            <a:r>
              <a:rPr lang="en-US" dirty="0" smtClean="0"/>
              <a:t>These are added to the </a:t>
            </a:r>
            <a:r>
              <a:rPr lang="en-US" i="1" dirty="0" smtClean="0"/>
              <a:t>metadata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And then referenced in the module's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config.xml</a:t>
            </a:r>
            <a:r>
              <a:rPr lang="en-US" dirty="0" smtClean="0"/>
              <a:t>, e.g.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789040"/>
            <a:ext cx="7128792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&lt;module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configVersion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i="1" dirty="0" smtClean="0">
                <a:latin typeface="Courier New" pitchFamily="49" charset="0"/>
                <a:cs typeface="Courier New" pitchFamily="49" charset="0"/>
              </a:rPr>
              <a:t>"1.0"&gt;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...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mappingFiles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Appointment.hbm.xml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mappingFiles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&lt;/module&gt;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DAOs and services are added to the module like any other Spring application, e.g.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and service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426" t="15123" r="70951" b="57835"/>
          <a:stretch>
            <a:fillRect/>
          </a:stretch>
        </p:blipFill>
        <p:spPr bwMode="auto">
          <a:xfrm>
            <a:off x="899592" y="2636912"/>
            <a:ext cx="4464496" cy="2944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5436096" y="3284984"/>
            <a:ext cx="2880320" cy="360040"/>
          </a:xfrm>
          <a:prstGeom prst="wedgeRectCallout">
            <a:avLst>
              <a:gd name="adj1" fmla="val -42573"/>
              <a:gd name="adj2" fmla="val -57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 interface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5436096" y="4005064"/>
            <a:ext cx="2880320" cy="360040"/>
          </a:xfrm>
          <a:prstGeom prst="wedgeRectCallout">
            <a:avLst>
              <a:gd name="adj1" fmla="val -42573"/>
              <a:gd name="adj2" fmla="val -57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 implementation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5436096" y="4509120"/>
            <a:ext cx="2880320" cy="360040"/>
          </a:xfrm>
          <a:prstGeom prst="wedgeRectCallout">
            <a:avLst>
              <a:gd name="adj1" fmla="val -42573"/>
              <a:gd name="adj2" fmla="val -57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interface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5436096" y="5013176"/>
            <a:ext cx="2880320" cy="360040"/>
          </a:xfrm>
          <a:prstGeom prst="wedgeRectCallout">
            <a:avLst>
              <a:gd name="adj1" fmla="val -42573"/>
              <a:gd name="adj2" fmla="val -57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implementation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675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These then need to be added as beans like in a regular Spring application, e.g.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and service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694979"/>
            <a:ext cx="8496944" cy="24622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&lt;bean id="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appointmentDAO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 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class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="org.openmrs.module.appointments.hibernate.HibernateAppointmentDAO"&gt;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&lt;/bean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&lt;bean id="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appointmentService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="org.openmrs.module.appointments.service.impl.AppointmentServiceImpl"&gt;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appointmentDAO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appointmentDAO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&lt;/bean&gt;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940152" y="3559074"/>
            <a:ext cx="2664296" cy="720080"/>
          </a:xfrm>
          <a:prstGeom prst="wedgeRectCallout">
            <a:avLst>
              <a:gd name="adj1" fmla="val -65546"/>
              <a:gd name="adj2" fmla="val -59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Defined in </a:t>
            </a:r>
            <a:r>
              <a:rPr lang="en-US" dirty="0" err="1" smtClean="0"/>
              <a:t>OpenMRS's</a:t>
            </a:r>
            <a:r>
              <a:rPr lang="en-US" dirty="0" smtClean="0"/>
              <a:t> application context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Finally we need to register our service with OpenMRS so that it can be accessed like the other services, e.g.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will...</a:t>
            </a:r>
          </a:p>
          <a:p>
            <a:pPr lvl="1"/>
            <a:r>
              <a:rPr lang="en-US" dirty="0" smtClean="0"/>
              <a:t>Make it accessible from other modules or OpenMRS core</a:t>
            </a:r>
          </a:p>
          <a:p>
            <a:pPr lvl="1"/>
            <a:r>
              <a:rPr lang="en-US" dirty="0" smtClean="0"/>
              <a:t>Allow it to use the transaction manager in OpenMRS core</a:t>
            </a:r>
          </a:p>
          <a:p>
            <a:pPr lvl="1"/>
            <a:r>
              <a:rPr lang="en-US" dirty="0" smtClean="0"/>
              <a:t>Add support for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@Authorized</a:t>
            </a:r>
            <a:r>
              <a:rPr lang="en-US" dirty="0" smtClean="0"/>
              <a:t> annotation which is defined in OpenMRS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and service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996952"/>
            <a:ext cx="8136904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ServiceContext.getInstance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getService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AppointmentService.class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and service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29710"/>
            <a:ext cx="8640960" cy="433965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&lt;bean parent="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serviceContext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moduleService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list&gt;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value&gt;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org.openmrs.module.appointments.service.AppointmentService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&lt;/value&gt;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bean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  class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="org.springframework.transaction.interceptor.TransactionProxyFactoryBean"&gt;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transactionManager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transactionManager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property name="target" ref="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appointmentService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preInterceptors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list&gt;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ref bean="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authorizationInterceptor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list&gt;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transactionAttributeSource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     &lt;bean  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="org.springframework.transaction.annotation.AnnotationTransactionAttributeSource" /&gt;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bean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GB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list&gt;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&lt;/bean&gt;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843808" y="1628800"/>
            <a:ext cx="2952328" cy="432048"/>
          </a:xfrm>
          <a:prstGeom prst="wedgeRectCallout">
            <a:avLst>
              <a:gd name="adj1" fmla="val -34532"/>
              <a:gd name="adj2" fmla="val 135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setModuleService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652120" y="4221088"/>
            <a:ext cx="2952328" cy="864096"/>
          </a:xfrm>
          <a:prstGeom prst="wedgeRectCallout">
            <a:avLst>
              <a:gd name="adj1" fmla="val -58108"/>
              <a:gd name="adj2" fmla="val -40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cs typeface="Courier New" pitchFamily="49" charset="0"/>
              </a:rPr>
              <a:t>The proxy for the service that supports transaction management</a:t>
            </a:r>
            <a:endParaRPr lang="en-GB" sz="1600" dirty="0">
              <a:cs typeface="Courier New" pitchFamily="49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084168" y="2132856"/>
            <a:ext cx="2808312" cy="576064"/>
          </a:xfrm>
          <a:prstGeom prst="wedgeRectCallout">
            <a:avLst>
              <a:gd name="adj1" fmla="val -44596"/>
              <a:gd name="adj2" fmla="val 78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cs typeface="Courier New" pitchFamily="49" charset="0"/>
              </a:rPr>
              <a:t>Class name to associate this service with</a:t>
            </a:r>
            <a:endParaRPr lang="en-GB" sz="16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wiki.openmrs.org/display/docs/Creating+Modules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95943"/>
          </a:xfrm>
        </p:spPr>
        <p:txBody>
          <a:bodyPr/>
          <a:lstStyle/>
          <a:p>
            <a:r>
              <a:rPr lang="en-US" dirty="0" smtClean="0"/>
              <a:t>If a module is going to add to the OpenMRS data model then it's important to create DAOs and services</a:t>
            </a:r>
          </a:p>
          <a:p>
            <a:pPr lvl="1"/>
            <a:r>
              <a:rPr lang="en-US" dirty="0" smtClean="0"/>
              <a:t>Is consistent with the programming model used by the rest of OpenMRS</a:t>
            </a:r>
          </a:p>
          <a:p>
            <a:pPr lvl="1"/>
            <a:r>
              <a:rPr lang="en-US" dirty="0" smtClean="0"/>
              <a:t>Gives OpenMRS core and other modules access to the functionality of the module</a:t>
            </a:r>
          </a:p>
          <a:p>
            <a:r>
              <a:rPr lang="en-US" dirty="0" smtClean="0"/>
              <a:t>Even if a module doesn't have its own data, it might be appropriate to create a service for it</a:t>
            </a:r>
          </a:p>
          <a:p>
            <a:pPr lvl="1"/>
            <a:r>
              <a:rPr lang="en-US" dirty="0" smtClean="0"/>
              <a:t>E.g. a module which analyzes existing data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and why?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947671"/>
          </a:xfrm>
        </p:spPr>
        <p:txBody>
          <a:bodyPr>
            <a:normAutofit/>
          </a:bodyPr>
          <a:lstStyle/>
          <a:p>
            <a:r>
              <a:rPr lang="en-US" dirty="0" smtClean="0"/>
              <a:t>Modules can insert DAOs and services into the application context, in the same way that OpenMRS core does,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63888" y="2996952"/>
            <a:ext cx="5256584" cy="266429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OpenMRS Application Context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2408" y="3501008"/>
            <a:ext cx="22322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PatientDAO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264696" y="3501008"/>
            <a:ext cx="244827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PatientService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672408" y="4077072"/>
            <a:ext cx="22322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ConceptDAO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264696" y="4077072"/>
            <a:ext cx="244827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ConceptService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832648" y="4509120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672408" y="5085184"/>
            <a:ext cx="22322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AppointmentDAO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264696" y="5085184"/>
            <a:ext cx="244827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AppointmentService</a:t>
            </a:r>
            <a:endParaRPr lang="en-GB" dirty="0"/>
          </a:p>
        </p:txBody>
      </p:sp>
      <p:cxnSp>
        <p:nvCxnSpPr>
          <p:cNvPr id="35" name="Straight Arrow Connector 34"/>
          <p:cNvCxnSpPr>
            <a:stCxn id="9" idx="1"/>
            <a:endCxn id="8" idx="3"/>
          </p:cNvCxnSpPr>
          <p:nvPr/>
        </p:nvCxnSpPr>
        <p:spPr>
          <a:xfrm rot="10800000">
            <a:off x="5904656" y="3717032"/>
            <a:ext cx="36004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1"/>
            <a:endCxn id="12" idx="3"/>
          </p:cNvCxnSpPr>
          <p:nvPr/>
        </p:nvCxnSpPr>
        <p:spPr>
          <a:xfrm rot="10800000">
            <a:off x="5904656" y="4293096"/>
            <a:ext cx="36004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1"/>
            <a:endCxn id="18" idx="3"/>
          </p:cNvCxnSpPr>
          <p:nvPr/>
        </p:nvCxnSpPr>
        <p:spPr>
          <a:xfrm rot="10800000">
            <a:off x="5904656" y="5301208"/>
            <a:ext cx="36004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95536" y="5085184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AppointmentsModule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395536" y="3501008"/>
            <a:ext cx="25922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OpenMRS Core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3131840" y="3501008"/>
            <a:ext cx="504056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ight Arrow 46"/>
          <p:cNvSpPr/>
          <p:nvPr/>
        </p:nvSpPr>
        <p:spPr>
          <a:xfrm>
            <a:off x="3131840" y="5013176"/>
            <a:ext cx="5040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2843808" y="4581128"/>
            <a:ext cx="93807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inserts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use our module activator class to execute SQL to add new tables, however...</a:t>
            </a:r>
          </a:p>
          <a:p>
            <a:pPr lvl="1"/>
            <a:r>
              <a:rPr lang="en-US" dirty="0" smtClean="0"/>
              <a:t>We would need to check the tables don't already exist</a:t>
            </a:r>
          </a:p>
          <a:p>
            <a:pPr lvl="1"/>
            <a:r>
              <a:rPr lang="en-US" dirty="0" smtClean="0"/>
              <a:t>What if we want to make schema changes to our module's database tables?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the database</a:t>
            </a:r>
            <a:endParaRPr lang="en-GB" dirty="0"/>
          </a:p>
        </p:txBody>
      </p:sp>
      <p:pic>
        <p:nvPicPr>
          <p:cNvPr id="4" name="Picture 2" descr="C:\Users\Rowan\Desktop\191390627715603468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824" y="3933798"/>
            <a:ext cx="1943472" cy="194347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556520" y="472588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AppointmentsModule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5292824" y="4653878"/>
            <a:ext cx="5040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mechanism in OpenMRS for a module to manage versions of its database tables</a:t>
            </a:r>
          </a:p>
          <a:p>
            <a:r>
              <a:rPr lang="en-US" dirty="0" smtClean="0"/>
              <a:t>A module includes a sqldiff.xml which tells OpenMRS...</a:t>
            </a:r>
          </a:p>
          <a:p>
            <a:pPr lvl="1"/>
            <a:r>
              <a:rPr lang="en-US" dirty="0" smtClean="0"/>
              <a:t>How to create the tables for the module when its first installed</a:t>
            </a:r>
          </a:p>
          <a:p>
            <a:pPr lvl="1"/>
            <a:r>
              <a:rPr lang="en-US" dirty="0" smtClean="0"/>
              <a:t>How to update the table schemas for newer versions of the module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SqlDiff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(sqldiff.xml)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001029"/>
            <a:ext cx="8352928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sqldiff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version="1.0"&gt;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&lt;diff&gt;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&lt;version&gt;1.0&lt;/version&gt;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&lt;author&gt;EHSDI&lt;/author&gt;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&lt;date&gt;Sept 30th 2010&lt;/date&gt;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&lt;description&gt;&lt;/description&gt;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CREATE TABLE IF NOT EXISTS appointment (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appointment_id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int(11) NOT NULL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auto_increment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patient_id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int(11) default NULL,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provider_id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int(11) default NULL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location_id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int(11) default NULL,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date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default NULL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PRIMARY KEY 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appointment_id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) ENGINE=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InnoDB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DEFAULT CHARSET=utf8;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&lt;/diff&gt;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sqldiff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355976" y="2793117"/>
            <a:ext cx="648072" cy="648072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004048" y="2793117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Helpful information for the a developer</a:t>
            </a:r>
            <a:endParaRPr lang="en-GB" dirty="0"/>
          </a:p>
        </p:txBody>
      </p:sp>
      <p:sp>
        <p:nvSpPr>
          <p:cNvPr id="7" name="Right Brace 6"/>
          <p:cNvSpPr/>
          <p:nvPr/>
        </p:nvSpPr>
        <p:spPr>
          <a:xfrm>
            <a:off x="6804248" y="3801229"/>
            <a:ext cx="648072" cy="2088232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452320" y="4449301"/>
            <a:ext cx="14036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to be executed</a:t>
            </a:r>
            <a:endParaRPr lang="en-GB" dirty="0"/>
          </a:p>
        </p:txBody>
      </p:sp>
      <p:sp>
        <p:nvSpPr>
          <p:cNvPr id="9" name="Rectangular Callout 8"/>
          <p:cNvSpPr/>
          <p:nvPr/>
        </p:nvSpPr>
        <p:spPr>
          <a:xfrm>
            <a:off x="3923928" y="1751331"/>
            <a:ext cx="3168352" cy="648072"/>
          </a:xfrm>
          <a:prstGeom prst="wedgeRectCallout">
            <a:avLst>
              <a:gd name="adj1" fmla="val -94867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version number of module's data model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install the module, OpenMRS runs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sqldif.xml</a:t>
            </a:r>
            <a:r>
              <a:rPr lang="en-US" dirty="0" smtClean="0"/>
              <a:t> file, which</a:t>
            </a:r>
          </a:p>
          <a:p>
            <a:pPr lvl="1"/>
            <a:r>
              <a:rPr lang="en-US" dirty="0" smtClean="0"/>
              <a:t>Creates the table</a:t>
            </a:r>
          </a:p>
          <a:p>
            <a:pPr lvl="1"/>
            <a:r>
              <a:rPr lang="en-US" dirty="0" smtClean="0"/>
              <a:t>Creates a global property which records what version of the module's data model is in the database, i.e.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30825" r="50687" b="38935"/>
          <a:stretch>
            <a:fillRect/>
          </a:stretch>
        </p:blipFill>
        <p:spPr bwMode="auto">
          <a:xfrm>
            <a:off x="1043608" y="3933056"/>
            <a:ext cx="6480720" cy="248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971600" y="4365104"/>
            <a:ext cx="4392488" cy="1008112"/>
          </a:xfrm>
          <a:prstGeom prst="ellipse">
            <a:avLst/>
          </a:prstGeom>
          <a:noFill/>
          <a:ln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supposing we need to modify the data model. </a:t>
            </a:r>
            <a:r>
              <a:rPr lang="en-US" dirty="0" smtClean="0"/>
              <a:t>W</a:t>
            </a:r>
            <a:r>
              <a:rPr lang="en-US" dirty="0" smtClean="0"/>
              <a:t>e need to...</a:t>
            </a:r>
          </a:p>
          <a:p>
            <a:pPr lvl="1"/>
            <a:r>
              <a:rPr lang="en-US" dirty="0" smtClean="0"/>
              <a:t>Create a new version of the module's data model</a:t>
            </a:r>
          </a:p>
          <a:p>
            <a:pPr lvl="1"/>
            <a:r>
              <a:rPr lang="en-US" dirty="0" smtClean="0"/>
              <a:t>Provide the SQL to get from the old version to the new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do this by creating a new &lt;diff&gt;</a:t>
            </a:r>
          </a:p>
          <a:p>
            <a:endParaRPr lang="en-US" dirty="0" smtClean="0"/>
          </a:p>
          <a:p>
            <a:r>
              <a:rPr lang="en-US" dirty="0" smtClean="0"/>
              <a:t>For example, if we want to add a TEXT field called </a:t>
            </a:r>
            <a:r>
              <a:rPr lang="en-US" i="1" dirty="0" smtClean="0"/>
              <a:t>reason</a:t>
            </a:r>
            <a:r>
              <a:rPr lang="en-US" dirty="0" smtClean="0"/>
              <a:t> to the appointments table...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(sqldiff.xml)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001029"/>
            <a:ext cx="8352928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sqldiff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version="1.0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&lt;diff&gt;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&lt;version&gt;1.0&lt;/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author&gt;EHSDI&lt;/author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date&gt;Sept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30th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2010&lt;/date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&lt;/diff&gt;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&lt;diff&gt;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version&gt;1.1&lt;/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version&gt;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&lt;author&gt;EHSDI&lt;/author&gt;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&lt;date&gt;Sept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31st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2010&lt;/date&gt;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&lt;description&gt;&lt;/description&gt;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ALTER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TABLE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appointment ADD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reason TEXT DEFAULT NULL;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&lt;/diff&gt;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sqldiff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72000" y="1772816"/>
            <a:ext cx="3168352" cy="648072"/>
          </a:xfrm>
          <a:prstGeom prst="wedgeRectCallout">
            <a:avLst>
              <a:gd name="adj1" fmla="val -59733"/>
              <a:gd name="adj2" fmla="val 99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old diff (1.0 ) remains unchanged</a:t>
            </a:r>
            <a:endParaRPr lang="en-GB" dirty="0"/>
          </a:p>
        </p:txBody>
      </p:sp>
      <p:sp>
        <p:nvSpPr>
          <p:cNvPr id="10" name="Rectangular Callout 9"/>
          <p:cNvSpPr/>
          <p:nvPr/>
        </p:nvSpPr>
        <p:spPr>
          <a:xfrm>
            <a:off x="4572000" y="3212976"/>
            <a:ext cx="3168352" cy="648072"/>
          </a:xfrm>
          <a:prstGeom prst="wedgeRectCallout">
            <a:avLst>
              <a:gd name="adj1" fmla="val -55968"/>
              <a:gd name="adj2" fmla="val 14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new diff (1.1) makes the change to the schema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>
          <a:solidFill>
            <a:schemeClr val="tx1"/>
          </a:solidFill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253</TotalTime>
  <Words>1058</Words>
  <Application>Microsoft Office PowerPoint</Application>
  <PresentationFormat>On-screen Show (4:3)</PresentationFormat>
  <Paragraphs>170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Presentation1</vt:lpstr>
      <vt:lpstr>Module Development II</vt:lpstr>
      <vt:lpstr>When and why?</vt:lpstr>
      <vt:lpstr>How?</vt:lpstr>
      <vt:lpstr>Adding to the database</vt:lpstr>
      <vt:lpstr>SqlDiff</vt:lpstr>
      <vt:lpstr>Example (sqldiff.xml)</vt:lpstr>
      <vt:lpstr>Example</vt:lpstr>
      <vt:lpstr>Example</vt:lpstr>
      <vt:lpstr>Example (sqldiff.xml)</vt:lpstr>
      <vt:lpstr>What happens...</vt:lpstr>
      <vt:lpstr>What happens...</vt:lpstr>
      <vt:lpstr>Hibernate</vt:lpstr>
      <vt:lpstr>DAO and service</vt:lpstr>
      <vt:lpstr>DAO and service</vt:lpstr>
      <vt:lpstr>DAO and service</vt:lpstr>
      <vt:lpstr>DAO and service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Architecture</dc:title>
  <dc:creator>Rowan Seymour</dc:creator>
  <cp:lastModifiedBy>Rowan Seymour</cp:lastModifiedBy>
  <cp:revision>28</cp:revision>
  <dcterms:created xsi:type="dcterms:W3CDTF">2010-09-28T07:32:33Z</dcterms:created>
  <dcterms:modified xsi:type="dcterms:W3CDTF">2010-09-30T12:38:06Z</dcterms:modified>
</cp:coreProperties>
</file>