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EHSDI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7" y="5774354"/>
            <a:ext cx="2357454" cy="1083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279D6A-2E1B-4752-98C2-1D5F8262AF52}" type="datetimeFigureOut">
              <a:rPr lang="en-US" smtClean="0"/>
              <a:t>7/16/2009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A59E19-1C07-4067-ACCB-C6D7B4EE6CD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EHSDI_whi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215082"/>
            <a:ext cx="1398681" cy="642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4810" y="2000240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8" y="2357430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"from"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15206" y="2143116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"EHSDI"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7488" y="4572008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#1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00364" y="4929198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0364" y="55007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#2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00628" y="4572008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#2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43504" y="4929198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"from"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43504" y="55007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#3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43768" y="4572008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#3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86644" y="4929198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"EHSDI"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6644" y="55007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715008" y="3143248"/>
            <a:ext cx="128588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Nodes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69331" y="2214554"/>
            <a:ext cx="142876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Node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2207" y="2571744"/>
            <a:ext cx="1143008" cy="42862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2207" y="3143248"/>
            <a:ext cx="1143008" cy="42862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3579" y="157161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node class..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6" y="1357298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string objects..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4640" y="3857628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linked by nodes..</a:t>
            </a:r>
            <a:endParaRPr lang="en-US" dirty="0"/>
          </a:p>
        </p:txBody>
      </p:sp>
      <p:cxnSp>
        <p:nvCxnSpPr>
          <p:cNvPr id="29" name="Elbow Connector 28"/>
          <p:cNvCxnSpPr>
            <a:stCxn id="9" idx="3"/>
            <a:endCxn id="10" idx="1"/>
          </p:cNvCxnSpPr>
          <p:nvPr/>
        </p:nvCxnSpPr>
        <p:spPr>
          <a:xfrm flipV="1">
            <a:off x="4143372" y="5322107"/>
            <a:ext cx="857256" cy="3929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3"/>
            <a:endCxn id="13" idx="1"/>
          </p:cNvCxnSpPr>
          <p:nvPr/>
        </p:nvCxnSpPr>
        <p:spPr>
          <a:xfrm flipV="1">
            <a:off x="6286512" y="5322107"/>
            <a:ext cx="857256" cy="3929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488" y="4572008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#1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00364" y="4929198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"Hello"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0364" y="55007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#2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00628" y="4572008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#2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43504" y="4929198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"from"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43504" y="55007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#3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43768" y="4572008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Node #3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86644" y="4929198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"EHSDI"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86644" y="55007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74628" y="2214554"/>
            <a:ext cx="1428760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7504" y="3143248"/>
            <a:ext cx="1143008" cy="42862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last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8876" y="1571612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class..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17504" y="2571744"/>
            <a:ext cx="1143008" cy="428628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first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00628" y="1571612"/>
            <a:ext cx="142876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43504" y="2500306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#3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143504" y="1928802"/>
            <a:ext cx="1143008" cy="428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#1</a:t>
            </a:r>
            <a:endParaRPr lang="en-US" dirty="0"/>
          </a:p>
        </p:txBody>
      </p:sp>
      <p:cxnSp>
        <p:nvCxnSpPr>
          <p:cNvPr id="34" name="Elbow Connector 33"/>
          <p:cNvCxnSpPr>
            <a:stCxn id="9" idx="3"/>
            <a:endCxn id="10" idx="1"/>
          </p:cNvCxnSpPr>
          <p:nvPr/>
        </p:nvCxnSpPr>
        <p:spPr>
          <a:xfrm flipV="1">
            <a:off x="4143372" y="5322107"/>
            <a:ext cx="857256" cy="3929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2" idx="3"/>
            <a:endCxn id="13" idx="1"/>
          </p:cNvCxnSpPr>
          <p:nvPr/>
        </p:nvCxnSpPr>
        <p:spPr>
          <a:xfrm flipV="1">
            <a:off x="6286512" y="5322107"/>
            <a:ext cx="857256" cy="3929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1"/>
            <a:endCxn id="7" idx="0"/>
          </p:cNvCxnSpPr>
          <p:nvPr/>
        </p:nvCxnSpPr>
        <p:spPr>
          <a:xfrm rot="10800000" flipV="1">
            <a:off x="3571868" y="2143116"/>
            <a:ext cx="1571636" cy="2428892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3"/>
            <a:endCxn id="13" idx="0"/>
          </p:cNvCxnSpPr>
          <p:nvPr/>
        </p:nvCxnSpPr>
        <p:spPr>
          <a:xfrm>
            <a:off x="6286512" y="2714620"/>
            <a:ext cx="1571636" cy="1857388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EHSDI Powerpoint</Template>
  <TotalTime>22</TotalTime>
  <Words>94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Presentation1</vt:lpstr>
      <vt:lpstr>Linked List Nodes</vt:lpstr>
      <vt:lpstr>Linked List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Rowan Seymour</dc:creator>
  <cp:lastModifiedBy>Rowan Seymour</cp:lastModifiedBy>
  <cp:revision>3</cp:revision>
  <dcterms:created xsi:type="dcterms:W3CDTF">2009-07-16T12:15:38Z</dcterms:created>
  <dcterms:modified xsi:type="dcterms:W3CDTF">2009-07-16T12:38:21Z</dcterms:modified>
</cp:coreProperties>
</file>