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8" r:id="rId3"/>
    <p:sldId id="269" r:id="rId4"/>
    <p:sldId id="258" r:id="rId5"/>
    <p:sldId id="270" r:id="rId6"/>
    <p:sldId id="271" r:id="rId7"/>
    <p:sldId id="272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1" autoAdjust="0"/>
    <p:restoredTop sz="94660"/>
  </p:normalViewPr>
  <p:slideViewPr>
    <p:cSldViewPr>
      <p:cViewPr varScale="1">
        <p:scale>
          <a:sx n="74" d="100"/>
          <a:sy n="74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02AA4-1A9A-4515-A3A4-ED6118A2AAF7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28FBF-7583-449A-82AC-8CF5A9B59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8FBF-7583-449A-82AC-8CF5A9B5926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8FBF-7583-449A-82AC-8CF5A9B592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8FBF-7583-449A-82AC-8CF5A9B592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EHXXX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docs/books/tutorial/java/IandI/abstrac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Classes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is a very useful feature of Java because it allows us to extract common functionality from classes into super-classes</a:t>
            </a:r>
          </a:p>
          <a:p>
            <a:r>
              <a:rPr lang="en-US" dirty="0" smtClean="0"/>
              <a:t>For example, a Shape class may contain the functionality common to different shape classes, and we can write...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4357694"/>
            <a:ext cx="692948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 s1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Triangle();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 s2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Circle();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 s3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Octagon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C:\Users\Rowan\AppData\Local\Microsoft\Windows\Temporary Internet Files\Content.IE5\EH5L342W\MPj043953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7545" y="357166"/>
            <a:ext cx="1287801" cy="857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subclass objects can even be stored in the same static array or collection, e.g.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2" descr="C:\Users\Rowan\AppData\Local\Microsoft\Windows\Temporary Internet Files\Content.IE5\EH5L342W\MPj043953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7545" y="357166"/>
            <a:ext cx="1287801" cy="85725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28662" y="2500306"/>
            <a:ext cx="7000924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Shape[]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myShapes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Shape[2];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myShapes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Triangle();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myShapes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Circle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4071942"/>
            <a:ext cx="7000924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&lt;Shape&gt;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&lt;Shape&gt;();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myList.add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(new Triangle());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myList.add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(new Circle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would one implement the draw method in the shape class?</a:t>
            </a:r>
          </a:p>
          <a:p>
            <a:r>
              <a:rPr lang="en-US" dirty="0" smtClean="0"/>
              <a:t>Should the shape class ever be instantiated?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71868" y="1428736"/>
            <a:ext cx="200026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71868" y="2928934"/>
            <a:ext cx="200026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Square</a:t>
            </a:r>
          </a:p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000760" y="2928934"/>
            <a:ext cx="200026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Circle</a:t>
            </a:r>
          </a:p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42976" y="2928934"/>
            <a:ext cx="200026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Triangle</a:t>
            </a:r>
          </a:p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Elbow Connector 24"/>
          <p:cNvCxnSpPr>
            <a:stCxn id="23" idx="0"/>
            <a:endCxn id="4" idx="2"/>
          </p:cNvCxnSpPr>
          <p:nvPr/>
        </p:nvCxnSpPr>
        <p:spPr>
          <a:xfrm rot="5400000" flipH="1" flipV="1">
            <a:off x="3107521" y="1464455"/>
            <a:ext cx="500066" cy="24288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0" idx="0"/>
            <a:endCxn id="4" idx="2"/>
          </p:cNvCxnSpPr>
          <p:nvPr/>
        </p:nvCxnSpPr>
        <p:spPr>
          <a:xfrm rot="16200000" flipV="1">
            <a:off x="5536413" y="1464455"/>
            <a:ext cx="500066" cy="24288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0"/>
            <a:endCxn id="4" idx="2"/>
          </p:cNvCxnSpPr>
          <p:nvPr/>
        </p:nvCxnSpPr>
        <p:spPr>
          <a:xfrm rot="5400000" flipH="1" flipV="1">
            <a:off x="4321967" y="2678901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Users\Rowan\AppData\Local\Microsoft\Windows\Temporary Internet Files\Content.IE5\EH5L342W\MPj0439531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545" y="357166"/>
            <a:ext cx="128780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Declaring the class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dirty="0" smtClean="0"/>
              <a:t> prevents it from instantiated, i.e.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2976" y="1428736"/>
            <a:ext cx="2000264" cy="10001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71868" y="2928934"/>
            <a:ext cx="200026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Square</a:t>
            </a:r>
          </a:p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000760" y="2928934"/>
            <a:ext cx="200026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Circle</a:t>
            </a:r>
          </a:p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42976" y="2928934"/>
            <a:ext cx="200026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Triangle</a:t>
            </a:r>
          </a:p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Elbow Connector 24"/>
          <p:cNvCxnSpPr>
            <a:stCxn id="23" idx="0"/>
            <a:endCxn id="4" idx="2"/>
          </p:cNvCxnSpPr>
          <p:nvPr/>
        </p:nvCxnSpPr>
        <p:spPr>
          <a:xfrm rot="5400000" flipH="1" flipV="1">
            <a:off x="1893075" y="2678901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0" idx="0"/>
            <a:endCxn id="4" idx="2"/>
          </p:cNvCxnSpPr>
          <p:nvPr/>
        </p:nvCxnSpPr>
        <p:spPr>
          <a:xfrm rot="16200000" flipV="1">
            <a:off x="4321967" y="250009"/>
            <a:ext cx="500066" cy="48577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0"/>
            <a:endCxn id="4" idx="2"/>
          </p:cNvCxnSpPr>
          <p:nvPr/>
        </p:nvCxnSpPr>
        <p:spPr>
          <a:xfrm rot="16200000" flipV="1">
            <a:off x="3107521" y="1464455"/>
            <a:ext cx="500066" cy="24288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Users\Rowan\AppData\Local\Microsoft\Windows\Temporary Internet Files\Content.IE5\EH5L342W\MPj0439531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545" y="357166"/>
            <a:ext cx="1287801" cy="857256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857620" y="1428736"/>
            <a:ext cx="4357718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abstract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 {}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1736" y="5214950"/>
            <a:ext cx="378621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 s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Shape();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6286512" y="5286388"/>
            <a:ext cx="1571636" cy="785818"/>
          </a:xfrm>
          <a:prstGeom prst="wedgeRoundRectCallout">
            <a:avLst>
              <a:gd name="adj1" fmla="val -76360"/>
              <a:gd name="adj2" fmla="val -3064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can also be declared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abstract</a:t>
            </a:r>
          </a:p>
          <a:p>
            <a:r>
              <a:rPr lang="en-US" dirty="0" smtClean="0"/>
              <a:t>This means that they don't have an implementation</a:t>
            </a:r>
          </a:p>
          <a:p>
            <a:r>
              <a:rPr lang="en-US" dirty="0" smtClean="0"/>
              <a:t>S</a:t>
            </a:r>
            <a:r>
              <a:rPr lang="en-US" dirty="0" smtClean="0"/>
              <a:t>ubclasses MUST provide an implementation or be abstract themselves</a:t>
            </a:r>
          </a:p>
          <a:p>
            <a:r>
              <a:rPr lang="en-US" dirty="0" smtClean="0"/>
              <a:t>A class with any abstract methods must be abstract itself,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1670" y="4714884"/>
            <a:ext cx="5072098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abstract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abstract 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643050"/>
            <a:ext cx="5072098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abstract 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3326501"/>
            <a:ext cx="5072098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abstract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abstract 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"Shape";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29322" y="1571612"/>
            <a:ext cx="2357454" cy="13573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Wrong</a:t>
            </a:r>
            <a:r>
              <a:rPr lang="en-US" dirty="0" smtClean="0"/>
              <a:t>: A class with abstract methods must be abstract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29322" y="3500438"/>
            <a:ext cx="2357454" cy="164307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OK</a:t>
            </a:r>
            <a:r>
              <a:rPr lang="en-US" dirty="0" smtClean="0"/>
              <a:t>: An abstract class can have a mixture of abstract and normal methods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643050"/>
            <a:ext cx="5572164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abstract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abstract 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4714884"/>
            <a:ext cx="557216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abstract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86512" y="3786190"/>
            <a:ext cx="2357454" cy="164307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OK</a:t>
            </a:r>
            <a:r>
              <a:rPr lang="en-US" dirty="0" smtClean="0"/>
              <a:t>: A subclass doesn't have to implement a method if it is abstract as well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2951804"/>
            <a:ext cx="5572164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Square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...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86512" y="1643050"/>
            <a:ext cx="2357454" cy="164307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OK</a:t>
            </a:r>
            <a:r>
              <a:rPr lang="en-US" dirty="0" smtClean="0"/>
              <a:t>: A subclass can implement all abstract methods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Sun's </a:t>
            </a:r>
            <a:r>
              <a:rPr lang="en-US" dirty="0" smtClean="0"/>
              <a:t>Java Tutorials: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java.sun.com/docs/books/tutorial/java/IandI/abstract.html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HSDI Powerpoin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EHSDI Powerpoint</Template>
  <TotalTime>7652</TotalTime>
  <Words>354</Words>
  <Application>Microsoft Office PowerPoint</Application>
  <PresentationFormat>On-screen Show (4:3)</PresentationFormat>
  <Paragraphs>90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EHSDI Powerpoint</vt:lpstr>
      <vt:lpstr>Abstract Classes </vt:lpstr>
      <vt:lpstr>Introduction</vt:lpstr>
      <vt:lpstr>Introduction</vt:lpstr>
      <vt:lpstr>Example</vt:lpstr>
      <vt:lpstr>Example</vt:lpstr>
      <vt:lpstr>Abstract methods</vt:lpstr>
      <vt:lpstr>Abstract methods</vt:lpstr>
      <vt:lpstr>Abstract methods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Project</dc:title>
  <dc:creator>Rowan</dc:creator>
  <cp:lastModifiedBy>Rowan</cp:lastModifiedBy>
  <cp:revision>70</cp:revision>
  <dcterms:created xsi:type="dcterms:W3CDTF">2008-12-17T11:29:33Z</dcterms:created>
  <dcterms:modified xsi:type="dcterms:W3CDTF">2009-11-18T16:28:35Z</dcterms:modified>
</cp:coreProperties>
</file>