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9" r:id="rId5"/>
    <p:sldId id="280" r:id="rId6"/>
    <p:sldId id="259" r:id="rId7"/>
    <p:sldId id="281" r:id="rId8"/>
    <p:sldId id="282" r:id="rId9"/>
    <p:sldId id="290" r:id="rId10"/>
    <p:sldId id="283" r:id="rId11"/>
    <p:sldId id="289" r:id="rId12"/>
    <p:sldId id="291" r:id="rId13"/>
    <p:sldId id="292" r:id="rId14"/>
    <p:sldId id="284" r:id="rId15"/>
    <p:sldId id="285" r:id="rId16"/>
    <p:sldId id="286" r:id="rId17"/>
    <p:sldId id="287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DB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4" autoAdjust="0"/>
    <p:restoredTop sz="94000" autoAdjust="0"/>
  </p:normalViewPr>
  <p:slideViewPr>
    <p:cSldViewPr>
      <p:cViewPr>
        <p:scale>
          <a:sx n="74" d="100"/>
          <a:sy n="74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2/10/2009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2/10/2009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2/10/2009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2/10/2009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books/tutorial/java/Iand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216198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can't override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Doesn't matter that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cs typeface="Courier New" pitchFamily="49" charset="0"/>
              </a:rPr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cs typeface="Courier New" pitchFamily="49" charset="0"/>
              </a:rPr>
              <a:t> both define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more Diamond Problem…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00364" y="3286124"/>
            <a:ext cx="2286016" cy="1428760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bar();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00496" y="5214950"/>
            <a:ext cx="3857652" cy="1214446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B, C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bar() {}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31607" y="1714488"/>
            <a:ext cx="2069285" cy="1071570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72264" y="3286124"/>
            <a:ext cx="2286016" cy="1428760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bar();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7072330" y="4786322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4321967" y="4822042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858016" y="2786058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4679157" y="2821777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2161986"/>
          </a:xfrm>
        </p:spPr>
        <p:txBody>
          <a:bodyPr>
            <a:normAutofit/>
          </a:bodyPr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more Diamond Problem…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86050" y="2928934"/>
            <a:ext cx="2286016" cy="1428760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bar();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86182" y="4857760"/>
            <a:ext cx="3857652" cy="1500198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B, C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bar()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17293" y="1357298"/>
            <a:ext cx="2069285" cy="1071570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86446" y="2928934"/>
            <a:ext cx="2857520" cy="1428760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6858016" y="4429132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4107653" y="4464852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643702" y="2428868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4464843" y="2464587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cannot include instance variables, but they can include constants</a:t>
            </a:r>
          </a:p>
          <a:p>
            <a:r>
              <a:rPr lang="en-US" dirty="0" smtClean="0"/>
              <a:t>Any variable declared within an interface is implicitly public static final, so these keywords can be omitted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Constants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85786" y="4000504"/>
            <a:ext cx="7500990" cy="1285884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PI = 3.14159;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2.718282;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methods and variables within classes default to package-private</a:t>
            </a:r>
          </a:p>
          <a:p>
            <a:r>
              <a:rPr lang="en-US" dirty="0" smtClean="0"/>
              <a:t>However, methods and constants within interfaces default to public</a:t>
            </a:r>
          </a:p>
          <a:p>
            <a:r>
              <a:rPr lang="en-US" dirty="0" smtClean="0"/>
              <a:t>This can lead to compiler errors if you omit access modifiers from your code…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85786" y="4143380"/>
            <a:ext cx="7500990" cy="1857388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{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{}  // Error!! – can't reduce the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// visibility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allow us to define what methods are required by a class, without defining anything about their implementation. For example:</a:t>
            </a:r>
          </a:p>
          <a:p>
            <a:endParaRPr lang="en-US" dirty="0" smtClean="0"/>
          </a:p>
          <a:p>
            <a:r>
              <a:rPr lang="en-US" dirty="0" smtClean="0"/>
              <a:t>The sort function of Arrays requires a class </a:t>
            </a:r>
            <a:r>
              <a:rPr lang="en-US" dirty="0" smtClean="0"/>
              <a:t>with a method that </a:t>
            </a:r>
            <a:r>
              <a:rPr lang="en-US" dirty="0" smtClean="0"/>
              <a:t>can compare two objects in an array.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Sorting an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Arrays.sort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is declared as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to sort an array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</a:t>
            </a:r>
            <a:r>
              <a:rPr lang="en-US" dirty="0" smtClean="0"/>
              <a:t> objects we need to pass it the array to be sorted, and an instance of a class which implements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Comparator&lt;Shape&gt;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using </a:t>
            </a:r>
            <a:r>
              <a:rPr lang="en-US" dirty="0" smtClean="0"/>
              <a:t>Comparator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85852" y="2143116"/>
            <a:ext cx="6215106" cy="500066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sort(T[], Comparator&lt;?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T&gt;)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interface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Comparator&lt;T&gt; </a:t>
            </a:r>
            <a:r>
              <a:rPr lang="en-US" dirty="0" smtClean="0"/>
              <a:t>defines one method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implementing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Comparator&lt;Shape&gt; </a:t>
            </a:r>
            <a:r>
              <a:rPr lang="en-US" dirty="0" smtClean="0"/>
              <a:t>means that our class must include the following method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using Comparator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85852" y="2571744"/>
            <a:ext cx="6215106" cy="500066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compare(T arg0, T arg1);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85852" y="4786322"/>
            <a:ext cx="6215106" cy="1071570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compare(Shape arg0, Shape arg1)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Do the comparison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using Comparator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0100" y="1857364"/>
            <a:ext cx="7143800" cy="3643338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Comparator&lt;Shape&gt;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Shape[] shapes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Shape[5];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Arrays.sort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(shapes,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compare(Shape s1, Shape s2)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s1.getZIndex() – s2.getZIndex();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in Sun's Java Tutorials at </a:t>
            </a:r>
            <a:r>
              <a:rPr lang="en-US" dirty="0" smtClean="0">
                <a:hlinkClick r:id="rId2"/>
              </a:rPr>
              <a:t>http://java.sun.com/docs/books/tutorial/java/IandI/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329114" cy="4448002"/>
          </a:xfrm>
        </p:spPr>
        <p:txBody>
          <a:bodyPr>
            <a:normAutofit/>
          </a:bodyPr>
          <a:lstStyle/>
          <a:p>
            <a:r>
              <a:rPr lang="en-US" dirty="0" smtClean="0"/>
              <a:t>We've looked at how classes can extend other classes and override their methods and variables</a:t>
            </a:r>
          </a:p>
          <a:p>
            <a:endParaRPr lang="en-US" dirty="0" smtClean="0"/>
          </a:p>
          <a:p>
            <a:r>
              <a:rPr lang="en-US" dirty="0" smtClean="0"/>
              <a:t>For example: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a.foo() </a:t>
            </a:r>
            <a:r>
              <a:rPr lang="en-US" dirty="0" smtClean="0"/>
              <a:t>will actually call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method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Inheritance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14942" y="1357298"/>
            <a:ext cx="3500462" cy="4857784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B extends 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App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App()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B();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a.foo();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043890" cy="1018978"/>
          </a:xfrm>
        </p:spPr>
        <p:txBody>
          <a:bodyPr>
            <a:normAutofit/>
          </a:bodyPr>
          <a:lstStyle/>
          <a:p>
            <a:r>
              <a:rPr lang="en-US" dirty="0" smtClean="0"/>
              <a:t>What if we need our class to inherit the functionality of more than one </a:t>
            </a:r>
            <a:r>
              <a:rPr lang="en-US" dirty="0" err="1" smtClean="0"/>
              <a:t>superclass</a:t>
            </a:r>
            <a:r>
              <a:rPr lang="en-US" dirty="0" smtClean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71604" y="2786058"/>
            <a:ext cx="2069285" cy="1071570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color;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29190" y="2786058"/>
            <a:ext cx="2714644" cy="1071570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Printable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print() {}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43042" y="4786322"/>
            <a:ext cx="5715040" cy="1071570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Square extends Shape, Printable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print() {}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4" name="Elbow Connector 13"/>
          <p:cNvCxnSpPr>
            <a:stCxn id="8" idx="0"/>
            <a:endCxn id="6" idx="2"/>
          </p:cNvCxnSpPr>
          <p:nvPr/>
        </p:nvCxnSpPr>
        <p:spPr>
          <a:xfrm rot="16200000" flipV="1">
            <a:off x="3089058" y="3374817"/>
            <a:ext cx="928694" cy="18943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0"/>
            <a:endCxn id="7" idx="2"/>
          </p:cNvCxnSpPr>
          <p:nvPr/>
        </p:nvCxnSpPr>
        <p:spPr>
          <a:xfrm rot="5400000" flipH="1" flipV="1">
            <a:off x="4929190" y="3429000"/>
            <a:ext cx="928694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00760" y="5357826"/>
            <a:ext cx="1785950" cy="1000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allowed!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allowed in some programming languages such as C++, but NOT in Java</a:t>
            </a:r>
          </a:p>
          <a:p>
            <a:pPr lvl="1"/>
            <a:r>
              <a:rPr lang="en-US" dirty="0" smtClean="0"/>
              <a:t>It makes code overly complex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diamond problem</a:t>
            </a:r>
            <a:r>
              <a:rPr lang="en-US" dirty="0" smtClean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Inheritance?</a:t>
            </a:r>
            <a:endParaRPr lang="en-US" dirty="0"/>
          </a:p>
        </p:txBody>
      </p:sp>
      <p:pic>
        <p:nvPicPr>
          <p:cNvPr id="1026" name="Picture 2" descr="C:\Users\Rowan\Pictures\Microsoft Clip Organizer\j04326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214686"/>
            <a:ext cx="2614618" cy="26146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Diamond Problem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786050" y="3214686"/>
            <a:ext cx="2286016" cy="1643074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000496" y="5429264"/>
            <a:ext cx="3429024" cy="857256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B, C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717293" y="1643050"/>
            <a:ext cx="2069285" cy="1071570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57950" y="3214686"/>
            <a:ext cx="2286016" cy="1643074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6858016" y="4929198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V="1">
            <a:off x="4107653" y="4964917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V="1">
            <a:off x="6643702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4464843" y="2750339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2910" y="164305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D();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Diamond Problem with Constructors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786050" y="3000372"/>
            <a:ext cx="2286016" cy="1785950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B()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000496" y="5357826"/>
            <a:ext cx="3429024" cy="857256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B, C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717293" y="1428736"/>
            <a:ext cx="2069285" cy="1071570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A(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a) {}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57950" y="3000372"/>
            <a:ext cx="2286016" cy="1785950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6858016" y="4857760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V="1">
            <a:off x="4107653" y="4893479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V="1">
            <a:off x="6643702" y="2500306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4464843" y="2536025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2910" y="164305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D();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think of an interface as a 100% abstract class – all the methods are abstract and thus not implemented</a:t>
            </a:r>
          </a:p>
          <a:p>
            <a:r>
              <a:rPr lang="en-US" dirty="0" smtClean="0"/>
              <a:t>We can only </a:t>
            </a:r>
            <a:r>
              <a:rPr lang="en-US" b="1" dirty="0" smtClean="0"/>
              <a:t>extend</a:t>
            </a:r>
            <a:r>
              <a:rPr lang="en-US" dirty="0" smtClean="0"/>
              <a:t> one class, but we can </a:t>
            </a:r>
            <a:r>
              <a:rPr lang="en-US" b="1" dirty="0" smtClean="0"/>
              <a:t>implement</a:t>
            </a:r>
            <a:r>
              <a:rPr lang="en-US" dirty="0" smtClean="0"/>
              <a:t> as many interfaces as we want</a:t>
            </a:r>
          </a:p>
          <a:p>
            <a:r>
              <a:rPr lang="en-US" dirty="0" smtClean="0"/>
              <a:t>Interfaces can extend other interfaces, but because they are 100% abstract, they can't override methods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Java's Solution: Interfaces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Elbow Connector 66"/>
          <p:cNvCxnSpPr/>
          <p:nvPr/>
        </p:nvCxnSpPr>
        <p:spPr>
          <a:xfrm rot="5400000" flipH="1" flipV="1">
            <a:off x="4822034" y="2678904"/>
            <a:ext cx="1785949" cy="7143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57225" y="1928802"/>
            <a:ext cx="2143140" cy="1071570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Shape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color;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357718" y="1071546"/>
            <a:ext cx="3429024" cy="1071570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Printable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57224" y="3929066"/>
            <a:ext cx="7072362" cy="1571636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Square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Shape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Printable,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print() {}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 {}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8" name="Elbow Connector 17"/>
          <p:cNvCxnSpPr>
            <a:stCxn id="17" idx="0"/>
            <a:endCxn id="14" idx="2"/>
          </p:cNvCxnSpPr>
          <p:nvPr/>
        </p:nvCxnSpPr>
        <p:spPr>
          <a:xfrm rot="16200000" flipV="1">
            <a:off x="2696753" y="2232414"/>
            <a:ext cx="928694" cy="24646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62" idx="2"/>
          </p:cNvCxnSpPr>
          <p:nvPr/>
        </p:nvCxnSpPr>
        <p:spPr>
          <a:xfrm rot="5400000" flipH="1" flipV="1">
            <a:off x="6072199" y="3143249"/>
            <a:ext cx="1071570" cy="500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143504" y="1785926"/>
            <a:ext cx="3429024" cy="1071570"/>
          </a:xfrm>
          <a:prstGeom prst="roundRect">
            <a:avLst>
              <a:gd name="adj" fmla="val 14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draw();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82904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When one interface extends another, it inherits its methods</a:t>
            </a:r>
          </a:p>
          <a:p>
            <a:r>
              <a:rPr lang="en-US" dirty="0" smtClean="0"/>
              <a:t>Any implementing class must implement all of the inherited methods as well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57752" y="1357298"/>
            <a:ext cx="3857652" cy="4857784"/>
          </a:xfrm>
          <a:prstGeom prst="roundRect">
            <a:avLst>
              <a:gd name="adj" fmla="val 15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App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bar()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HSDI Powerpo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1805</TotalTime>
  <Words>844</Words>
  <Application>Microsoft Office PowerPoint</Application>
  <PresentationFormat>On-screen Show (4:3)</PresentationFormat>
  <Paragraphs>183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EHSDI Powerpoint</vt:lpstr>
      <vt:lpstr>Interfaces</vt:lpstr>
      <vt:lpstr>Recap: Inheritance</vt:lpstr>
      <vt:lpstr>Multiple Inheritance?</vt:lpstr>
      <vt:lpstr>Multiple Inheritance?</vt:lpstr>
      <vt:lpstr>The Diamond Problem</vt:lpstr>
      <vt:lpstr>The Diamond Problem with Constructors</vt:lpstr>
      <vt:lpstr>Java's Solution: Interfaces</vt:lpstr>
      <vt:lpstr>Example</vt:lpstr>
      <vt:lpstr>Inheritance</vt:lpstr>
      <vt:lpstr>No more Diamond Problem…</vt:lpstr>
      <vt:lpstr>No more Diamond Problem…</vt:lpstr>
      <vt:lpstr>Interface Constants</vt:lpstr>
      <vt:lpstr>Access Modifiers</vt:lpstr>
      <vt:lpstr>Example: Sorting an Array</vt:lpstr>
      <vt:lpstr>Sorting using Comparator</vt:lpstr>
      <vt:lpstr>Sorting using Comparator</vt:lpstr>
      <vt:lpstr>Sorting using Comparator</vt:lpstr>
      <vt:lpstr>References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</dc:title>
  <dc:creator>Rowan</dc:creator>
  <cp:lastModifiedBy>Rowan</cp:lastModifiedBy>
  <cp:revision>175</cp:revision>
  <dcterms:created xsi:type="dcterms:W3CDTF">2009-01-20T07:13:56Z</dcterms:created>
  <dcterms:modified xsi:type="dcterms:W3CDTF">2009-02-10T12:27:18Z</dcterms:modified>
</cp:coreProperties>
</file>