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1" r:id="rId3"/>
    <p:sldId id="266" r:id="rId4"/>
    <p:sldId id="282" r:id="rId5"/>
    <p:sldId id="283" r:id="rId6"/>
    <p:sldId id="265" r:id="rId7"/>
    <p:sldId id="286" r:id="rId8"/>
    <p:sldId id="287" r:id="rId9"/>
    <p:sldId id="269" r:id="rId10"/>
    <p:sldId id="288" r:id="rId11"/>
    <p:sldId id="268" r:id="rId12"/>
    <p:sldId id="284" r:id="rId13"/>
    <p:sldId id="279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7" autoAdjust="0"/>
    <p:restoredTop sz="75919" autoAdjust="0"/>
  </p:normalViewPr>
  <p:slideViewPr>
    <p:cSldViewPr>
      <p:cViewPr varScale="1">
        <p:scale>
          <a:sx n="53" d="100"/>
          <a:sy n="53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02AA4-1A9A-4515-A3A4-ED6118A2AAF7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28FBF-7583-449A-82AC-8CF5A9B59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javadoc/writingdoccomments/" TargetMode="External"/><Relationship Id="rId2" Type="http://schemas.openxmlformats.org/officeDocument/2006/relationships/hyperlink" Target="http://www.eclipse-blog.org/eclipse-ide/generating-javadoc-in-eclipse-i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cs.csueastbay.edu/~billard/se/cs3340/ex7/javadoctutori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Javadocs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Order of Tags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Include tags in the following order: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smtClean="0"/>
              <a:t>author (classes and interfaces only, required)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@</a:t>
            </a:r>
            <a:r>
              <a:rPr lang="en-US" dirty="0" smtClean="0"/>
              <a:t>version (classes and interfaces only, required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 (methods and constructors only) 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smtClean="0"/>
              <a:t>return (methods only) 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smtClean="0"/>
              <a:t>exception (@throws </a:t>
            </a:r>
            <a:r>
              <a:rPr lang="en-US" dirty="0" smtClean="0"/>
              <a:t>added </a:t>
            </a:r>
            <a:r>
              <a:rPr lang="en-US" dirty="0" smtClean="0"/>
              <a:t>in </a:t>
            </a:r>
            <a:r>
              <a:rPr lang="en-US" dirty="0" err="1" smtClean="0"/>
              <a:t>Javadoc</a:t>
            </a:r>
            <a:r>
              <a:rPr lang="en-US" dirty="0" smtClean="0"/>
              <a:t> 1.2) 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smtClean="0"/>
              <a:t>see </a:t>
            </a:r>
            <a:endParaRPr lang="en-US" dirty="0" smtClean="0"/>
          </a:p>
          <a:p>
            <a:pPr lvl="1"/>
            <a:r>
              <a:rPr lang="en-US" dirty="0" smtClean="0"/>
              <a:t>@since</a:t>
            </a:r>
          </a:p>
          <a:p>
            <a:pPr lvl="1"/>
            <a:r>
              <a:rPr lang="en-US" dirty="0" smtClean="0"/>
              <a:t>@</a:t>
            </a:r>
            <a:r>
              <a:rPr lang="en-US" dirty="0" smtClean="0"/>
              <a:t>serial (or @</a:t>
            </a:r>
            <a:r>
              <a:rPr lang="en-US" dirty="0" err="1" smtClean="0"/>
              <a:t>serialField</a:t>
            </a:r>
            <a:r>
              <a:rPr lang="en-US" dirty="0" smtClean="0"/>
              <a:t> or @</a:t>
            </a:r>
            <a:r>
              <a:rPr lang="en-US" dirty="0" err="1" smtClean="0"/>
              <a:t>serialData</a:t>
            </a:r>
            <a:r>
              <a:rPr lang="en-US" dirty="0" smtClean="0"/>
              <a:t>) </a:t>
            </a:r>
            <a:endParaRPr lang="en-US" dirty="0" smtClean="0"/>
          </a:p>
          <a:p>
            <a:pPr lvl="1"/>
            <a:r>
              <a:rPr lang="en-US" dirty="0" smtClean="0"/>
              <a:t>@deprecated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Order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two classes with </a:t>
            </a:r>
            <a:r>
              <a:rPr lang="en-US" dirty="0" err="1" smtClean="0"/>
              <a:t>javadoc</a:t>
            </a:r>
            <a:r>
              <a:rPr lang="en-US" dirty="0" smtClean="0"/>
              <a:t> using:</a:t>
            </a:r>
          </a:p>
          <a:p>
            <a:pPr lvl="1"/>
            <a:r>
              <a:rPr lang="en-US" dirty="0" smtClean="0"/>
              <a:t>Class documentation</a:t>
            </a:r>
          </a:p>
          <a:p>
            <a:pPr lvl="1"/>
            <a:r>
              <a:rPr lang="en-US" dirty="0" smtClean="0"/>
              <a:t>{@link …} </a:t>
            </a:r>
          </a:p>
          <a:p>
            <a:pPr lvl="1"/>
            <a:r>
              <a:rPr lang="en-US" dirty="0" smtClean="0"/>
              <a:t>&lt;code&gt;&lt;/code&gt;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param</a:t>
            </a:r>
            <a:endParaRPr lang="en-US" dirty="0" smtClean="0"/>
          </a:p>
          <a:p>
            <a:pPr lvl="1"/>
            <a:r>
              <a:rPr lang="en-US" dirty="0" smtClean="0"/>
              <a:t>@return</a:t>
            </a:r>
          </a:p>
          <a:p>
            <a:pPr lvl="1"/>
            <a:r>
              <a:rPr lang="en-US" dirty="0" smtClean="0"/>
              <a:t>@version</a:t>
            </a:r>
          </a:p>
          <a:p>
            <a:pPr lvl="1"/>
            <a:r>
              <a:rPr lang="en-US" dirty="0" smtClean="0"/>
              <a:t>@see</a:t>
            </a:r>
          </a:p>
          <a:p>
            <a:pPr lvl="1"/>
            <a:r>
              <a:rPr lang="en-US" dirty="0" smtClean="0"/>
              <a:t>@deprecated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this! (Or something similar)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52409" t="21484" r="21875" b="23828"/>
          <a:stretch>
            <a:fillRect/>
          </a:stretch>
        </p:blipFill>
        <p:spPr bwMode="auto">
          <a:xfrm>
            <a:off x="3701986" y="2285992"/>
            <a:ext cx="5442014" cy="3857652"/>
          </a:xfrm>
          <a:prstGeom prst="rect">
            <a:avLst/>
          </a:prstGeom>
          <a:noFill/>
          <a:ln w="4127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Eclipse, go to the Project Menu.  Select Generate </a:t>
            </a:r>
            <a:r>
              <a:rPr lang="en-US" dirty="0" err="1" smtClean="0"/>
              <a:t>Javadoc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Browse for the </a:t>
            </a:r>
            <a:r>
              <a:rPr lang="en-US" dirty="0" err="1" smtClean="0"/>
              <a:t>Javadoc</a:t>
            </a:r>
            <a:r>
              <a:rPr lang="en-US" dirty="0" smtClean="0"/>
              <a:t> command.  This should be something like:</a:t>
            </a:r>
          </a:p>
          <a:p>
            <a:pPr lvl="1"/>
            <a:r>
              <a:rPr lang="en-US" dirty="0" smtClean="0"/>
              <a:t>C:\Program Files\Java\jdk1.6.0_10\bin\javadoc.exe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Compilation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r="55403"/>
          <a:stretch>
            <a:fillRect/>
          </a:stretch>
        </p:blipFill>
        <p:spPr bwMode="auto">
          <a:xfrm>
            <a:off x="0" y="183551"/>
            <a:ext cx="8929718" cy="667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www.eclipse-blog.org/eclipse-ide/generating-javadoc-in-eclipse-ide.html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http://java.sun.com/j2se/javadoc/writingdoccomments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http://www.mcs.csueastbay.edu/~</a:t>
            </a:r>
            <a:r>
              <a:rPr lang="en-US" dirty="0" smtClean="0">
                <a:hlinkClick r:id="rId4"/>
              </a:rPr>
              <a:t>billard/se/cs3340/ex7/javadoctutorial.html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is a tool that generates html documentation (similar to the reference pages at java.sun.com) from </a:t>
            </a:r>
            <a:r>
              <a:rPr lang="en-US" dirty="0" err="1" smtClean="0"/>
              <a:t>Javadoc</a:t>
            </a:r>
            <a:r>
              <a:rPr lang="en-US" dirty="0" smtClean="0"/>
              <a:t> comments in the code.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Javadocs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Javadoc</a:t>
            </a:r>
            <a:r>
              <a:rPr lang="en-US" dirty="0" smtClean="0"/>
              <a:t> allows you to attach descriptions </a:t>
            </a:r>
            <a:r>
              <a:rPr lang="en-US" dirty="0" smtClean="0"/>
              <a:t>to:</a:t>
            </a:r>
            <a:endParaRPr lang="en-US" dirty="0" smtClean="0"/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Interfaces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Javadoc</a:t>
            </a:r>
            <a:r>
              <a:rPr lang="en-US" dirty="0" smtClean="0"/>
              <a:t> processes comments:</a:t>
            </a:r>
            <a:r>
              <a:rPr lang="en-US" b="1" dirty="0" smtClean="0"/>
              <a:t>/** ……..*/</a:t>
            </a:r>
          </a:p>
          <a:p>
            <a:endParaRPr lang="en-US" dirty="0" smtClean="0"/>
          </a:p>
          <a:p>
            <a:r>
              <a:rPr lang="en-US" dirty="0" smtClean="0"/>
              <a:t>The first sentence should be descriptive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/** * This </a:t>
            </a:r>
            <a:r>
              <a:rPr lang="en-US" dirty="0" smtClean="0"/>
              <a:t>is </a:t>
            </a:r>
            <a:r>
              <a:rPr lang="en-US" dirty="0" err="1" smtClean="0"/>
              <a:t>Dr.&amp;nbsp;Phil's</a:t>
            </a:r>
            <a:r>
              <a:rPr lang="en-US" dirty="0" smtClean="0"/>
              <a:t> class. </a:t>
            </a:r>
            <a:r>
              <a:rPr lang="en-US" dirty="0" smtClean="0"/>
              <a:t>*/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Comments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5910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Simple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00174"/>
            <a:ext cx="9144000" cy="41549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/** Class Description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/**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Field Description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myIntField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*/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myIntField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/** Constructor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Description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*/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{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 something ...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Tags</a:t>
            </a:r>
            <a:r>
              <a:rPr lang="en-US" dirty="0" smtClean="0"/>
              <a:t> are keywords recognized by </a:t>
            </a:r>
            <a:r>
              <a:rPr lang="en-US" dirty="0" err="1" smtClean="0"/>
              <a:t>Javadoc</a:t>
            </a:r>
            <a:r>
              <a:rPr lang="en-US" dirty="0" smtClean="0"/>
              <a:t> which define the type of information that follows. </a:t>
            </a:r>
          </a:p>
          <a:p>
            <a:r>
              <a:rPr lang="en-US" dirty="0" smtClean="0"/>
              <a:t>Tags come after the </a:t>
            </a:r>
            <a:r>
              <a:rPr lang="en-US" dirty="0" smtClean="0"/>
              <a:t>description.</a:t>
            </a:r>
            <a:endParaRPr lang="en-US" dirty="0" smtClean="0"/>
          </a:p>
          <a:p>
            <a:r>
              <a:rPr lang="en-US" dirty="0" smtClean="0"/>
              <a:t>Here are some common pre-defined tags: </a:t>
            </a:r>
          </a:p>
          <a:p>
            <a:pPr lvl="1"/>
            <a:r>
              <a:rPr lang="en-US" b="1" i="1" dirty="0" smtClean="0"/>
              <a:t>@author [author name]</a:t>
            </a:r>
            <a:r>
              <a:rPr lang="en-US" dirty="0" smtClean="0"/>
              <a:t> - identifies author(s) of a class or interface. </a:t>
            </a:r>
          </a:p>
          <a:p>
            <a:pPr lvl="1"/>
            <a:r>
              <a:rPr lang="en-US" b="1" i="1" dirty="0" smtClean="0"/>
              <a:t>@version [version]</a:t>
            </a:r>
            <a:r>
              <a:rPr lang="en-US" dirty="0" smtClean="0"/>
              <a:t> - version info of a class or interface. </a:t>
            </a:r>
          </a:p>
          <a:p>
            <a:pPr lvl="1"/>
            <a:r>
              <a:rPr lang="en-US" b="1" i="1" dirty="0" smtClean="0"/>
              <a:t>@</a:t>
            </a:r>
            <a:r>
              <a:rPr lang="en-US" b="1" i="1" dirty="0" err="1" smtClean="0"/>
              <a:t>param</a:t>
            </a:r>
            <a:r>
              <a:rPr lang="en-US" b="1" i="1" dirty="0" smtClean="0"/>
              <a:t> [argument name] [argument description]</a:t>
            </a:r>
            <a:r>
              <a:rPr lang="en-US" dirty="0" smtClean="0"/>
              <a:t> - describes an argument of method or constructor. </a:t>
            </a:r>
          </a:p>
          <a:p>
            <a:pPr lvl="1"/>
            <a:r>
              <a:rPr lang="en-US" b="1" i="1" dirty="0" smtClean="0"/>
              <a:t>@return [description of return]</a:t>
            </a:r>
            <a:r>
              <a:rPr lang="en-US" dirty="0" smtClean="0"/>
              <a:t> - describes data returned by method (unnecessary for constructors and void methods). </a:t>
            </a:r>
          </a:p>
          <a:p>
            <a:pPr lvl="1"/>
            <a:r>
              <a:rPr lang="en-US" b="1" i="1" dirty="0" smtClean="0"/>
              <a:t>@exception [exception thrown] [exception description]</a:t>
            </a:r>
            <a:r>
              <a:rPr lang="en-US" dirty="0" smtClean="0"/>
              <a:t> - describes exception thrown by method. </a:t>
            </a:r>
          </a:p>
          <a:p>
            <a:pPr lvl="1"/>
            <a:r>
              <a:rPr lang="en-US" b="1" i="1" dirty="0" smtClean="0"/>
              <a:t>@throws [exception thrown] [exception description]</a:t>
            </a:r>
            <a:r>
              <a:rPr lang="en-US" dirty="0" smtClean="0"/>
              <a:t> - same as </a:t>
            </a:r>
            <a:r>
              <a:rPr lang="en-US" b="1" i="1" dirty="0" smtClean="0"/>
              <a:t>@exception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Tags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 l="3515" t="24375" r="48437" b="29687"/>
          <a:stretch>
            <a:fillRect/>
          </a:stretch>
        </p:blipFill>
        <p:spPr bwMode="auto">
          <a:xfrm>
            <a:off x="428596" y="1857363"/>
            <a:ext cx="7286676" cy="43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7290" y="6286520"/>
            <a:ext cx="74847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http://java.sun.com/j2se/javadoc/writingdoccomments/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Use &lt;code</a:t>
            </a:r>
            <a:r>
              <a:rPr lang="en-US" b="1" dirty="0" smtClean="0"/>
              <a:t>&gt; </a:t>
            </a:r>
            <a:r>
              <a:rPr lang="en-US" b="1" dirty="0" smtClean="0"/>
              <a:t>for keywords and names.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Keywords and names are offset by &lt;code&gt;...&lt;/code&gt; when mentioned in a description. This includes: </a:t>
            </a:r>
          </a:p>
          <a:p>
            <a:pPr lvl="1"/>
            <a:r>
              <a:rPr lang="en-US" dirty="0" smtClean="0"/>
              <a:t>Java keywords </a:t>
            </a:r>
          </a:p>
          <a:p>
            <a:pPr lvl="1"/>
            <a:r>
              <a:rPr lang="en-US" dirty="0" smtClean="0"/>
              <a:t>package names </a:t>
            </a:r>
          </a:p>
          <a:p>
            <a:pPr lvl="1"/>
            <a:r>
              <a:rPr lang="en-US" dirty="0" smtClean="0"/>
              <a:t>class names </a:t>
            </a:r>
          </a:p>
          <a:p>
            <a:pPr lvl="1"/>
            <a:r>
              <a:rPr lang="en-US" dirty="0" smtClean="0"/>
              <a:t>method names </a:t>
            </a:r>
          </a:p>
          <a:p>
            <a:pPr lvl="1"/>
            <a:r>
              <a:rPr lang="en-US" dirty="0" smtClean="0"/>
              <a:t>interface names </a:t>
            </a:r>
          </a:p>
          <a:p>
            <a:pPr lvl="1"/>
            <a:r>
              <a:rPr lang="en-US" dirty="0" smtClean="0"/>
              <a:t>field names </a:t>
            </a:r>
          </a:p>
          <a:p>
            <a:pPr lvl="1"/>
            <a:r>
              <a:rPr lang="en-US" dirty="0" smtClean="0"/>
              <a:t>argument names </a:t>
            </a:r>
          </a:p>
          <a:p>
            <a:pPr lvl="1"/>
            <a:r>
              <a:rPr lang="en-US" dirty="0" smtClean="0"/>
              <a:t>code examples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Tips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in-line links </a:t>
            </a:r>
            <a:r>
              <a:rPr lang="en-US" dirty="0" smtClean="0"/>
              <a:t>economically</a:t>
            </a:r>
          </a:p>
          <a:p>
            <a:r>
              <a:rPr lang="en-US" dirty="0" smtClean="0"/>
              <a:t>Omit parentheses for the general form of methods and </a:t>
            </a:r>
            <a:r>
              <a:rPr lang="en-US" dirty="0" smtClean="0"/>
              <a:t>constructors.</a:t>
            </a:r>
          </a:p>
          <a:p>
            <a:pPr lvl="1"/>
            <a:r>
              <a:rPr lang="en-US" dirty="0" smtClean="0"/>
              <a:t>The add method enables you to insert items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B050"/>
                </a:solidFill>
              </a:rPr>
              <a:t>(preferred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add() </a:t>
            </a:r>
            <a:r>
              <a:rPr lang="en-US" dirty="0" smtClean="0"/>
              <a:t>method enables you to insert items</a:t>
            </a:r>
            <a:r>
              <a:rPr lang="en-US" dirty="0" smtClean="0"/>
              <a:t>. 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(avoid)</a:t>
            </a:r>
            <a:r>
              <a:rPr lang="en-US" dirty="0" smtClean="0"/>
              <a:t>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phrases instead of complete </a:t>
            </a:r>
            <a:r>
              <a:rPr lang="en-US" dirty="0" err="1" smtClean="0"/>
              <a:t>sentences,in</a:t>
            </a:r>
            <a:r>
              <a:rPr lang="en-US" dirty="0" smtClean="0"/>
              <a:t> </a:t>
            </a:r>
            <a:r>
              <a:rPr lang="en-US" dirty="0" smtClean="0"/>
              <a:t>the interests of </a:t>
            </a:r>
            <a:r>
              <a:rPr lang="en-US" dirty="0" smtClean="0"/>
              <a:t>brevity.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Tips Cont’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Use 3rd person (descriptive) not 2nd person (prescriptive).</a:t>
            </a:r>
            <a:r>
              <a:rPr lang="en-US" dirty="0" smtClean="0"/>
              <a:t>The </a:t>
            </a:r>
            <a:r>
              <a:rPr lang="en-US" dirty="0" smtClean="0"/>
              <a:t>description is in 3rd person declarative rather than 2nd person imperative.</a:t>
            </a:r>
          </a:p>
          <a:p>
            <a:pPr lvl="1"/>
            <a:r>
              <a:rPr lang="en-US" dirty="0" smtClean="0"/>
              <a:t>Gets the label. </a:t>
            </a:r>
            <a:r>
              <a:rPr lang="en-US" dirty="0" smtClean="0">
                <a:solidFill>
                  <a:srgbClr val="00B050"/>
                </a:solidFill>
              </a:rPr>
              <a:t>(preferred)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Get the label.  </a:t>
            </a:r>
            <a:r>
              <a:rPr lang="en-US" dirty="0" smtClean="0">
                <a:solidFill>
                  <a:srgbClr val="FF0000"/>
                </a:solidFill>
              </a:rPr>
              <a:t>(avoid)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Method descriptions begin with a verb phrase.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method implements an operation, so it usually starts with a verb phrase:</a:t>
            </a:r>
          </a:p>
          <a:p>
            <a:pPr lvl="1"/>
            <a:r>
              <a:rPr lang="en-US" dirty="0" smtClean="0"/>
              <a:t>Gets the label of this button.	</a:t>
            </a:r>
            <a:r>
              <a:rPr lang="en-US" dirty="0" smtClean="0">
                <a:solidFill>
                  <a:srgbClr val="00B050"/>
                </a:solidFill>
              </a:rPr>
              <a:t>(preferred) </a:t>
            </a:r>
          </a:p>
          <a:p>
            <a:pPr lvl="1"/>
            <a:r>
              <a:rPr lang="en-US" dirty="0" smtClean="0"/>
              <a:t>This method gets the label of this button.       </a:t>
            </a:r>
            <a:r>
              <a:rPr lang="en-US" dirty="0" smtClean="0">
                <a:solidFill>
                  <a:srgbClr val="FF0000"/>
                </a:solidFill>
              </a:rPr>
              <a:t>(avoid)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6286520"/>
            <a:ext cx="74847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http://java.sun.com/j2se/javadoc/writingdoccomments/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21056</TotalTime>
  <Words>408</Words>
  <Application>Microsoft Office PowerPoint</Application>
  <PresentationFormat>On-screen Show (4:3)</PresentationFormat>
  <Paragraphs>101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EHSDI Powerpoint</vt:lpstr>
      <vt:lpstr>Creating Javadocs</vt:lpstr>
      <vt:lpstr>What Are Javadocs?</vt:lpstr>
      <vt:lpstr>Javadoc Comments</vt:lpstr>
      <vt:lpstr>Javadoc Simple Example</vt:lpstr>
      <vt:lpstr>Javadoc Tags</vt:lpstr>
      <vt:lpstr>Javadoc Example</vt:lpstr>
      <vt:lpstr>Style Tips</vt:lpstr>
      <vt:lpstr>Style Tips Cont’</vt:lpstr>
      <vt:lpstr>Language</vt:lpstr>
      <vt:lpstr>Tag Order</vt:lpstr>
      <vt:lpstr>Try this! (Or something similar)</vt:lpstr>
      <vt:lpstr>Javadoc Compilation</vt:lpstr>
      <vt:lpstr>Slide 13</vt:lpstr>
      <vt:lpstr>Resources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Project</dc:title>
  <dc:creator>Rowan</dc:creator>
  <cp:lastModifiedBy>Rita</cp:lastModifiedBy>
  <cp:revision>103</cp:revision>
  <dcterms:created xsi:type="dcterms:W3CDTF">2008-12-17T11:29:33Z</dcterms:created>
  <dcterms:modified xsi:type="dcterms:W3CDTF">2010-03-15T10:10:57Z</dcterms:modified>
</cp:coreProperties>
</file>