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6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84" autoAdjust="0"/>
    <p:restoredTop sz="94660"/>
  </p:normalViewPr>
  <p:slideViewPr>
    <p:cSldViewPr>
      <p:cViewPr>
        <p:scale>
          <a:sx n="74" d="100"/>
          <a:sy n="74" d="100"/>
        </p:scale>
        <p:origin x="-10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2/18/2009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EHSDI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7" y="5774354"/>
            <a:ext cx="2357454" cy="1083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2/18/2009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2/18/2009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2/18/2009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2/18/2009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2/18/2009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2/18/2009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2/18/2009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2/18/2009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2/18/2009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2/18/2009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2/18/2009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dirty="0" smtClean="0"/>
              <a:t>EHXXX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EHSDI_whit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6215082"/>
            <a:ext cx="1398681" cy="642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 Oriented Programming in 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Packages in Java are like namespaces in other languages. There are used to:</a:t>
            </a:r>
          </a:p>
          <a:p>
            <a:pPr lvl="1"/>
            <a:r>
              <a:rPr lang="en-US" dirty="0" smtClean="0"/>
              <a:t>Group related classes together – e.g. all the classes in a particular project</a:t>
            </a:r>
          </a:p>
          <a:p>
            <a:pPr lvl="1"/>
            <a:r>
              <a:rPr lang="en-US" dirty="0" smtClean="0"/>
              <a:t>Differentiate between classes from different sources – e.g. if you create a class which has the same name as another class in a library you are using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pic>
        <p:nvPicPr>
          <p:cNvPr id="1026" name="Picture 2" descr="C:\Users\Rowan\AppData\Local\Microsoft\Windows\Temporary Internet Files\Content.IE5\J2REPMSC\MCj0439783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4000504"/>
            <a:ext cx="2386010" cy="23860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call your packages whatever you like, but if your code is going to be made publically available, you'll want to choose package names that are unique</a:t>
            </a:r>
          </a:p>
          <a:p>
            <a:r>
              <a:rPr lang="en-US" dirty="0" smtClean="0"/>
              <a:t>Sun recommends that you combine your company's TLD, domain name, and package name, e.g.</a:t>
            </a:r>
          </a:p>
          <a:p>
            <a:pPr lvl="1"/>
            <a:r>
              <a:rPr lang="en-US" dirty="0" err="1" smtClean="0"/>
              <a:t>org.openmrs</a:t>
            </a:r>
            <a:endParaRPr lang="en-US" dirty="0" smtClean="0"/>
          </a:p>
          <a:p>
            <a:pPr lvl="1"/>
            <a:r>
              <a:rPr lang="en-US" dirty="0" err="1" smtClean="0"/>
              <a:t>rw.rita.esoko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Naming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OOP features were incorporated into programming languages to help developers produce code that is:</a:t>
            </a:r>
          </a:p>
          <a:p>
            <a:pPr lvl="1"/>
            <a:r>
              <a:rPr lang="en-US" dirty="0" smtClean="0"/>
              <a:t>Easier to test and so of higher quality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Easier to re-use in future projects</a:t>
            </a:r>
          </a:p>
          <a:p>
            <a:r>
              <a:rPr lang="en-US" dirty="0" smtClean="0"/>
              <a:t>OOP seeks to achieve these objectives by making code more modularized (i.e. data is stored self-sufficient classes)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OOP?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designing your program think about what data should be grouped together, </a:t>
            </a:r>
            <a:r>
              <a:rPr lang="en-US" dirty="0" err="1" smtClean="0"/>
              <a:t>e.g</a:t>
            </a:r>
            <a:endParaRPr lang="en-US" dirty="0" smtClean="0"/>
          </a:p>
          <a:p>
            <a:pPr lvl="1"/>
            <a:r>
              <a:rPr lang="en-US" dirty="0" smtClean="0"/>
              <a:t>A person's name, address, DOB and other details</a:t>
            </a:r>
          </a:p>
          <a:p>
            <a:pPr lvl="1"/>
            <a:r>
              <a:rPr lang="en-US" dirty="0" smtClean="0"/>
              <a:t>A coordinate's X and Y values</a:t>
            </a:r>
          </a:p>
          <a:p>
            <a:r>
              <a:rPr lang="en-US" dirty="0" smtClean="0"/>
              <a:t>Classes are often a model of real world things, i.e. a </a:t>
            </a:r>
            <a:r>
              <a:rPr lang="en-US" i="1" dirty="0" smtClean="0"/>
              <a:t>User</a:t>
            </a:r>
            <a:r>
              <a:rPr lang="en-US" dirty="0" smtClean="0"/>
              <a:t> class models a person…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the Classes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857620" y="4714884"/>
            <a:ext cx="1143008" cy="857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857884" y="4572008"/>
            <a:ext cx="2357454" cy="1285884"/>
          </a:xfrm>
          <a:prstGeom prst="roundRect">
            <a:avLst>
              <a:gd name="adj" fmla="val 1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User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String name;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age;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1026" name="Picture 2" descr="C:\Program Files\Microsoft Office\MEDIA\CAGCAT10\j0240719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4214818"/>
            <a:ext cx="1163637" cy="18272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think of methods as what a class </a:t>
            </a:r>
            <a:r>
              <a:rPr lang="en-US" i="1" dirty="0" smtClean="0"/>
              <a:t>does</a:t>
            </a:r>
            <a:r>
              <a:rPr lang="en-US" dirty="0" smtClean="0"/>
              <a:t> and variables as what a class </a:t>
            </a:r>
            <a:r>
              <a:rPr lang="en-US" i="1" dirty="0" smtClean="0"/>
              <a:t>knows</a:t>
            </a:r>
          </a:p>
          <a:p>
            <a:r>
              <a:rPr lang="en-US" dirty="0" smtClean="0"/>
              <a:t>Methods that are not called by other classes should be </a:t>
            </a:r>
            <a:r>
              <a:rPr lang="en-US" i="1" dirty="0" smtClean="0"/>
              <a:t>private</a:t>
            </a:r>
            <a:r>
              <a:rPr lang="en-US" dirty="0" smtClean="0"/>
              <a:t> or </a:t>
            </a:r>
            <a:r>
              <a:rPr lang="en-US" i="1" dirty="0" smtClean="0"/>
              <a:t>protected</a:t>
            </a:r>
          </a:p>
          <a:p>
            <a:r>
              <a:rPr lang="en-US" dirty="0" smtClean="0"/>
              <a:t>Variables not accessed by other classes should be </a:t>
            </a:r>
            <a:r>
              <a:rPr lang="en-US" i="1" dirty="0" smtClean="0"/>
              <a:t>private</a:t>
            </a:r>
            <a:r>
              <a:rPr lang="en-US" dirty="0" smtClean="0"/>
              <a:t> or </a:t>
            </a:r>
            <a:r>
              <a:rPr lang="en-US" i="1" dirty="0" smtClean="0"/>
              <a:t>protected</a:t>
            </a:r>
            <a:endParaRPr lang="en-US" dirty="0" smtClean="0"/>
          </a:p>
          <a:p>
            <a:r>
              <a:rPr lang="en-US" dirty="0" smtClean="0"/>
              <a:t>Methods should not be too long (50 lines?) as long methods are harder to test and maintain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and Variables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6472254" cy="4525963"/>
          </a:xfrm>
        </p:spPr>
        <p:txBody>
          <a:bodyPr/>
          <a:lstStyle/>
          <a:p>
            <a:r>
              <a:rPr lang="en-US" dirty="0" smtClean="0"/>
              <a:t>Encapsulation is about concealing the functionality of a class from other classes</a:t>
            </a:r>
          </a:p>
          <a:p>
            <a:r>
              <a:rPr lang="en-US" dirty="0" smtClean="0"/>
              <a:t>A class should provide an interface of public methods which other classes can call to manipulate that classes data</a:t>
            </a:r>
          </a:p>
          <a:p>
            <a:r>
              <a:rPr lang="en-US" dirty="0" smtClean="0"/>
              <a:t>This means that the functionality of a class can be changed without breaking the entire program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pic>
        <p:nvPicPr>
          <p:cNvPr id="2050" name="Picture 2" descr="C:\Users\Rowan\AppData\Local\Microsoft\Windows\Temporary Internet Files\Content.IE5\Y1VC4KNH\MCj0312136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1428736"/>
            <a:ext cx="2400304" cy="16564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It's common practice to prevent direct access to instance variables from other classes, and instead provide </a:t>
            </a:r>
            <a:r>
              <a:rPr lang="en-US" i="1" dirty="0" smtClean="0"/>
              <a:t>getter</a:t>
            </a:r>
            <a:r>
              <a:rPr lang="en-US" dirty="0" smtClean="0"/>
              <a:t> and </a:t>
            </a:r>
            <a:r>
              <a:rPr lang="en-US" i="1" dirty="0" smtClean="0"/>
              <a:t>setter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Getters and Setters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28662" y="2857496"/>
            <a:ext cx="7286676" cy="3071834"/>
          </a:xfrm>
          <a:prstGeom prst="roundRect">
            <a:avLst>
              <a:gd name="adj" fmla="val 1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Shape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color;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color)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color;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color;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modify a class without changing how other classes interact with it</a:t>
            </a:r>
          </a:p>
          <a:p>
            <a:r>
              <a:rPr lang="en-US" dirty="0" smtClean="0"/>
              <a:t>We can make a field read-only by only providing a getter</a:t>
            </a:r>
          </a:p>
          <a:p>
            <a:r>
              <a:rPr lang="en-US" dirty="0" smtClean="0"/>
              <a:t>We can protect our class from invalid values by checking values in the setter, e.g.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Encapsulation?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28662" y="4357694"/>
            <a:ext cx="7286676" cy="1285884"/>
          </a:xfrm>
          <a:prstGeom prst="roundRect">
            <a:avLst>
              <a:gd name="adj" fmla="val 1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color)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(color &gt;= 0)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color;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 enables us to share functionality between different classes, and thus avoid duplication of code</a:t>
            </a:r>
          </a:p>
          <a:p>
            <a:r>
              <a:rPr lang="en-US" dirty="0" smtClean="0"/>
              <a:t>We should look for generalizations that can be made about our classes, e.g. if we have a </a:t>
            </a:r>
            <a:r>
              <a:rPr lang="en-US" i="1" dirty="0" smtClean="0"/>
              <a:t>Patient</a:t>
            </a:r>
            <a:r>
              <a:rPr lang="en-US" dirty="0" smtClean="0"/>
              <a:t> class and </a:t>
            </a:r>
            <a:r>
              <a:rPr lang="en-US" i="1" dirty="0" smtClean="0"/>
              <a:t>Doctor</a:t>
            </a:r>
            <a:r>
              <a:rPr lang="en-US" dirty="0" smtClean="0"/>
              <a:t> class, and they both have names, DOBs etc, then we could extract that data to a more general </a:t>
            </a:r>
            <a:r>
              <a:rPr lang="en-US" dirty="0" err="1" smtClean="0"/>
              <a:t>superclass</a:t>
            </a:r>
            <a:r>
              <a:rPr lang="en-US" dirty="0" smtClean="0"/>
              <a:t> called </a:t>
            </a:r>
            <a:r>
              <a:rPr lang="en-US" i="1" dirty="0" smtClean="0"/>
              <a:t>User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names should start with uppercase and use Camel case</a:t>
            </a:r>
          </a:p>
          <a:p>
            <a:r>
              <a:rPr lang="en-US" dirty="0" smtClean="0"/>
              <a:t>Methods and variables should start with lowercase and use Camel case</a:t>
            </a:r>
          </a:p>
          <a:p>
            <a:r>
              <a:rPr lang="en-US" dirty="0" smtClean="0"/>
              <a:t>You should use meaningful names but not too long…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28662" y="4429132"/>
            <a:ext cx="7286676" cy="1143008"/>
          </a:xfrm>
          <a:prstGeom prst="roundRect">
            <a:avLst>
              <a:gd name="adj" fmla="val 1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n;                     // Short but meaningless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numberOfUsersInThisProgram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    // Bit too long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numUsers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                             // Good!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HSDI Powerpoint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EHSDI Powerpoint</Template>
  <TotalTime>1126</TotalTime>
  <Words>587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EHSDI Powerpoint</vt:lpstr>
      <vt:lpstr>Object Oriented Design</vt:lpstr>
      <vt:lpstr>Why OOP?</vt:lpstr>
      <vt:lpstr>Defining the Classes</vt:lpstr>
      <vt:lpstr>Methods and Variables</vt:lpstr>
      <vt:lpstr>Encapsulation</vt:lpstr>
      <vt:lpstr>Getters and Setters</vt:lpstr>
      <vt:lpstr>Why Encapsulation? </vt:lpstr>
      <vt:lpstr>Inheritance</vt:lpstr>
      <vt:lpstr>Naming Conventions</vt:lpstr>
      <vt:lpstr>Packages</vt:lpstr>
      <vt:lpstr>Package Naming</vt:lpstr>
    </vt:vector>
  </TitlesOfParts>
  <Company>Partners In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OOP</dc:title>
  <dc:creator>Rowan</dc:creator>
  <cp:lastModifiedBy>Rowan</cp:lastModifiedBy>
  <cp:revision>114</cp:revision>
  <dcterms:created xsi:type="dcterms:W3CDTF">2009-01-20T07:13:56Z</dcterms:created>
  <dcterms:modified xsi:type="dcterms:W3CDTF">2009-02-18T17:16:33Z</dcterms:modified>
</cp:coreProperties>
</file>