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2CF299-90D5-4B2B-9F31-FDB928A6B0D9}" type="datetimeFigureOut">
              <a:rPr lang="en-US" smtClean="0"/>
              <a:t>6/10/2009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32ECD7-201E-4A13-B10C-D076672E8C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4612" y="1643050"/>
            <a:ext cx="1571636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0034" y="2357430"/>
            <a:ext cx="107157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57488" y="2143116"/>
            <a:ext cx="1285884" cy="16430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Basket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0364" y="2643182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00364" y="3214686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14612" y="4214818"/>
            <a:ext cx="1571636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57488" y="4714884"/>
            <a:ext cx="1285884" cy="16430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Basket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00364" y="5214950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00364" y="5786454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00034" y="4929198"/>
            <a:ext cx="107157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500826" y="2000240"/>
            <a:ext cx="1285884" cy="335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43702" y="2500306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43702" y="3643314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643702" y="3071810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643702" y="4214818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643702" y="4786322"/>
            <a:ext cx="100013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3"/>
            <a:endCxn id="4" idx="1"/>
          </p:cNvCxnSpPr>
          <p:nvPr/>
        </p:nvCxnSpPr>
        <p:spPr>
          <a:xfrm>
            <a:off x="1571604" y="2786058"/>
            <a:ext cx="1143008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9" idx="1"/>
          </p:cNvCxnSpPr>
          <p:nvPr/>
        </p:nvCxnSpPr>
        <p:spPr>
          <a:xfrm>
            <a:off x="1571604" y="5357826"/>
            <a:ext cx="1143008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6" idx="1"/>
          </p:cNvCxnSpPr>
          <p:nvPr/>
        </p:nvCxnSpPr>
        <p:spPr>
          <a:xfrm flipV="1">
            <a:off x="4000496" y="2714620"/>
            <a:ext cx="264320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7" idx="1"/>
          </p:cNvCxnSpPr>
          <p:nvPr/>
        </p:nvCxnSpPr>
        <p:spPr>
          <a:xfrm>
            <a:off x="4000496" y="3429000"/>
            <a:ext cx="2643206" cy="4286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8" idx="1"/>
          </p:cNvCxnSpPr>
          <p:nvPr/>
        </p:nvCxnSpPr>
        <p:spPr>
          <a:xfrm flipV="1">
            <a:off x="4000496" y="3286124"/>
            <a:ext cx="2643206" cy="21431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>
          <a:xfrm flipV="1">
            <a:off x="4000496" y="3857628"/>
            <a:ext cx="2643206" cy="21431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572" y="5715016"/>
            <a:ext cx="385714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Storing an instance of Basket</a:t>
            </a:r>
          </a:p>
          <a:p>
            <a:r>
              <a:rPr lang="en-US" dirty="0" smtClean="0"/>
              <a:t>in the session, ensures that each</a:t>
            </a:r>
          </a:p>
          <a:p>
            <a:r>
              <a:rPr lang="en-US" dirty="0" smtClean="0"/>
              <a:t>client has a unique basket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0628" y="214290"/>
            <a:ext cx="388760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Stock can be a helper class with</a:t>
            </a:r>
          </a:p>
          <a:p>
            <a:r>
              <a:rPr lang="en-US" dirty="0" smtClean="0"/>
              <a:t>static methods, as it is shared by</a:t>
            </a:r>
          </a:p>
          <a:p>
            <a:r>
              <a:rPr lang="en-US" dirty="0" smtClean="0"/>
              <a:t>all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63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Shopping Cart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Rowan Seymour</dc:creator>
  <cp:lastModifiedBy>Rowan Seymour</cp:lastModifiedBy>
  <cp:revision>3</cp:revision>
  <dcterms:created xsi:type="dcterms:W3CDTF">2009-06-10T09:02:05Z</dcterms:created>
  <dcterms:modified xsi:type="dcterms:W3CDTF">2009-06-10T09:15:12Z</dcterms:modified>
</cp:coreProperties>
</file>