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Basic Login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*.JSP</a:t>
            </a:r>
            <a:endParaRPr lang="en-US" dirty="0"/>
          </a:p>
        </p:txBody>
      </p:sp>
      <p:cxnSp>
        <p:nvCxnSpPr>
          <p:cNvPr id="8" name="Straight Arrow Connector 7"/>
          <p:cNvCxnSpPr>
            <a:stCxn id="88" idx="2"/>
            <a:endCxn id="6" idx="0"/>
          </p:cNvCxnSpPr>
          <p:nvPr/>
        </p:nvCxnSpPr>
        <p:spPr>
          <a:xfrm rot="5400000">
            <a:off x="1295400" y="2247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2069068"/>
            <a:ext cx="11913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762000" y="3429000"/>
            <a:ext cx="19050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logged 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18" idx="0"/>
          </p:cNvCxnSpPr>
          <p:nvPr/>
        </p:nvCxnSpPr>
        <p:spPr>
          <a:xfrm rot="5400000">
            <a:off x="1562100" y="3276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76600" y="49530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servlet</a:t>
            </a:r>
            <a:endParaRPr lang="en-US" dirty="0"/>
          </a:p>
        </p:txBody>
      </p:sp>
      <p:cxnSp>
        <p:nvCxnSpPr>
          <p:cNvPr id="34" name="Elbow Connector 33"/>
          <p:cNvCxnSpPr>
            <a:stCxn id="18" idx="1"/>
            <a:endCxn id="6" idx="1"/>
          </p:cNvCxnSpPr>
          <p:nvPr/>
        </p:nvCxnSpPr>
        <p:spPr>
          <a:xfrm rot="10800000" flipH="1">
            <a:off x="762000" y="2895600"/>
            <a:ext cx="228600" cy="1181100"/>
          </a:xfrm>
          <a:prstGeom prst="bentConnector3">
            <a:avLst>
              <a:gd name="adj1" fmla="val -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46598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35814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419600" y="2286000"/>
            <a:ext cx="22098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 smtClean="0"/>
              <a:t>redirect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2" idx="1"/>
            <a:endCxn id="6" idx="3"/>
          </p:cNvCxnSpPr>
          <p:nvPr/>
        </p:nvCxnSpPr>
        <p:spPr>
          <a:xfrm rot="10800000">
            <a:off x="2438400" y="2895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2400" y="26024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28679" y="26024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239000" y="2667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2" idx="3"/>
            <a:endCxn id="52" idx="1"/>
          </p:cNvCxnSpPr>
          <p:nvPr/>
        </p:nvCxnSpPr>
        <p:spPr>
          <a:xfrm>
            <a:off x="66294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/>
          <p:cNvSpPr/>
          <p:nvPr/>
        </p:nvSpPr>
        <p:spPr>
          <a:xfrm>
            <a:off x="5257800" y="4876800"/>
            <a:ext cx="22098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correct?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30" idx="3"/>
            <a:endCxn id="67" idx="1"/>
          </p:cNvCxnSpPr>
          <p:nvPr/>
        </p:nvCxnSpPr>
        <p:spPr>
          <a:xfrm>
            <a:off x="4724400" y="544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7" idx="0"/>
            <a:endCxn id="42" idx="2"/>
          </p:cNvCxnSpPr>
          <p:nvPr/>
        </p:nvCxnSpPr>
        <p:spPr>
          <a:xfrm rot="16200000" flipV="1">
            <a:off x="5257800" y="3771900"/>
            <a:ext cx="1371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00800" y="4495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85" name="Elbow Connector 84"/>
          <p:cNvCxnSpPr>
            <a:stCxn id="67" idx="2"/>
            <a:endCxn id="30" idx="2"/>
          </p:cNvCxnSpPr>
          <p:nvPr/>
        </p:nvCxnSpPr>
        <p:spPr>
          <a:xfrm rot="5400000" flipH="1">
            <a:off x="5143500" y="4800600"/>
            <a:ext cx="76200" cy="23622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15000" y="59552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1143000" y="1219200"/>
            <a:ext cx="1143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92" name="Shape 91"/>
          <p:cNvCxnSpPr>
            <a:stCxn id="18" idx="2"/>
            <a:endCxn id="30" idx="1"/>
          </p:cNvCxnSpPr>
          <p:nvPr/>
        </p:nvCxnSpPr>
        <p:spPr>
          <a:xfrm rot="16200000" flipH="1">
            <a:off x="2133600" y="4305300"/>
            <a:ext cx="7239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47800" y="5257800"/>
            <a:ext cx="127150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743200" y="2743200"/>
            <a:ext cx="127150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26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Basic Login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</dc:creator>
  <cp:lastModifiedBy>Rowan Seymour</cp:lastModifiedBy>
  <cp:revision>2</cp:revision>
  <dcterms:created xsi:type="dcterms:W3CDTF">2006-08-16T00:00:00Z</dcterms:created>
  <dcterms:modified xsi:type="dcterms:W3CDTF">2009-06-22T12:23:48Z</dcterms:modified>
</cp:coreProperties>
</file>