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F24EE4F-6A2C-4EC1-B066-FAD934ECDAC0}" type="datetimeFigureOut">
              <a:rPr lang="en-US" smtClean="0"/>
              <a:t>6/12/2009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59BE2A6-ECBC-4FC0-AE22-2142445EB3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24EE4F-6A2C-4EC1-B066-FAD934ECDAC0}" type="datetimeFigureOut">
              <a:rPr lang="en-US" smtClean="0"/>
              <a:t>6/12/2009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9BE2A6-ECBC-4FC0-AE22-2142445EB3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24EE4F-6A2C-4EC1-B066-FAD934ECDAC0}" type="datetimeFigureOut">
              <a:rPr lang="en-US" smtClean="0"/>
              <a:t>6/12/2009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9BE2A6-ECBC-4FC0-AE22-2142445EB3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24EE4F-6A2C-4EC1-B066-FAD934ECDAC0}" type="datetimeFigureOut">
              <a:rPr lang="en-US" smtClean="0"/>
              <a:t>6/12/2009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9BE2A6-ECBC-4FC0-AE22-2142445EB33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24EE4F-6A2C-4EC1-B066-FAD934ECDAC0}" type="datetimeFigureOut">
              <a:rPr lang="en-US" smtClean="0"/>
              <a:t>6/12/2009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9BE2A6-ECBC-4FC0-AE22-2142445EB33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24EE4F-6A2C-4EC1-B066-FAD934ECDAC0}" type="datetimeFigureOut">
              <a:rPr lang="en-US" smtClean="0"/>
              <a:t>6/12/2009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9BE2A6-ECBC-4FC0-AE22-2142445EB33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24EE4F-6A2C-4EC1-B066-FAD934ECDAC0}" type="datetimeFigureOut">
              <a:rPr lang="en-US" smtClean="0"/>
              <a:t>6/12/2009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9BE2A6-ECBC-4FC0-AE22-2142445EB33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24EE4F-6A2C-4EC1-B066-FAD934ECDAC0}" type="datetimeFigureOut">
              <a:rPr lang="en-US" smtClean="0"/>
              <a:t>6/12/2009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9BE2A6-ECBC-4FC0-AE22-2142445EB33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F24EE4F-6A2C-4EC1-B066-FAD934ECDAC0}" type="datetimeFigureOut">
              <a:rPr lang="en-US" smtClean="0"/>
              <a:t>6/12/2009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9BE2A6-ECBC-4FC0-AE22-2142445EB3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F24EE4F-6A2C-4EC1-B066-FAD934ECDAC0}" type="datetimeFigureOut">
              <a:rPr lang="en-US" smtClean="0"/>
              <a:t>6/12/2009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59BE2A6-ECBC-4FC0-AE22-2142445EB33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F24EE4F-6A2C-4EC1-B066-FAD934ECDAC0}" type="datetimeFigureOut">
              <a:rPr lang="en-US" smtClean="0"/>
              <a:t>6/12/2009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59BE2A6-ECBC-4FC0-AE22-2142445EB33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F24EE4F-6A2C-4EC1-B066-FAD934ECDAC0}" type="datetimeFigureOut">
              <a:rPr lang="en-US" smtClean="0"/>
              <a:t>6/12/2009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59BE2A6-ECBC-4FC0-AE22-2142445EB33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42061" y="2000240"/>
            <a:ext cx="1643074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(JSP)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42061" y="4286256"/>
            <a:ext cx="1643074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285720" y="3643314"/>
            <a:ext cx="128588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1527085" y="3643314"/>
            <a:ext cx="128667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8596" y="3500438"/>
            <a:ext cx="102784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request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14396" y="3500438"/>
            <a:ext cx="119936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response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86578" y="2071678"/>
            <a:ext cx="1643074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(JSP)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143504" y="4357694"/>
            <a:ext cx="1643074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cxnSp>
        <p:nvCxnSpPr>
          <p:cNvPr id="15" name="Straight Arrow Connector 14"/>
          <p:cNvCxnSpPr>
            <a:endCxn id="19" idx="2"/>
          </p:cNvCxnSpPr>
          <p:nvPr/>
        </p:nvCxnSpPr>
        <p:spPr>
          <a:xfrm rot="16200000" flipV="1">
            <a:off x="4232670" y="3089669"/>
            <a:ext cx="1285884" cy="1250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2"/>
          </p:cNvCxnSpPr>
          <p:nvPr/>
        </p:nvCxnSpPr>
        <p:spPr>
          <a:xfrm rot="5400000">
            <a:off x="6353947" y="3103526"/>
            <a:ext cx="1285884" cy="1222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56837" y="3571876"/>
            <a:ext cx="102784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request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57866" y="3571876"/>
            <a:ext cx="119936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response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428992" y="2071678"/>
            <a:ext cx="1643074" cy="100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 (Servlet)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9" idx="3"/>
            <a:endCxn id="13" idx="1"/>
          </p:cNvCxnSpPr>
          <p:nvPr/>
        </p:nvCxnSpPr>
        <p:spPr>
          <a:xfrm>
            <a:off x="5072066" y="2571744"/>
            <a:ext cx="1714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286380" y="2357430"/>
            <a:ext cx="126829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attributes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28662" y="785794"/>
            <a:ext cx="1394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Step: 2</a:t>
            </a:r>
            <a:endParaRPr lang="en-US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5500694" y="785794"/>
            <a:ext cx="1394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Step: 3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/>
          <p:cNvCxnSpPr/>
          <p:nvPr/>
        </p:nvCxnSpPr>
        <p:spPr>
          <a:xfrm rot="5400000">
            <a:off x="5572132" y="4572008"/>
            <a:ext cx="64294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285984" y="500042"/>
            <a:ext cx="6215106" cy="42862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&lt;input type="text" name="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email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/&gt;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5984" y="1643050"/>
            <a:ext cx="6215106" cy="135732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email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request.getParameter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email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  <a:p>
            <a:endParaRPr lang="en-U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Entry </a:t>
            </a:r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entry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new Entry(name, 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email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...);</a:t>
            </a:r>
          </a:p>
          <a:p>
            <a:endParaRPr lang="en-US" sz="16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request.setAttribute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  <a:latin typeface="Courier New" pitchFamily="49" charset="0"/>
                <a:cs typeface="Courier New" pitchFamily="49" charset="0"/>
              </a:rPr>
              <a:t>entry</a:t>
            </a: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", entry);</a:t>
            </a: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5984" y="3714752"/>
            <a:ext cx="6215106" cy="42862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${</a:t>
            </a:r>
            <a:r>
              <a:rPr lang="en-US" b="1" dirty="0" err="1" smtClean="0">
                <a:solidFill>
                  <a:schemeClr val="bg2">
                    <a:lumMod val="25000"/>
                  </a:schemeClr>
                </a:solidFill>
                <a:latin typeface="Courier New" pitchFamily="49" charset="0"/>
                <a:cs typeface="Courier New" pitchFamily="49" charset="0"/>
              </a:rPr>
              <a:t>entry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.email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5720" y="500042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Book.jsp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5431" y="1702346"/>
            <a:ext cx="191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Servlet.doPost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2"/>
          </p:cNvCxnSpPr>
          <p:nvPr/>
        </p:nvCxnSpPr>
        <p:spPr>
          <a:xfrm rot="16200000" flipH="1">
            <a:off x="470049" y="1255875"/>
            <a:ext cx="773678" cy="6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71472" y="1142984"/>
            <a:ext cx="633507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POST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285720" y="3702610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Book.jsp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rot="16200000" flipH="1">
            <a:off x="107126" y="2821775"/>
            <a:ext cx="150019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8596" y="2571744"/>
            <a:ext cx="857927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forward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5572132" y="4429132"/>
            <a:ext cx="569387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calls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4071934" y="5072074"/>
            <a:ext cx="3581424" cy="42862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getEmail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{...}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5720" y="505993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Entry.java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rot="16200000" flipV="1">
            <a:off x="6858016" y="1214422"/>
            <a:ext cx="428628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 flipH="1" flipV="1">
            <a:off x="4929190" y="3286124"/>
            <a:ext cx="50006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205</TotalTime>
  <Words>73</Words>
  <Application>Microsoft Office PowerPoint</Application>
  <PresentationFormat>On-screen Show (4:3)</PresentationFormat>
  <Paragraphs>27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Concourse</vt:lpstr>
      <vt:lpstr>Slide 1</vt:lpstr>
      <vt:lpstr>Slide 2</vt:lpstr>
    </vt:vector>
  </TitlesOfParts>
  <Company>Partners In Health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Rowan Seymour</dc:creator>
  <cp:lastModifiedBy>Rowan Seymour</cp:lastModifiedBy>
  <cp:revision>17</cp:revision>
  <dcterms:created xsi:type="dcterms:W3CDTF">2009-06-12T06:41:32Z</dcterms:created>
  <dcterms:modified xsi:type="dcterms:W3CDTF">2009-06-12T10:07:21Z</dcterms:modified>
</cp:coreProperties>
</file>