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6" r:id="rId2"/>
    <p:sldId id="282" r:id="rId3"/>
    <p:sldId id="280" r:id="rId4"/>
    <p:sldId id="277" r:id="rId5"/>
    <p:sldId id="278" r:id="rId6"/>
    <p:sldId id="279" r:id="rId7"/>
    <p:sldId id="281" r:id="rId8"/>
    <p:sldId id="283" r:id="rId9"/>
    <p:sldId id="286" r:id="rId10"/>
    <p:sldId id="287" r:id="rId11"/>
    <p:sldId id="284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94660"/>
  </p:normalViewPr>
  <p:slideViewPr>
    <p:cSldViewPr>
      <p:cViewPr>
        <p:scale>
          <a:sx n="74" d="100"/>
          <a:sy n="74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D6093-822A-4818-8F30-C61A50A0A81B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93814-068F-4D32-AF41-6F8D1B2745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93814-068F-4D32-AF41-6F8D1B27459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9F46CD-7705-4C11-AEFE-6F255B32BCE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9F46CD-7705-4C11-AEFE-6F255B32BCE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EHXXX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F4E35E-16AC-4C79-8344-8D9123D1EB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6445" t="17812" r="27929" b="39063"/>
          <a:stretch>
            <a:fillRect/>
          </a:stretch>
        </p:blipFill>
        <p:spPr bwMode="auto">
          <a:xfrm>
            <a:off x="71406" y="2143116"/>
            <a:ext cx="904467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database connections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4687" t="15937" r="58984" b="12812"/>
          <a:stretch>
            <a:fillRect/>
          </a:stretch>
        </p:blipFill>
        <p:spPr bwMode="auto">
          <a:xfrm>
            <a:off x="2928926" y="1000108"/>
            <a:ext cx="4786346" cy="586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implementation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t="13125" r="36133" b="13750"/>
          <a:stretch>
            <a:fillRect/>
          </a:stretch>
        </p:blipFill>
        <p:spPr bwMode="auto">
          <a:xfrm>
            <a:off x="285752" y="1000108"/>
            <a:ext cx="7786710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 err="1" smtClean="0"/>
              <a:t>Sinlgeton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4101" t="19687" r="39648" b="42813"/>
          <a:stretch>
            <a:fillRect/>
          </a:stretch>
        </p:blipFill>
        <p:spPr bwMode="auto">
          <a:xfrm>
            <a:off x="500034" y="1500174"/>
            <a:ext cx="685804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930" t="34687" r="78320" b="40000"/>
          <a:stretch>
            <a:fillRect/>
          </a:stretch>
        </p:blipFill>
        <p:spPr bwMode="auto">
          <a:xfrm>
            <a:off x="785786" y="1571611"/>
            <a:ext cx="4786346" cy="4038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28860" y="71414"/>
            <a:ext cx="4357718" cy="185738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43438" y="500042"/>
            <a:ext cx="1785950" cy="121444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43174" y="500042"/>
            <a:ext cx="1785950" cy="121444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28728" y="2071678"/>
            <a:ext cx="6572296" cy="185738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67342" y="2500306"/>
            <a:ext cx="2347930" cy="121444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ProjectManager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95442" y="2500306"/>
            <a:ext cx="2847996" cy="121444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AssignmentManager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71736" y="4214818"/>
            <a:ext cx="4143404" cy="16430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dbaccess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14612" y="4714908"/>
            <a:ext cx="3857652" cy="85725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JDBCFun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4500562" y="6000768"/>
            <a:ext cx="1357322" cy="857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000628" y="5214950"/>
            <a:ext cx="484632" cy="1216152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4929190" y="3286124"/>
            <a:ext cx="484632" cy="1216152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4357686" y="1000108"/>
            <a:ext cx="484632" cy="1216152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Employee Class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 l="4883" t="20000" r="57031" b="25625"/>
          <a:stretch>
            <a:fillRect/>
          </a:stretch>
        </p:blipFill>
        <p:spPr bwMode="auto">
          <a:xfrm>
            <a:off x="785786" y="1214421"/>
            <a:ext cx="6000792" cy="535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 Class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4687" t="15937" r="61914" b="43750"/>
          <a:stretch>
            <a:fillRect/>
          </a:stretch>
        </p:blipFill>
        <p:spPr bwMode="auto">
          <a:xfrm>
            <a:off x="642910" y="1418710"/>
            <a:ext cx="6357982" cy="479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Projects Class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l="4687" t="19687" r="55469" b="39063"/>
          <a:stretch>
            <a:fillRect/>
          </a:stretch>
        </p:blipFill>
        <p:spPr bwMode="auto">
          <a:xfrm>
            <a:off x="571472" y="1500174"/>
            <a:ext cx="728667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20625" r="41406"/>
          <a:stretch>
            <a:fillRect/>
          </a:stretch>
        </p:blipFill>
        <p:spPr bwMode="auto">
          <a:xfrm>
            <a:off x="785786" y="571480"/>
            <a:ext cx="7143768" cy="604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18750" r="43164" b="14687"/>
          <a:stretch>
            <a:fillRect/>
          </a:stretch>
        </p:blipFill>
        <p:spPr bwMode="auto">
          <a:xfrm>
            <a:off x="1142976" y="642918"/>
            <a:ext cx="692945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Managing database connections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4687" t="19687" r="48437" b="11875"/>
          <a:stretch>
            <a:fillRect/>
          </a:stretch>
        </p:blipFill>
        <p:spPr bwMode="auto">
          <a:xfrm>
            <a:off x="857224" y="857231"/>
            <a:ext cx="6286544" cy="573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HSDI Powerpoin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14617</TotalTime>
  <Words>44</Words>
  <Application>Microsoft Office PowerPoint</Application>
  <PresentationFormat>On-screen Show (4:3)</PresentationFormat>
  <Paragraphs>29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EHSDI Powerpoint</vt:lpstr>
      <vt:lpstr>The Data Model</vt:lpstr>
      <vt:lpstr>Project Structure</vt:lpstr>
      <vt:lpstr>Slide 3</vt:lpstr>
      <vt:lpstr>The Employee Class</vt:lpstr>
      <vt:lpstr>The Assignment Class</vt:lpstr>
      <vt:lpstr>The Projects Class</vt:lpstr>
      <vt:lpstr>Slide 7</vt:lpstr>
      <vt:lpstr>Slide 8</vt:lpstr>
      <vt:lpstr>Managing database connections</vt:lpstr>
      <vt:lpstr>Managing database connections</vt:lpstr>
      <vt:lpstr>Manager implementation</vt:lpstr>
      <vt:lpstr>JDBC Sinlgeton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>Rowan</dc:creator>
  <cp:lastModifiedBy>Rita</cp:lastModifiedBy>
  <cp:revision>159</cp:revision>
  <dcterms:created xsi:type="dcterms:W3CDTF">2009-01-20T07:13:56Z</dcterms:created>
  <dcterms:modified xsi:type="dcterms:W3CDTF">2010-11-08T08:09:34Z</dcterms:modified>
</cp:coreProperties>
</file>