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rawing3.xml" ContentType="application/vnd.ms-office.drawingml.diagramDrawing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diagrams/layout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2" r:id="rId18"/>
    <p:sldId id="277" r:id="rId19"/>
    <p:sldId id="274" r:id="rId20"/>
    <p:sldId id="276" r:id="rId21"/>
    <p:sldId id="340" r:id="rId22"/>
    <p:sldId id="341" r:id="rId23"/>
    <p:sldId id="278" r:id="rId24"/>
    <p:sldId id="280" r:id="rId25"/>
    <p:sldId id="279" r:id="rId26"/>
    <p:sldId id="281" r:id="rId27"/>
    <p:sldId id="284" r:id="rId28"/>
    <p:sldId id="283" r:id="rId29"/>
    <p:sldId id="285" r:id="rId30"/>
    <p:sldId id="286" r:id="rId31"/>
    <p:sldId id="282" r:id="rId32"/>
    <p:sldId id="287" r:id="rId33"/>
    <p:sldId id="288" r:id="rId34"/>
    <p:sldId id="289" r:id="rId35"/>
    <p:sldId id="291" r:id="rId36"/>
    <p:sldId id="292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8" r:id="rId52"/>
    <p:sldId id="309" r:id="rId53"/>
    <p:sldId id="310" r:id="rId54"/>
    <p:sldId id="311" r:id="rId55"/>
    <p:sldId id="307" r:id="rId56"/>
    <p:sldId id="316" r:id="rId57"/>
    <p:sldId id="342" r:id="rId58"/>
    <p:sldId id="317" r:id="rId59"/>
    <p:sldId id="312" r:id="rId60"/>
    <p:sldId id="313" r:id="rId61"/>
    <p:sldId id="319" r:id="rId62"/>
    <p:sldId id="318" r:id="rId63"/>
    <p:sldId id="320" r:id="rId64"/>
    <p:sldId id="315" r:id="rId65"/>
    <p:sldId id="321" r:id="rId66"/>
    <p:sldId id="322" r:id="rId67"/>
    <p:sldId id="324" r:id="rId68"/>
    <p:sldId id="323" r:id="rId69"/>
    <p:sldId id="325" r:id="rId70"/>
    <p:sldId id="314" r:id="rId71"/>
    <p:sldId id="343" r:id="rId72"/>
    <p:sldId id="326" r:id="rId73"/>
    <p:sldId id="339" r:id="rId74"/>
    <p:sldId id="330" r:id="rId75"/>
    <p:sldId id="331" r:id="rId76"/>
    <p:sldId id="327" r:id="rId77"/>
    <p:sldId id="332" r:id="rId78"/>
    <p:sldId id="334" r:id="rId79"/>
    <p:sldId id="337" r:id="rId80"/>
    <p:sldId id="335" r:id="rId81"/>
    <p:sldId id="338" r:id="rId82"/>
    <p:sldId id="336" r:id="rId83"/>
    <p:sldId id="32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E703A-6CCC-49C2-9C00-5B99D5B681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A5298-93F0-42D1-BD4A-49860838503F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DB3E0725-8BF2-4955-BA20-6D6772FCA400}" type="parTrans" cxnId="{CAE5D1D2-CA8F-4B39-85B0-97B7ED45548F}">
      <dgm:prSet/>
      <dgm:spPr/>
      <dgm:t>
        <a:bodyPr/>
        <a:lstStyle/>
        <a:p>
          <a:endParaRPr lang="en-US"/>
        </a:p>
      </dgm:t>
    </dgm:pt>
    <dgm:pt modelId="{3F80C466-20BD-4740-ABB6-A8C39A5BEE90}" type="sibTrans" cxnId="{CAE5D1D2-CA8F-4B39-85B0-97B7ED45548F}">
      <dgm:prSet/>
      <dgm:spPr/>
      <dgm:t>
        <a:bodyPr/>
        <a:lstStyle/>
        <a:p>
          <a:endParaRPr lang="en-US"/>
        </a:p>
      </dgm:t>
    </dgm:pt>
    <dgm:pt modelId="{79E350ED-A8AC-4013-A77B-841D34D907C0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124BA25F-834A-4E62-A930-504BDCCD913A}" type="parTrans" cxnId="{26268DC2-BD08-4014-B1E5-B062FCBE2C96}">
      <dgm:prSet/>
      <dgm:spPr/>
      <dgm:t>
        <a:bodyPr/>
        <a:lstStyle/>
        <a:p>
          <a:endParaRPr lang="en-US"/>
        </a:p>
      </dgm:t>
    </dgm:pt>
    <dgm:pt modelId="{BBCEE920-A259-4E8B-BCC0-6011BA16E74D}" type="sibTrans" cxnId="{26268DC2-BD08-4014-B1E5-B062FCBE2C96}">
      <dgm:prSet/>
      <dgm:spPr/>
      <dgm:t>
        <a:bodyPr/>
        <a:lstStyle/>
        <a:p>
          <a:endParaRPr lang="en-US"/>
        </a:p>
      </dgm:t>
    </dgm:pt>
    <dgm:pt modelId="{E9A6A7CF-FBB2-4B51-83DC-DC3F8DA49DF1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CE6BD4F8-D801-45A1-9C90-20C3A7947481}" type="parTrans" cxnId="{3F23EEF8-08A6-4EB7-81E2-B4E3D707AB40}">
      <dgm:prSet/>
      <dgm:spPr/>
      <dgm:t>
        <a:bodyPr/>
        <a:lstStyle/>
        <a:p>
          <a:endParaRPr lang="en-US"/>
        </a:p>
      </dgm:t>
    </dgm:pt>
    <dgm:pt modelId="{10E14462-872E-475E-B8E4-7422360F8BA8}" type="sibTrans" cxnId="{3F23EEF8-08A6-4EB7-81E2-B4E3D707AB40}">
      <dgm:prSet/>
      <dgm:spPr/>
      <dgm:t>
        <a:bodyPr/>
        <a:lstStyle/>
        <a:p>
          <a:endParaRPr lang="en-US"/>
        </a:p>
      </dgm:t>
    </dgm:pt>
    <dgm:pt modelId="{D712BBCB-76EC-460E-AB99-108D09E5829F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217E7A6C-11CB-45FE-9D67-8CB824FB8BD2}" type="parTrans" cxnId="{68B8C6E7-259C-4C48-9C1A-9125CACCE05F}">
      <dgm:prSet/>
      <dgm:spPr/>
      <dgm:t>
        <a:bodyPr/>
        <a:lstStyle/>
        <a:p>
          <a:endParaRPr lang="en-US"/>
        </a:p>
      </dgm:t>
    </dgm:pt>
    <dgm:pt modelId="{A0710FBA-F1AA-4884-B2A2-5D3F0DCCCC1E}" type="sibTrans" cxnId="{68B8C6E7-259C-4C48-9C1A-9125CACCE05F}">
      <dgm:prSet/>
      <dgm:spPr/>
      <dgm:t>
        <a:bodyPr/>
        <a:lstStyle/>
        <a:p>
          <a:endParaRPr lang="en-US"/>
        </a:p>
      </dgm:t>
    </dgm:pt>
    <dgm:pt modelId="{E2C53F79-5CBB-4C28-8482-46B838B1BD1C}">
      <dgm:prSet phldrT="[Text]"/>
      <dgm:spPr>
        <a:solidFill>
          <a:schemeClr val="bg1">
            <a:lumMod val="85000"/>
          </a:schemeClr>
        </a:solidFill>
        <a:effectLst/>
      </dgm:spPr>
      <dgm:t>
        <a:bodyPr/>
        <a:lstStyle/>
        <a:p>
          <a:r>
            <a:rPr lang="en-US" dirty="0" smtClean="0"/>
            <a:t>web.xml</a:t>
          </a:r>
          <a:endParaRPr lang="en-US" dirty="0"/>
        </a:p>
      </dgm:t>
    </dgm:pt>
    <dgm:pt modelId="{9AEC6BE6-0C4C-4058-AAFF-F01EF8D87A66}" type="parTrans" cxnId="{A04B2357-7C48-4C87-96A9-4C2062F2F80A}">
      <dgm:prSet/>
      <dgm:spPr/>
      <dgm:t>
        <a:bodyPr/>
        <a:lstStyle/>
        <a:p>
          <a:endParaRPr lang="en-US"/>
        </a:p>
      </dgm:t>
    </dgm:pt>
    <dgm:pt modelId="{1AA4A8D3-99A9-4675-8BB7-372A6AA8A4ED}" type="sibTrans" cxnId="{A04B2357-7C48-4C87-96A9-4C2062F2F80A}">
      <dgm:prSet/>
      <dgm:spPr/>
      <dgm:t>
        <a:bodyPr/>
        <a:lstStyle/>
        <a:p>
          <a:endParaRPr lang="en-US"/>
        </a:p>
      </dgm:t>
    </dgm:pt>
    <dgm:pt modelId="{B9C236D3-498C-497E-9EC0-16CC59C0801A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 smtClean="0"/>
            <a:t>FirstServlet.java</a:t>
          </a:r>
          <a:endParaRPr lang="en-US" dirty="0"/>
        </a:p>
      </dgm:t>
    </dgm:pt>
    <dgm:pt modelId="{964F58FC-842C-4AD7-ABE1-9DB12F00EC81}" type="parTrans" cxnId="{CEC9034C-8293-4C8C-9A2C-C3EBD2626DFD}">
      <dgm:prSet/>
      <dgm:spPr/>
      <dgm:t>
        <a:bodyPr/>
        <a:lstStyle/>
        <a:p>
          <a:endParaRPr lang="en-US"/>
        </a:p>
      </dgm:t>
    </dgm:pt>
    <dgm:pt modelId="{0B8F65CD-CB5D-4D28-8893-D4A7AD800A74}" type="sibTrans" cxnId="{CEC9034C-8293-4C8C-9A2C-C3EBD2626DFD}">
      <dgm:prSet/>
      <dgm:spPr/>
      <dgm:t>
        <a:bodyPr/>
        <a:lstStyle/>
        <a:p>
          <a:endParaRPr lang="en-US"/>
        </a:p>
      </dgm:t>
    </dgm:pt>
    <dgm:pt modelId="{C21E5BCD-A3AF-44C3-A0E6-B0DF95B76000}">
      <dgm:prSet phldrT="[Text]"/>
      <dgm:spPr/>
      <dgm:t>
        <a:bodyPr/>
        <a:lstStyle/>
        <a:p>
          <a:r>
            <a:rPr lang="en-US" smtClean="0"/>
            <a:t>servletfun</a:t>
          </a:r>
          <a:endParaRPr lang="en-US" dirty="0"/>
        </a:p>
      </dgm:t>
    </dgm:pt>
    <dgm:pt modelId="{DDEF78A7-B551-45E2-88E3-F9A7980C6B00}" type="parTrans" cxnId="{57BDAD28-DE50-42CB-8418-890D718A8F3D}">
      <dgm:prSet/>
      <dgm:spPr/>
      <dgm:t>
        <a:bodyPr/>
        <a:lstStyle/>
        <a:p>
          <a:endParaRPr lang="en-US"/>
        </a:p>
      </dgm:t>
    </dgm:pt>
    <dgm:pt modelId="{347749F4-939F-4DBE-8BFC-E52D7394ACB0}" type="sibTrans" cxnId="{57BDAD28-DE50-42CB-8418-890D718A8F3D}">
      <dgm:prSet/>
      <dgm:spPr/>
      <dgm:t>
        <a:bodyPr/>
        <a:lstStyle/>
        <a:p>
          <a:endParaRPr lang="en-US"/>
        </a:p>
      </dgm:t>
    </dgm:pt>
    <dgm:pt modelId="{0D31EE0C-79B1-44E4-BE8B-40AAD2A94539}" type="pres">
      <dgm:prSet presAssocID="{1DBE703A-6CCC-49C2-9C00-5B99D5B681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E38B0A1-905E-4D08-A1FF-3A355034E9D8}" type="pres">
      <dgm:prSet presAssocID="{C10A5298-93F0-42D1-BD4A-49860838503F}" presName="hierRoot1" presStyleCnt="0"/>
      <dgm:spPr/>
    </dgm:pt>
    <dgm:pt modelId="{8ABF7CE4-F106-464C-AA6A-C7FE6DD78E2E}" type="pres">
      <dgm:prSet presAssocID="{C10A5298-93F0-42D1-BD4A-49860838503F}" presName="composite" presStyleCnt="0"/>
      <dgm:spPr/>
    </dgm:pt>
    <dgm:pt modelId="{38BAF50A-3FEB-4C7B-9479-5B49E69333C8}" type="pres">
      <dgm:prSet presAssocID="{C10A5298-93F0-42D1-BD4A-49860838503F}" presName="background" presStyleLbl="node0" presStyleIdx="0" presStyleCnt="1"/>
      <dgm:spPr/>
    </dgm:pt>
    <dgm:pt modelId="{1A9AA9AB-7625-4F68-9828-0C041ADCBA99}" type="pres">
      <dgm:prSet presAssocID="{C10A5298-93F0-42D1-BD4A-49860838503F}" presName="text" presStyleLbl="fgAcc0" presStyleIdx="0" presStyleCnt="1" custScaleX="116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9052B3-D5FE-4C6F-BFE6-9A621FFAD956}" type="pres">
      <dgm:prSet presAssocID="{C10A5298-93F0-42D1-BD4A-49860838503F}" presName="hierChild2" presStyleCnt="0"/>
      <dgm:spPr/>
    </dgm:pt>
    <dgm:pt modelId="{EA9424B7-298B-44C9-94D8-FC51EA3F4053}" type="pres">
      <dgm:prSet presAssocID="{124BA25F-834A-4E62-A930-504BDCCD913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02356A8-E62F-469F-9C55-B1EE388EB8B0}" type="pres">
      <dgm:prSet presAssocID="{79E350ED-A8AC-4013-A77B-841D34D907C0}" presName="hierRoot2" presStyleCnt="0"/>
      <dgm:spPr/>
    </dgm:pt>
    <dgm:pt modelId="{45249885-8614-45F4-9CD6-54950346E6EC}" type="pres">
      <dgm:prSet presAssocID="{79E350ED-A8AC-4013-A77B-841D34D907C0}" presName="composite2" presStyleCnt="0"/>
      <dgm:spPr/>
    </dgm:pt>
    <dgm:pt modelId="{D5719B60-6576-4E50-91ED-DB55E4A72B27}" type="pres">
      <dgm:prSet presAssocID="{79E350ED-A8AC-4013-A77B-841D34D907C0}" presName="background2" presStyleLbl="node2" presStyleIdx="0" presStyleCnt="3"/>
      <dgm:spPr/>
    </dgm:pt>
    <dgm:pt modelId="{82A68DD2-D938-422B-B225-62E0C627A67D}" type="pres">
      <dgm:prSet presAssocID="{79E350ED-A8AC-4013-A77B-841D34D907C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968C9-5E1E-429E-BC25-773A5986F6D6}" type="pres">
      <dgm:prSet presAssocID="{79E350ED-A8AC-4013-A77B-841D34D907C0}" presName="hierChild3" presStyleCnt="0"/>
      <dgm:spPr/>
    </dgm:pt>
    <dgm:pt modelId="{14E93545-9732-456C-854E-9DAB807A8E83}" type="pres">
      <dgm:prSet presAssocID="{DDEF78A7-B551-45E2-88E3-F9A7980C6B00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D4B54A1-1CF1-4D2D-8910-F9C61E338116}" type="pres">
      <dgm:prSet presAssocID="{C21E5BCD-A3AF-44C3-A0E6-B0DF95B76000}" presName="hierRoot3" presStyleCnt="0"/>
      <dgm:spPr/>
    </dgm:pt>
    <dgm:pt modelId="{9BB83893-2BFD-48F1-ABAF-2868B7E94B0A}" type="pres">
      <dgm:prSet presAssocID="{C21E5BCD-A3AF-44C3-A0E6-B0DF95B76000}" presName="composite3" presStyleCnt="0"/>
      <dgm:spPr/>
    </dgm:pt>
    <dgm:pt modelId="{C974FF2C-4BD5-4116-BD46-DE3BFFC2ED14}" type="pres">
      <dgm:prSet presAssocID="{C21E5BCD-A3AF-44C3-A0E6-B0DF95B76000}" presName="background3" presStyleLbl="node3" presStyleIdx="0" presStyleCnt="2"/>
      <dgm:spPr/>
    </dgm:pt>
    <dgm:pt modelId="{BCD3F77B-C7A0-4005-BD28-C38903FFF67F}" type="pres">
      <dgm:prSet presAssocID="{C21E5BCD-A3AF-44C3-A0E6-B0DF95B7600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FD1C0A-4D9E-4DB5-B548-FB8BC3692BDB}" type="pres">
      <dgm:prSet presAssocID="{C21E5BCD-A3AF-44C3-A0E6-B0DF95B76000}" presName="hierChild4" presStyleCnt="0"/>
      <dgm:spPr/>
    </dgm:pt>
    <dgm:pt modelId="{00866635-F675-4AC1-931C-A18AE601FF3F}" type="pres">
      <dgm:prSet presAssocID="{964F58FC-842C-4AD7-ABE1-9DB12F00EC81}" presName="Name23" presStyleLbl="parChTrans1D4" presStyleIdx="0" presStyleCnt="1"/>
      <dgm:spPr/>
      <dgm:t>
        <a:bodyPr/>
        <a:lstStyle/>
        <a:p>
          <a:endParaRPr lang="en-US"/>
        </a:p>
      </dgm:t>
    </dgm:pt>
    <dgm:pt modelId="{C8C4A652-E05D-40A3-8E60-8019A6EF2EAA}" type="pres">
      <dgm:prSet presAssocID="{B9C236D3-498C-497E-9EC0-16CC59C0801A}" presName="hierRoot4" presStyleCnt="0"/>
      <dgm:spPr/>
    </dgm:pt>
    <dgm:pt modelId="{E69D546C-A065-42C7-9209-2F8C691B9085}" type="pres">
      <dgm:prSet presAssocID="{B9C236D3-498C-497E-9EC0-16CC59C0801A}" presName="composite4" presStyleCnt="0"/>
      <dgm:spPr/>
    </dgm:pt>
    <dgm:pt modelId="{05182114-E3B0-4921-AC7E-BD115566420D}" type="pres">
      <dgm:prSet presAssocID="{B9C236D3-498C-497E-9EC0-16CC59C0801A}" presName="background4" presStyleLbl="node4" presStyleIdx="0" presStyleCnt="1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AE8AAAE-D225-4176-A806-6AC70A076CFF}" type="pres">
      <dgm:prSet presAssocID="{B9C236D3-498C-497E-9EC0-16CC59C0801A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339B21-7D1C-4104-A12B-2F7AF02B0A40}" type="pres">
      <dgm:prSet presAssocID="{B9C236D3-498C-497E-9EC0-16CC59C0801A}" presName="hierChild5" presStyleCnt="0"/>
      <dgm:spPr/>
    </dgm:pt>
    <dgm:pt modelId="{C53873FE-9D4D-419B-81E2-EAE789A78389}" type="pres">
      <dgm:prSet presAssocID="{CE6BD4F8-D801-45A1-9C90-20C3A794748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233E15D-C523-400F-9D45-E581AEA49D83}" type="pres">
      <dgm:prSet presAssocID="{E9A6A7CF-FBB2-4B51-83DC-DC3F8DA49DF1}" presName="hierRoot2" presStyleCnt="0"/>
      <dgm:spPr/>
    </dgm:pt>
    <dgm:pt modelId="{1A366389-EBA6-4DCA-9995-48E6A124065C}" type="pres">
      <dgm:prSet presAssocID="{E9A6A7CF-FBB2-4B51-83DC-DC3F8DA49DF1}" presName="composite2" presStyleCnt="0"/>
      <dgm:spPr/>
    </dgm:pt>
    <dgm:pt modelId="{056919D4-AF7E-431E-9C74-BD3E71B83047}" type="pres">
      <dgm:prSet presAssocID="{E9A6A7CF-FBB2-4B51-83DC-DC3F8DA49DF1}" presName="background2" presStyleLbl="node2" presStyleIdx="1" presStyleCnt="3"/>
      <dgm:spPr/>
    </dgm:pt>
    <dgm:pt modelId="{FCA272CB-5752-4ADB-94EE-E4C1C06F23F0}" type="pres">
      <dgm:prSet presAssocID="{E9A6A7CF-FBB2-4B51-83DC-DC3F8DA49DF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4F6F3-3A59-48EB-9ACF-1CA1F7F28744}" type="pres">
      <dgm:prSet presAssocID="{E9A6A7CF-FBB2-4B51-83DC-DC3F8DA49DF1}" presName="hierChild3" presStyleCnt="0"/>
      <dgm:spPr/>
    </dgm:pt>
    <dgm:pt modelId="{2D7E43AD-B74E-4050-937F-6FC1F7169534}" type="pres">
      <dgm:prSet presAssocID="{217E7A6C-11CB-45FE-9D67-8CB824FB8BD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387FC176-ABE9-4BD5-B69D-6E3C8A993977}" type="pres">
      <dgm:prSet presAssocID="{D712BBCB-76EC-460E-AB99-108D09E5829F}" presName="hierRoot2" presStyleCnt="0"/>
      <dgm:spPr/>
    </dgm:pt>
    <dgm:pt modelId="{466EC5BC-4CF4-4FB9-B02E-EDF684B0B864}" type="pres">
      <dgm:prSet presAssocID="{D712BBCB-76EC-460E-AB99-108D09E5829F}" presName="composite2" presStyleCnt="0"/>
      <dgm:spPr/>
    </dgm:pt>
    <dgm:pt modelId="{FB69677B-8005-41F3-8711-066014F1D186}" type="pres">
      <dgm:prSet presAssocID="{D712BBCB-76EC-460E-AB99-108D09E5829F}" presName="background2" presStyleLbl="node2" presStyleIdx="2" presStyleCnt="3"/>
      <dgm:spPr/>
    </dgm:pt>
    <dgm:pt modelId="{4692E9BA-8747-43A0-8C50-4A0F783E6548}" type="pres">
      <dgm:prSet presAssocID="{D712BBCB-76EC-460E-AB99-108D09E5829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3B28F-5A87-4624-96A6-78F2ABAABB66}" type="pres">
      <dgm:prSet presAssocID="{D712BBCB-76EC-460E-AB99-108D09E5829F}" presName="hierChild3" presStyleCnt="0"/>
      <dgm:spPr/>
    </dgm:pt>
    <dgm:pt modelId="{42257B39-8F47-448E-832E-DEE374084896}" type="pres">
      <dgm:prSet presAssocID="{9AEC6BE6-0C4C-4058-AAFF-F01EF8D87A66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A770D56-4C62-461F-8CE6-176502FB2442}" type="pres">
      <dgm:prSet presAssocID="{E2C53F79-5CBB-4C28-8482-46B838B1BD1C}" presName="hierRoot3" presStyleCnt="0"/>
      <dgm:spPr/>
    </dgm:pt>
    <dgm:pt modelId="{45678FBD-D15E-458A-B327-FDF23CA432FA}" type="pres">
      <dgm:prSet presAssocID="{E2C53F79-5CBB-4C28-8482-46B838B1BD1C}" presName="composite3" presStyleCnt="0"/>
      <dgm:spPr/>
    </dgm:pt>
    <dgm:pt modelId="{157980FE-AFDA-4459-9BC1-B74FFFAF3A5F}" type="pres">
      <dgm:prSet presAssocID="{E2C53F79-5CBB-4C28-8482-46B838B1BD1C}" presName="background3" presStyleLbl="node3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B31939C5-84C7-4D6E-89CB-F7F3AE8B0B6C}" type="pres">
      <dgm:prSet presAssocID="{E2C53F79-5CBB-4C28-8482-46B838B1BD1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1F9E3-A10D-4274-8CEE-D15CD7D0E559}" type="pres">
      <dgm:prSet presAssocID="{E2C53F79-5CBB-4C28-8482-46B838B1BD1C}" presName="hierChild4" presStyleCnt="0"/>
      <dgm:spPr/>
    </dgm:pt>
  </dgm:ptLst>
  <dgm:cxnLst>
    <dgm:cxn modelId="{E50FBFF9-170A-4749-BAEA-B7086AD56E90}" type="presOf" srcId="{D712BBCB-76EC-460E-AB99-108D09E5829F}" destId="{4692E9BA-8747-43A0-8C50-4A0F783E6548}" srcOrd="0" destOrd="0" presId="urn:microsoft.com/office/officeart/2005/8/layout/hierarchy1"/>
    <dgm:cxn modelId="{7A8C0B66-1DD7-467D-8CC2-82CEE417C823}" type="presOf" srcId="{964F58FC-842C-4AD7-ABE1-9DB12F00EC81}" destId="{00866635-F675-4AC1-931C-A18AE601FF3F}" srcOrd="0" destOrd="0" presId="urn:microsoft.com/office/officeart/2005/8/layout/hierarchy1"/>
    <dgm:cxn modelId="{C2EF8166-3CB2-4D98-89FE-D0A00D2163EA}" type="presOf" srcId="{124BA25F-834A-4E62-A930-504BDCCD913A}" destId="{EA9424B7-298B-44C9-94D8-FC51EA3F4053}" srcOrd="0" destOrd="0" presId="urn:microsoft.com/office/officeart/2005/8/layout/hierarchy1"/>
    <dgm:cxn modelId="{3F23EEF8-08A6-4EB7-81E2-B4E3D707AB40}" srcId="{C10A5298-93F0-42D1-BD4A-49860838503F}" destId="{E9A6A7CF-FBB2-4B51-83DC-DC3F8DA49DF1}" srcOrd="1" destOrd="0" parTransId="{CE6BD4F8-D801-45A1-9C90-20C3A7947481}" sibTransId="{10E14462-872E-475E-B8E4-7422360F8BA8}"/>
    <dgm:cxn modelId="{A520ADCB-4EFF-42C4-A38B-08E40AD21457}" type="presOf" srcId="{217E7A6C-11CB-45FE-9D67-8CB824FB8BD2}" destId="{2D7E43AD-B74E-4050-937F-6FC1F7169534}" srcOrd="0" destOrd="0" presId="urn:microsoft.com/office/officeart/2005/8/layout/hierarchy1"/>
    <dgm:cxn modelId="{BE7D3A88-0FB7-47CC-AE0E-FED6BD84BA05}" type="presOf" srcId="{1DBE703A-6CCC-49C2-9C00-5B99D5B68187}" destId="{0D31EE0C-79B1-44E4-BE8B-40AAD2A94539}" srcOrd="0" destOrd="0" presId="urn:microsoft.com/office/officeart/2005/8/layout/hierarchy1"/>
    <dgm:cxn modelId="{D69DC2F2-38FC-4FD6-9492-83BDB04A6C8C}" type="presOf" srcId="{9AEC6BE6-0C4C-4058-AAFF-F01EF8D87A66}" destId="{42257B39-8F47-448E-832E-DEE374084896}" srcOrd="0" destOrd="0" presId="urn:microsoft.com/office/officeart/2005/8/layout/hierarchy1"/>
    <dgm:cxn modelId="{26268DC2-BD08-4014-B1E5-B062FCBE2C96}" srcId="{C10A5298-93F0-42D1-BD4A-49860838503F}" destId="{79E350ED-A8AC-4013-A77B-841D34D907C0}" srcOrd="0" destOrd="0" parTransId="{124BA25F-834A-4E62-A930-504BDCCD913A}" sibTransId="{BBCEE920-A259-4E8B-BCC0-6011BA16E74D}"/>
    <dgm:cxn modelId="{93F60EE5-EB06-43A0-80E3-CF953EA08E2F}" type="presOf" srcId="{E9A6A7CF-FBB2-4B51-83DC-DC3F8DA49DF1}" destId="{FCA272CB-5752-4ADB-94EE-E4C1C06F23F0}" srcOrd="0" destOrd="0" presId="urn:microsoft.com/office/officeart/2005/8/layout/hierarchy1"/>
    <dgm:cxn modelId="{57BDAD28-DE50-42CB-8418-890D718A8F3D}" srcId="{79E350ED-A8AC-4013-A77B-841D34D907C0}" destId="{C21E5BCD-A3AF-44C3-A0E6-B0DF95B76000}" srcOrd="0" destOrd="0" parTransId="{DDEF78A7-B551-45E2-88E3-F9A7980C6B00}" sibTransId="{347749F4-939F-4DBE-8BFC-E52D7394ACB0}"/>
    <dgm:cxn modelId="{4FA18B65-EED2-42CE-BB41-5A39A89D3BEF}" type="presOf" srcId="{C10A5298-93F0-42D1-BD4A-49860838503F}" destId="{1A9AA9AB-7625-4F68-9828-0C041ADCBA99}" srcOrd="0" destOrd="0" presId="urn:microsoft.com/office/officeart/2005/8/layout/hierarchy1"/>
    <dgm:cxn modelId="{CAE5D1D2-CA8F-4B39-85B0-97B7ED45548F}" srcId="{1DBE703A-6CCC-49C2-9C00-5B99D5B68187}" destId="{C10A5298-93F0-42D1-BD4A-49860838503F}" srcOrd="0" destOrd="0" parTransId="{DB3E0725-8BF2-4955-BA20-6D6772FCA400}" sibTransId="{3F80C466-20BD-4740-ABB6-A8C39A5BEE90}"/>
    <dgm:cxn modelId="{D421AEC5-49E4-4E66-9A36-A0BAF41C2405}" type="presOf" srcId="{DDEF78A7-B551-45E2-88E3-F9A7980C6B00}" destId="{14E93545-9732-456C-854E-9DAB807A8E83}" srcOrd="0" destOrd="0" presId="urn:microsoft.com/office/officeart/2005/8/layout/hierarchy1"/>
    <dgm:cxn modelId="{E7CEFFE5-17C5-49C9-AD11-C9F540CE9A21}" type="presOf" srcId="{E2C53F79-5CBB-4C28-8482-46B838B1BD1C}" destId="{B31939C5-84C7-4D6E-89CB-F7F3AE8B0B6C}" srcOrd="0" destOrd="0" presId="urn:microsoft.com/office/officeart/2005/8/layout/hierarchy1"/>
    <dgm:cxn modelId="{CEC9034C-8293-4C8C-9A2C-C3EBD2626DFD}" srcId="{C21E5BCD-A3AF-44C3-A0E6-B0DF95B76000}" destId="{B9C236D3-498C-497E-9EC0-16CC59C0801A}" srcOrd="0" destOrd="0" parTransId="{964F58FC-842C-4AD7-ABE1-9DB12F00EC81}" sibTransId="{0B8F65CD-CB5D-4D28-8893-D4A7AD800A74}"/>
    <dgm:cxn modelId="{8AB638EC-A0BC-4B50-966C-508988CAE38D}" type="presOf" srcId="{CE6BD4F8-D801-45A1-9C90-20C3A7947481}" destId="{C53873FE-9D4D-419B-81E2-EAE789A78389}" srcOrd="0" destOrd="0" presId="urn:microsoft.com/office/officeart/2005/8/layout/hierarchy1"/>
    <dgm:cxn modelId="{CCF0F87E-0BB2-4900-AFC1-D6312B04270F}" type="presOf" srcId="{79E350ED-A8AC-4013-A77B-841D34D907C0}" destId="{82A68DD2-D938-422B-B225-62E0C627A67D}" srcOrd="0" destOrd="0" presId="urn:microsoft.com/office/officeart/2005/8/layout/hierarchy1"/>
    <dgm:cxn modelId="{33CC7087-C753-4754-B7EA-786B5C3A5C30}" type="presOf" srcId="{C21E5BCD-A3AF-44C3-A0E6-B0DF95B76000}" destId="{BCD3F77B-C7A0-4005-BD28-C38903FFF67F}" srcOrd="0" destOrd="0" presId="urn:microsoft.com/office/officeart/2005/8/layout/hierarchy1"/>
    <dgm:cxn modelId="{A04B2357-7C48-4C87-96A9-4C2062F2F80A}" srcId="{D712BBCB-76EC-460E-AB99-108D09E5829F}" destId="{E2C53F79-5CBB-4C28-8482-46B838B1BD1C}" srcOrd="0" destOrd="0" parTransId="{9AEC6BE6-0C4C-4058-AAFF-F01EF8D87A66}" sibTransId="{1AA4A8D3-99A9-4675-8BB7-372A6AA8A4ED}"/>
    <dgm:cxn modelId="{68B8C6E7-259C-4C48-9C1A-9125CACCE05F}" srcId="{C10A5298-93F0-42D1-BD4A-49860838503F}" destId="{D712BBCB-76EC-460E-AB99-108D09E5829F}" srcOrd="2" destOrd="0" parTransId="{217E7A6C-11CB-45FE-9D67-8CB824FB8BD2}" sibTransId="{A0710FBA-F1AA-4884-B2A2-5D3F0DCCCC1E}"/>
    <dgm:cxn modelId="{533A2F69-8760-48E8-93E0-1EF89898DDB0}" type="presOf" srcId="{B9C236D3-498C-497E-9EC0-16CC59C0801A}" destId="{FAE8AAAE-D225-4176-A806-6AC70A076CFF}" srcOrd="0" destOrd="0" presId="urn:microsoft.com/office/officeart/2005/8/layout/hierarchy1"/>
    <dgm:cxn modelId="{458548A1-86CB-41BC-899F-3463415258A9}" type="presParOf" srcId="{0D31EE0C-79B1-44E4-BE8B-40AAD2A94539}" destId="{6E38B0A1-905E-4D08-A1FF-3A355034E9D8}" srcOrd="0" destOrd="0" presId="urn:microsoft.com/office/officeart/2005/8/layout/hierarchy1"/>
    <dgm:cxn modelId="{EEEC31F8-CE00-486A-8B11-81EAB9DECB84}" type="presParOf" srcId="{6E38B0A1-905E-4D08-A1FF-3A355034E9D8}" destId="{8ABF7CE4-F106-464C-AA6A-C7FE6DD78E2E}" srcOrd="0" destOrd="0" presId="urn:microsoft.com/office/officeart/2005/8/layout/hierarchy1"/>
    <dgm:cxn modelId="{CD788925-3977-40B1-BD87-2605490BEB3C}" type="presParOf" srcId="{8ABF7CE4-F106-464C-AA6A-C7FE6DD78E2E}" destId="{38BAF50A-3FEB-4C7B-9479-5B49E69333C8}" srcOrd="0" destOrd="0" presId="urn:microsoft.com/office/officeart/2005/8/layout/hierarchy1"/>
    <dgm:cxn modelId="{9C3CBCD6-3A15-46AF-8C09-79D407355017}" type="presParOf" srcId="{8ABF7CE4-F106-464C-AA6A-C7FE6DD78E2E}" destId="{1A9AA9AB-7625-4F68-9828-0C041ADCBA99}" srcOrd="1" destOrd="0" presId="urn:microsoft.com/office/officeart/2005/8/layout/hierarchy1"/>
    <dgm:cxn modelId="{C59DA090-AAA4-4030-9BC6-D75958186848}" type="presParOf" srcId="{6E38B0A1-905E-4D08-A1FF-3A355034E9D8}" destId="{239052B3-D5FE-4C6F-BFE6-9A621FFAD956}" srcOrd="1" destOrd="0" presId="urn:microsoft.com/office/officeart/2005/8/layout/hierarchy1"/>
    <dgm:cxn modelId="{6F7C3C1C-47D3-439C-8BE3-17B9A437A6A1}" type="presParOf" srcId="{239052B3-D5FE-4C6F-BFE6-9A621FFAD956}" destId="{EA9424B7-298B-44C9-94D8-FC51EA3F4053}" srcOrd="0" destOrd="0" presId="urn:microsoft.com/office/officeart/2005/8/layout/hierarchy1"/>
    <dgm:cxn modelId="{34E340D1-D43B-4C3A-A5F1-F5331FE5EA01}" type="presParOf" srcId="{239052B3-D5FE-4C6F-BFE6-9A621FFAD956}" destId="{902356A8-E62F-469F-9C55-B1EE388EB8B0}" srcOrd="1" destOrd="0" presId="urn:microsoft.com/office/officeart/2005/8/layout/hierarchy1"/>
    <dgm:cxn modelId="{35F0CED4-D08B-4850-BDE6-2E45AB915BC3}" type="presParOf" srcId="{902356A8-E62F-469F-9C55-B1EE388EB8B0}" destId="{45249885-8614-45F4-9CD6-54950346E6EC}" srcOrd="0" destOrd="0" presId="urn:microsoft.com/office/officeart/2005/8/layout/hierarchy1"/>
    <dgm:cxn modelId="{3F76A307-2073-41AD-AFA8-A323F7980235}" type="presParOf" srcId="{45249885-8614-45F4-9CD6-54950346E6EC}" destId="{D5719B60-6576-4E50-91ED-DB55E4A72B27}" srcOrd="0" destOrd="0" presId="urn:microsoft.com/office/officeart/2005/8/layout/hierarchy1"/>
    <dgm:cxn modelId="{F542ECAF-2990-499C-9AD5-846B2BF86002}" type="presParOf" srcId="{45249885-8614-45F4-9CD6-54950346E6EC}" destId="{82A68DD2-D938-422B-B225-62E0C627A67D}" srcOrd="1" destOrd="0" presId="urn:microsoft.com/office/officeart/2005/8/layout/hierarchy1"/>
    <dgm:cxn modelId="{6AB2A914-892D-4EE1-8C6A-A134382CAE97}" type="presParOf" srcId="{902356A8-E62F-469F-9C55-B1EE388EB8B0}" destId="{A08968C9-5E1E-429E-BC25-773A5986F6D6}" srcOrd="1" destOrd="0" presId="urn:microsoft.com/office/officeart/2005/8/layout/hierarchy1"/>
    <dgm:cxn modelId="{5818FEF5-3BE8-4841-A47F-77FB04EE7767}" type="presParOf" srcId="{A08968C9-5E1E-429E-BC25-773A5986F6D6}" destId="{14E93545-9732-456C-854E-9DAB807A8E83}" srcOrd="0" destOrd="0" presId="urn:microsoft.com/office/officeart/2005/8/layout/hierarchy1"/>
    <dgm:cxn modelId="{E10C6E83-5931-4B6D-9F49-516B4354686F}" type="presParOf" srcId="{A08968C9-5E1E-429E-BC25-773A5986F6D6}" destId="{0D4B54A1-1CF1-4D2D-8910-F9C61E338116}" srcOrd="1" destOrd="0" presId="urn:microsoft.com/office/officeart/2005/8/layout/hierarchy1"/>
    <dgm:cxn modelId="{6620470C-CA58-43F4-AC74-9C0DB573D15E}" type="presParOf" srcId="{0D4B54A1-1CF1-4D2D-8910-F9C61E338116}" destId="{9BB83893-2BFD-48F1-ABAF-2868B7E94B0A}" srcOrd="0" destOrd="0" presId="urn:microsoft.com/office/officeart/2005/8/layout/hierarchy1"/>
    <dgm:cxn modelId="{3082C6CB-FAD6-48D2-944C-FDA2139EFFFC}" type="presParOf" srcId="{9BB83893-2BFD-48F1-ABAF-2868B7E94B0A}" destId="{C974FF2C-4BD5-4116-BD46-DE3BFFC2ED14}" srcOrd="0" destOrd="0" presId="urn:microsoft.com/office/officeart/2005/8/layout/hierarchy1"/>
    <dgm:cxn modelId="{6CE6DD47-BEF4-4291-812A-253F939A857E}" type="presParOf" srcId="{9BB83893-2BFD-48F1-ABAF-2868B7E94B0A}" destId="{BCD3F77B-C7A0-4005-BD28-C38903FFF67F}" srcOrd="1" destOrd="0" presId="urn:microsoft.com/office/officeart/2005/8/layout/hierarchy1"/>
    <dgm:cxn modelId="{5323125D-4CE7-4E93-9302-7E487A254A92}" type="presParOf" srcId="{0D4B54A1-1CF1-4D2D-8910-F9C61E338116}" destId="{77FD1C0A-4D9E-4DB5-B548-FB8BC3692BDB}" srcOrd="1" destOrd="0" presId="urn:microsoft.com/office/officeart/2005/8/layout/hierarchy1"/>
    <dgm:cxn modelId="{04BFC08B-ACCD-4031-BA97-17773FC1A781}" type="presParOf" srcId="{77FD1C0A-4D9E-4DB5-B548-FB8BC3692BDB}" destId="{00866635-F675-4AC1-931C-A18AE601FF3F}" srcOrd="0" destOrd="0" presId="urn:microsoft.com/office/officeart/2005/8/layout/hierarchy1"/>
    <dgm:cxn modelId="{05EC3D08-7348-45CD-97A3-3A368C9371EA}" type="presParOf" srcId="{77FD1C0A-4D9E-4DB5-B548-FB8BC3692BDB}" destId="{C8C4A652-E05D-40A3-8E60-8019A6EF2EAA}" srcOrd="1" destOrd="0" presId="urn:microsoft.com/office/officeart/2005/8/layout/hierarchy1"/>
    <dgm:cxn modelId="{0AA0B3AB-6786-4749-A0EA-F1E776307493}" type="presParOf" srcId="{C8C4A652-E05D-40A3-8E60-8019A6EF2EAA}" destId="{E69D546C-A065-42C7-9209-2F8C691B9085}" srcOrd="0" destOrd="0" presId="urn:microsoft.com/office/officeart/2005/8/layout/hierarchy1"/>
    <dgm:cxn modelId="{7CA9BAD6-0467-4147-BABF-AB5A660E8151}" type="presParOf" srcId="{E69D546C-A065-42C7-9209-2F8C691B9085}" destId="{05182114-E3B0-4921-AC7E-BD115566420D}" srcOrd="0" destOrd="0" presId="urn:microsoft.com/office/officeart/2005/8/layout/hierarchy1"/>
    <dgm:cxn modelId="{D6F1608D-96BD-4477-A838-A73C903ECC0A}" type="presParOf" srcId="{E69D546C-A065-42C7-9209-2F8C691B9085}" destId="{FAE8AAAE-D225-4176-A806-6AC70A076CFF}" srcOrd="1" destOrd="0" presId="urn:microsoft.com/office/officeart/2005/8/layout/hierarchy1"/>
    <dgm:cxn modelId="{4E6EADF0-7F9F-48D7-BB05-5E1CCA2FC4B4}" type="presParOf" srcId="{C8C4A652-E05D-40A3-8E60-8019A6EF2EAA}" destId="{B1339B21-7D1C-4104-A12B-2F7AF02B0A40}" srcOrd="1" destOrd="0" presId="urn:microsoft.com/office/officeart/2005/8/layout/hierarchy1"/>
    <dgm:cxn modelId="{E054AD3B-C8AD-4150-BB99-9DAF5ABC5030}" type="presParOf" srcId="{239052B3-D5FE-4C6F-BFE6-9A621FFAD956}" destId="{C53873FE-9D4D-419B-81E2-EAE789A78389}" srcOrd="2" destOrd="0" presId="urn:microsoft.com/office/officeart/2005/8/layout/hierarchy1"/>
    <dgm:cxn modelId="{87461E07-8746-407D-9A99-867EB73200A9}" type="presParOf" srcId="{239052B3-D5FE-4C6F-BFE6-9A621FFAD956}" destId="{F233E15D-C523-400F-9D45-E581AEA49D83}" srcOrd="3" destOrd="0" presId="urn:microsoft.com/office/officeart/2005/8/layout/hierarchy1"/>
    <dgm:cxn modelId="{554E802F-EEEA-49C4-B126-676D15EB6657}" type="presParOf" srcId="{F233E15D-C523-400F-9D45-E581AEA49D83}" destId="{1A366389-EBA6-4DCA-9995-48E6A124065C}" srcOrd="0" destOrd="0" presId="urn:microsoft.com/office/officeart/2005/8/layout/hierarchy1"/>
    <dgm:cxn modelId="{29E2CBDC-B7B7-47E9-9C44-167823312C50}" type="presParOf" srcId="{1A366389-EBA6-4DCA-9995-48E6A124065C}" destId="{056919D4-AF7E-431E-9C74-BD3E71B83047}" srcOrd="0" destOrd="0" presId="urn:microsoft.com/office/officeart/2005/8/layout/hierarchy1"/>
    <dgm:cxn modelId="{FBE52521-832B-4BE3-A3C8-A4BE0D8B2A3C}" type="presParOf" srcId="{1A366389-EBA6-4DCA-9995-48E6A124065C}" destId="{FCA272CB-5752-4ADB-94EE-E4C1C06F23F0}" srcOrd="1" destOrd="0" presId="urn:microsoft.com/office/officeart/2005/8/layout/hierarchy1"/>
    <dgm:cxn modelId="{ED33C1B3-F1AC-4489-9E92-02AFA160C6B4}" type="presParOf" srcId="{F233E15D-C523-400F-9D45-E581AEA49D83}" destId="{CFA4F6F3-3A59-48EB-9ACF-1CA1F7F28744}" srcOrd="1" destOrd="0" presId="urn:microsoft.com/office/officeart/2005/8/layout/hierarchy1"/>
    <dgm:cxn modelId="{8BA293FF-72DF-4032-B7AB-9925DDF628BE}" type="presParOf" srcId="{239052B3-D5FE-4C6F-BFE6-9A621FFAD956}" destId="{2D7E43AD-B74E-4050-937F-6FC1F7169534}" srcOrd="4" destOrd="0" presId="urn:microsoft.com/office/officeart/2005/8/layout/hierarchy1"/>
    <dgm:cxn modelId="{4EF48CD7-221E-4C8A-B278-EE29989B682C}" type="presParOf" srcId="{239052B3-D5FE-4C6F-BFE6-9A621FFAD956}" destId="{387FC176-ABE9-4BD5-B69D-6E3C8A993977}" srcOrd="5" destOrd="0" presId="urn:microsoft.com/office/officeart/2005/8/layout/hierarchy1"/>
    <dgm:cxn modelId="{298C9973-CF37-4F32-89A5-D8260545B23B}" type="presParOf" srcId="{387FC176-ABE9-4BD5-B69D-6E3C8A993977}" destId="{466EC5BC-4CF4-4FB9-B02E-EDF684B0B864}" srcOrd="0" destOrd="0" presId="urn:microsoft.com/office/officeart/2005/8/layout/hierarchy1"/>
    <dgm:cxn modelId="{A4D9162F-2677-479D-9809-429924488553}" type="presParOf" srcId="{466EC5BC-4CF4-4FB9-B02E-EDF684B0B864}" destId="{FB69677B-8005-41F3-8711-066014F1D186}" srcOrd="0" destOrd="0" presId="urn:microsoft.com/office/officeart/2005/8/layout/hierarchy1"/>
    <dgm:cxn modelId="{B7ADA64B-C07C-48D7-AAFD-18427A3CCB59}" type="presParOf" srcId="{466EC5BC-4CF4-4FB9-B02E-EDF684B0B864}" destId="{4692E9BA-8747-43A0-8C50-4A0F783E6548}" srcOrd="1" destOrd="0" presId="urn:microsoft.com/office/officeart/2005/8/layout/hierarchy1"/>
    <dgm:cxn modelId="{59A46E92-98E1-4472-888D-B0F77C3CC428}" type="presParOf" srcId="{387FC176-ABE9-4BD5-B69D-6E3C8A993977}" destId="{C933B28F-5A87-4624-96A6-78F2ABAABB66}" srcOrd="1" destOrd="0" presId="urn:microsoft.com/office/officeart/2005/8/layout/hierarchy1"/>
    <dgm:cxn modelId="{55417848-1CA7-4F34-93BC-9CE9BE44B192}" type="presParOf" srcId="{C933B28F-5A87-4624-96A6-78F2ABAABB66}" destId="{42257B39-8F47-448E-832E-DEE374084896}" srcOrd="0" destOrd="0" presId="urn:microsoft.com/office/officeart/2005/8/layout/hierarchy1"/>
    <dgm:cxn modelId="{0E130D26-F1DA-420B-94CE-45A82CD49E85}" type="presParOf" srcId="{C933B28F-5A87-4624-96A6-78F2ABAABB66}" destId="{BA770D56-4C62-461F-8CE6-176502FB2442}" srcOrd="1" destOrd="0" presId="urn:microsoft.com/office/officeart/2005/8/layout/hierarchy1"/>
    <dgm:cxn modelId="{2E283693-1F86-4624-A5BA-866D8F69A518}" type="presParOf" srcId="{BA770D56-4C62-461F-8CE6-176502FB2442}" destId="{45678FBD-D15E-458A-B327-FDF23CA432FA}" srcOrd="0" destOrd="0" presId="urn:microsoft.com/office/officeart/2005/8/layout/hierarchy1"/>
    <dgm:cxn modelId="{ABE70D9A-C08C-4CA4-9AD8-B2EDA53BF0BE}" type="presParOf" srcId="{45678FBD-D15E-458A-B327-FDF23CA432FA}" destId="{157980FE-AFDA-4459-9BC1-B74FFFAF3A5F}" srcOrd="0" destOrd="0" presId="urn:microsoft.com/office/officeart/2005/8/layout/hierarchy1"/>
    <dgm:cxn modelId="{5C93ED7D-7923-4C8E-8933-C776162C1EDC}" type="presParOf" srcId="{45678FBD-D15E-458A-B327-FDF23CA432FA}" destId="{B31939C5-84C7-4D6E-89CB-F7F3AE8B0B6C}" srcOrd="1" destOrd="0" presId="urn:microsoft.com/office/officeart/2005/8/layout/hierarchy1"/>
    <dgm:cxn modelId="{6B2009B9-1AD8-40A6-80C7-10546B96938E}" type="presParOf" srcId="{BA770D56-4C62-461F-8CE6-176502FB2442}" destId="{67C1F9E3-A10D-4274-8CEE-D15CD7D0E5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F5A049-D4E2-4AFC-8478-B8EBB2EFF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1BF30-1380-4671-A1DF-C7F161D8B5CC}">
      <dgm:prSet phldrT="[Text]"/>
      <dgm:spPr/>
      <dgm:t>
        <a:bodyPr/>
        <a:lstStyle/>
        <a:p>
          <a:r>
            <a:rPr lang="en-US" dirty="0" smtClean="0"/>
            <a:t>&lt;Tomcat home&gt;</a:t>
          </a:r>
          <a:endParaRPr lang="en-US" dirty="0"/>
        </a:p>
      </dgm:t>
    </dgm:pt>
    <dgm:pt modelId="{8441069F-A612-4191-B559-786D3B86A7FE}" type="parTrans" cxnId="{866A98CE-E0FA-4E64-8BAB-34302C966F45}">
      <dgm:prSet/>
      <dgm:spPr/>
      <dgm:t>
        <a:bodyPr/>
        <a:lstStyle/>
        <a:p>
          <a:endParaRPr lang="en-US"/>
        </a:p>
      </dgm:t>
    </dgm:pt>
    <dgm:pt modelId="{FFC2C72A-5D2D-4374-8523-EB5261BBE957}" type="sibTrans" cxnId="{866A98CE-E0FA-4E64-8BAB-34302C966F45}">
      <dgm:prSet/>
      <dgm:spPr/>
      <dgm:t>
        <a:bodyPr/>
        <a:lstStyle/>
        <a:p>
          <a:endParaRPr lang="en-US"/>
        </a:p>
      </dgm:t>
    </dgm:pt>
    <dgm:pt modelId="{0DB50E81-BAD0-4CE7-B6BA-42ECCBDA0422}">
      <dgm:prSet phldrT="[Text]"/>
      <dgm:spPr/>
      <dgm:t>
        <a:bodyPr/>
        <a:lstStyle/>
        <a:p>
          <a:r>
            <a:rPr lang="en-US" dirty="0" err="1" smtClean="0"/>
            <a:t>webapps</a:t>
          </a:r>
          <a:endParaRPr lang="en-US" dirty="0"/>
        </a:p>
      </dgm:t>
    </dgm:pt>
    <dgm:pt modelId="{224D5FD8-B2F6-41FD-9290-0DEFA5D9DFDB}" type="parTrans" cxnId="{F1784081-8E49-41BE-AB84-BEC8C98A7E4F}">
      <dgm:prSet/>
      <dgm:spPr/>
      <dgm:t>
        <a:bodyPr/>
        <a:lstStyle/>
        <a:p>
          <a:endParaRPr lang="en-US"/>
        </a:p>
      </dgm:t>
    </dgm:pt>
    <dgm:pt modelId="{C32C8A46-A9D4-4321-BF6C-0EBB3469C503}" type="sibTrans" cxnId="{F1784081-8E49-41BE-AB84-BEC8C98A7E4F}">
      <dgm:prSet/>
      <dgm:spPr/>
      <dgm:t>
        <a:bodyPr/>
        <a:lstStyle/>
        <a:p>
          <a:endParaRPr lang="en-US"/>
        </a:p>
      </dgm:t>
    </dgm:pt>
    <dgm:pt modelId="{A7AB1EDC-76EE-4762-9F0F-44958B82C02E}">
      <dgm:prSet phldrT="[Text]"/>
      <dgm:spPr/>
      <dgm:t>
        <a:bodyPr/>
        <a:lstStyle/>
        <a:p>
          <a:r>
            <a:rPr lang="en-US" dirty="0" err="1" smtClean="0"/>
            <a:t>firstwebapp</a:t>
          </a:r>
          <a:endParaRPr lang="en-US" dirty="0"/>
        </a:p>
      </dgm:t>
    </dgm:pt>
    <dgm:pt modelId="{F2DF9408-EA1F-4B2F-8253-6CABC95478C5}" type="parTrans" cxnId="{531A3EB6-B7B8-4284-BFA9-3055DEC35E43}">
      <dgm:prSet/>
      <dgm:spPr/>
      <dgm:t>
        <a:bodyPr/>
        <a:lstStyle/>
        <a:p>
          <a:endParaRPr lang="en-US"/>
        </a:p>
      </dgm:t>
    </dgm:pt>
    <dgm:pt modelId="{970CEEBA-023F-413B-A901-4293B71CA8BE}" type="sibTrans" cxnId="{531A3EB6-B7B8-4284-BFA9-3055DEC35E43}">
      <dgm:prSet/>
      <dgm:spPr/>
      <dgm:t>
        <a:bodyPr/>
        <a:lstStyle/>
        <a:p>
          <a:endParaRPr lang="en-US"/>
        </a:p>
      </dgm:t>
    </dgm:pt>
    <dgm:pt modelId="{4EE12038-8BA7-4513-804C-28F80483EF3C}">
      <dgm:prSet phldrT="[Text]"/>
      <dgm:spPr/>
      <dgm:t>
        <a:bodyPr/>
        <a:lstStyle/>
        <a:p>
          <a:r>
            <a:rPr lang="en-US" dirty="0" smtClean="0"/>
            <a:t>WEB-INF</a:t>
          </a:r>
          <a:endParaRPr lang="en-US" dirty="0"/>
        </a:p>
      </dgm:t>
    </dgm:pt>
    <dgm:pt modelId="{521F24E0-CC2C-41D1-A3C4-E74723B1C5EF}" type="parTrans" cxnId="{A6C1DE03-4C81-4BEB-A9A5-07EEBCA023B8}">
      <dgm:prSet/>
      <dgm:spPr/>
      <dgm:t>
        <a:bodyPr/>
        <a:lstStyle/>
        <a:p>
          <a:endParaRPr lang="en-US"/>
        </a:p>
      </dgm:t>
    </dgm:pt>
    <dgm:pt modelId="{65A1A46D-12B2-4179-B25C-48C098FC0383}" type="sibTrans" cxnId="{A6C1DE03-4C81-4BEB-A9A5-07EEBCA023B8}">
      <dgm:prSet/>
      <dgm:spPr/>
      <dgm:t>
        <a:bodyPr/>
        <a:lstStyle/>
        <a:p>
          <a:endParaRPr lang="en-US"/>
        </a:p>
      </dgm:t>
    </dgm:pt>
    <dgm:pt modelId="{D8B27715-F21E-4006-B2B4-21753198F63E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 smtClean="0"/>
            <a:t>web.xml</a:t>
          </a:r>
          <a:endParaRPr lang="en-US" dirty="0"/>
        </a:p>
      </dgm:t>
    </dgm:pt>
    <dgm:pt modelId="{3F22FFB9-7242-4286-B1E1-12071E67051A}" type="parTrans" cxnId="{83A7D45B-A0A0-4A73-A90F-A05DA199CEC2}">
      <dgm:prSet/>
      <dgm:spPr/>
      <dgm:t>
        <a:bodyPr/>
        <a:lstStyle/>
        <a:p>
          <a:endParaRPr lang="en-US"/>
        </a:p>
      </dgm:t>
    </dgm:pt>
    <dgm:pt modelId="{4E7B563E-89B8-4B59-A09F-43285B2C759C}" type="sibTrans" cxnId="{83A7D45B-A0A0-4A73-A90F-A05DA199CEC2}">
      <dgm:prSet/>
      <dgm:spPr/>
      <dgm:t>
        <a:bodyPr/>
        <a:lstStyle/>
        <a:p>
          <a:endParaRPr lang="en-US"/>
        </a:p>
      </dgm:t>
    </dgm:pt>
    <dgm:pt modelId="{602DA345-7049-497F-BC6E-0B02183EF361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E509EE8D-3418-4AB0-9E9F-A1DCDAB11DEA}" type="parTrans" cxnId="{9BAD1D90-69BC-46B2-B5A8-40A67ABD8CCD}">
      <dgm:prSet/>
      <dgm:spPr/>
      <dgm:t>
        <a:bodyPr/>
        <a:lstStyle/>
        <a:p>
          <a:endParaRPr lang="en-US"/>
        </a:p>
      </dgm:t>
    </dgm:pt>
    <dgm:pt modelId="{C3443C8F-9494-4B2D-BFB5-ABA63E7D3AE7}" type="sibTrans" cxnId="{9BAD1D90-69BC-46B2-B5A8-40A67ABD8CCD}">
      <dgm:prSet/>
      <dgm:spPr/>
      <dgm:t>
        <a:bodyPr/>
        <a:lstStyle/>
        <a:p>
          <a:endParaRPr lang="en-US"/>
        </a:p>
      </dgm:t>
    </dgm:pt>
    <dgm:pt modelId="{7E8D5BE3-56F2-4B99-A3B5-92CE4AA03F22}">
      <dgm:prSet phldrT="[Text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dirty="0" err="1" smtClean="0"/>
            <a:t>FirstServlet.class</a:t>
          </a:r>
          <a:endParaRPr lang="en-US" dirty="0"/>
        </a:p>
      </dgm:t>
    </dgm:pt>
    <dgm:pt modelId="{81C55067-1D4E-40AD-A562-34D6771DC1E6}" type="parTrans" cxnId="{4ACC76B1-C4C6-4E60-A274-83DCC67C457E}">
      <dgm:prSet/>
      <dgm:spPr/>
      <dgm:t>
        <a:bodyPr/>
        <a:lstStyle/>
        <a:p>
          <a:endParaRPr lang="en-US"/>
        </a:p>
      </dgm:t>
    </dgm:pt>
    <dgm:pt modelId="{340E139E-2BBF-4BB1-8B2F-A5C21A59FBAE}" type="sibTrans" cxnId="{4ACC76B1-C4C6-4E60-A274-83DCC67C457E}">
      <dgm:prSet/>
      <dgm:spPr/>
      <dgm:t>
        <a:bodyPr/>
        <a:lstStyle/>
        <a:p>
          <a:endParaRPr lang="en-US"/>
        </a:p>
      </dgm:t>
    </dgm:pt>
    <dgm:pt modelId="{53067CB9-C9E9-4A9F-9208-DBDADE3BCACB}">
      <dgm:prSet phldrT="[Text]"/>
      <dgm:spPr/>
      <dgm:t>
        <a:bodyPr/>
        <a:lstStyle/>
        <a:p>
          <a:r>
            <a:rPr lang="en-US" dirty="0" err="1" smtClean="0"/>
            <a:t>servletfun</a:t>
          </a:r>
          <a:endParaRPr lang="en-US" dirty="0"/>
        </a:p>
      </dgm:t>
    </dgm:pt>
    <dgm:pt modelId="{50178FCB-8C6A-43D3-A241-EEA755A2E88C}" type="parTrans" cxnId="{23ED2302-2D55-439A-906D-4E1583D9AAE7}">
      <dgm:prSet/>
      <dgm:spPr/>
      <dgm:t>
        <a:bodyPr/>
        <a:lstStyle/>
        <a:p>
          <a:endParaRPr lang="en-US"/>
        </a:p>
      </dgm:t>
    </dgm:pt>
    <dgm:pt modelId="{509AD931-C558-4D4E-BE9F-4516E6E3120E}" type="sibTrans" cxnId="{23ED2302-2D55-439A-906D-4E1583D9AAE7}">
      <dgm:prSet/>
      <dgm:spPr/>
    </dgm:pt>
    <dgm:pt modelId="{9BF31B8E-E182-439E-8D6D-22ECA3F810D6}" type="pres">
      <dgm:prSet presAssocID="{5CF5A049-D4E2-4AFC-8478-B8EBB2EFF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76849-B62A-4BC5-9C56-43B236375A80}" type="pres">
      <dgm:prSet presAssocID="{8CF1BF30-1380-4671-A1DF-C7F161D8B5CC}" presName="hierRoot1" presStyleCnt="0"/>
      <dgm:spPr/>
    </dgm:pt>
    <dgm:pt modelId="{6ECE8CAF-885E-4B11-AE62-05422345C21F}" type="pres">
      <dgm:prSet presAssocID="{8CF1BF30-1380-4671-A1DF-C7F161D8B5CC}" presName="composite" presStyleCnt="0"/>
      <dgm:spPr/>
    </dgm:pt>
    <dgm:pt modelId="{D03D1FCC-8156-4B27-B67C-CF81C8EBA26A}" type="pres">
      <dgm:prSet presAssocID="{8CF1BF30-1380-4671-A1DF-C7F161D8B5CC}" presName="background" presStyleLbl="node0" presStyleIdx="0" presStyleCnt="1"/>
      <dgm:spPr/>
    </dgm:pt>
    <dgm:pt modelId="{2312A472-8397-4A87-B446-77EF8647BEEE}" type="pres">
      <dgm:prSet presAssocID="{8CF1BF30-1380-4671-A1DF-C7F161D8B5C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CBD82-DF79-4297-85E4-B6221D5C73E3}" type="pres">
      <dgm:prSet presAssocID="{8CF1BF30-1380-4671-A1DF-C7F161D8B5CC}" presName="hierChild2" presStyleCnt="0"/>
      <dgm:spPr/>
    </dgm:pt>
    <dgm:pt modelId="{6530C8BC-A4B0-4943-9274-24A8274A9435}" type="pres">
      <dgm:prSet presAssocID="{224D5FD8-B2F6-41FD-9290-0DEFA5D9DFDB}" presName="Name10" presStyleLbl="parChTrans1D2" presStyleIdx="0" presStyleCnt="1"/>
      <dgm:spPr/>
      <dgm:t>
        <a:bodyPr/>
        <a:lstStyle/>
        <a:p>
          <a:endParaRPr lang="en-US"/>
        </a:p>
      </dgm:t>
    </dgm:pt>
    <dgm:pt modelId="{B02B6370-F328-4A45-B477-57B1EA7044E1}" type="pres">
      <dgm:prSet presAssocID="{0DB50E81-BAD0-4CE7-B6BA-42ECCBDA0422}" presName="hierRoot2" presStyleCnt="0"/>
      <dgm:spPr/>
    </dgm:pt>
    <dgm:pt modelId="{AA8FA3AC-D671-4B19-9F3E-B6CD4A796271}" type="pres">
      <dgm:prSet presAssocID="{0DB50E81-BAD0-4CE7-B6BA-42ECCBDA0422}" presName="composite2" presStyleCnt="0"/>
      <dgm:spPr/>
    </dgm:pt>
    <dgm:pt modelId="{ABCF961E-B3C7-44FA-A75B-7A9F9EC7B6E8}" type="pres">
      <dgm:prSet presAssocID="{0DB50E81-BAD0-4CE7-B6BA-42ECCBDA0422}" presName="background2" presStyleLbl="node2" presStyleIdx="0" presStyleCnt="1"/>
      <dgm:spPr/>
    </dgm:pt>
    <dgm:pt modelId="{E2D96D91-6B32-4EBA-8EE0-EE85478899B7}" type="pres">
      <dgm:prSet presAssocID="{0DB50E81-BAD0-4CE7-B6BA-42ECCBDA0422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21185B-EE08-4BF6-899B-35FCB36A0237}" type="pres">
      <dgm:prSet presAssocID="{0DB50E81-BAD0-4CE7-B6BA-42ECCBDA0422}" presName="hierChild3" presStyleCnt="0"/>
      <dgm:spPr/>
    </dgm:pt>
    <dgm:pt modelId="{24314F6D-C84B-4E15-B517-05193C9B5189}" type="pres">
      <dgm:prSet presAssocID="{F2DF9408-EA1F-4B2F-8253-6CABC95478C5}" presName="Name17" presStyleLbl="parChTrans1D3" presStyleIdx="0" presStyleCnt="1"/>
      <dgm:spPr/>
      <dgm:t>
        <a:bodyPr/>
        <a:lstStyle/>
        <a:p>
          <a:endParaRPr lang="en-US"/>
        </a:p>
      </dgm:t>
    </dgm:pt>
    <dgm:pt modelId="{3B14618A-49E0-4C1F-9D26-5FFDA852EA9F}" type="pres">
      <dgm:prSet presAssocID="{A7AB1EDC-76EE-4762-9F0F-44958B82C02E}" presName="hierRoot3" presStyleCnt="0"/>
      <dgm:spPr/>
    </dgm:pt>
    <dgm:pt modelId="{6199E17B-57BB-4059-AA97-59B938B5CAC6}" type="pres">
      <dgm:prSet presAssocID="{A7AB1EDC-76EE-4762-9F0F-44958B82C02E}" presName="composite3" presStyleCnt="0"/>
      <dgm:spPr/>
    </dgm:pt>
    <dgm:pt modelId="{F1D3B549-6C82-4C0B-8CC0-62279D78AF79}" type="pres">
      <dgm:prSet presAssocID="{A7AB1EDC-76EE-4762-9F0F-44958B82C02E}" presName="background3" presStyleLbl="node3" presStyleIdx="0" presStyleCnt="1"/>
      <dgm:spPr/>
    </dgm:pt>
    <dgm:pt modelId="{A6FA0358-C6F1-417F-A20B-EDBE38900CED}" type="pres">
      <dgm:prSet presAssocID="{A7AB1EDC-76EE-4762-9F0F-44958B82C02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61ED1-1C4A-4D33-A26C-48EBFD59C467}" type="pres">
      <dgm:prSet presAssocID="{A7AB1EDC-76EE-4762-9F0F-44958B82C02E}" presName="hierChild4" presStyleCnt="0"/>
      <dgm:spPr/>
    </dgm:pt>
    <dgm:pt modelId="{71A2591E-1BCE-414A-8CCF-C6C3A10BB3E4}" type="pres">
      <dgm:prSet presAssocID="{521F24E0-CC2C-41D1-A3C4-E74723B1C5E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0F0EFABF-D9CC-4BC4-B3DD-BF5CD68BB43B}" type="pres">
      <dgm:prSet presAssocID="{4EE12038-8BA7-4513-804C-28F80483EF3C}" presName="hierRoot4" presStyleCnt="0"/>
      <dgm:spPr/>
    </dgm:pt>
    <dgm:pt modelId="{828D2480-42AE-4DA7-B94D-4162F7488F19}" type="pres">
      <dgm:prSet presAssocID="{4EE12038-8BA7-4513-804C-28F80483EF3C}" presName="composite4" presStyleCnt="0"/>
      <dgm:spPr/>
    </dgm:pt>
    <dgm:pt modelId="{8E654DF4-879C-4DEE-8A88-1393D5904215}" type="pres">
      <dgm:prSet presAssocID="{4EE12038-8BA7-4513-804C-28F80483EF3C}" presName="background4" presStyleLbl="node4" presStyleIdx="0" presStyleCnt="5"/>
      <dgm:spPr/>
    </dgm:pt>
    <dgm:pt modelId="{3442B4D5-CA89-4526-9E94-287D390BB3DB}" type="pres">
      <dgm:prSet presAssocID="{4EE12038-8BA7-4513-804C-28F80483EF3C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C9F03-8A52-44D7-AE3F-5EE018A02BFF}" type="pres">
      <dgm:prSet presAssocID="{4EE12038-8BA7-4513-804C-28F80483EF3C}" presName="hierChild5" presStyleCnt="0"/>
      <dgm:spPr/>
    </dgm:pt>
    <dgm:pt modelId="{BCF88B63-BE0D-4FCD-9ED1-120365307747}" type="pres">
      <dgm:prSet presAssocID="{E509EE8D-3418-4AB0-9E9F-A1DCDAB11DEA}" presName="Name23" presStyleLbl="parChTrans1D4" presStyleIdx="1" presStyleCnt="5"/>
      <dgm:spPr/>
      <dgm:t>
        <a:bodyPr/>
        <a:lstStyle/>
        <a:p>
          <a:endParaRPr lang="en-US"/>
        </a:p>
      </dgm:t>
    </dgm:pt>
    <dgm:pt modelId="{D64C47B6-02D6-492C-9F59-B0C5F031702B}" type="pres">
      <dgm:prSet presAssocID="{602DA345-7049-497F-BC6E-0B02183EF361}" presName="hierRoot4" presStyleCnt="0"/>
      <dgm:spPr/>
    </dgm:pt>
    <dgm:pt modelId="{135A1010-4504-4A81-A5B2-B860482A64D7}" type="pres">
      <dgm:prSet presAssocID="{602DA345-7049-497F-BC6E-0B02183EF361}" presName="composite4" presStyleCnt="0"/>
      <dgm:spPr/>
    </dgm:pt>
    <dgm:pt modelId="{7A7DA89B-87E7-45E8-8776-19D6ED8C538B}" type="pres">
      <dgm:prSet presAssocID="{602DA345-7049-497F-BC6E-0B02183EF361}" presName="background4" presStyleLbl="node4" presStyleIdx="1" presStyleCnt="5"/>
      <dgm:spPr/>
    </dgm:pt>
    <dgm:pt modelId="{800B6BCB-1A7E-41A8-8F08-E0835275B9F0}" type="pres">
      <dgm:prSet presAssocID="{602DA345-7049-497F-BC6E-0B02183EF361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799B8-1151-49B4-B2E1-3B55C6D2D675}" type="pres">
      <dgm:prSet presAssocID="{602DA345-7049-497F-BC6E-0B02183EF361}" presName="hierChild5" presStyleCnt="0"/>
      <dgm:spPr/>
    </dgm:pt>
    <dgm:pt modelId="{51E1FD70-F8E4-46BB-B52A-73A9E95DD41C}" type="pres">
      <dgm:prSet presAssocID="{50178FCB-8C6A-43D3-A241-EEA755A2E88C}" presName="Name23" presStyleLbl="parChTrans1D4" presStyleIdx="2" presStyleCnt="5"/>
      <dgm:spPr/>
      <dgm:t>
        <a:bodyPr/>
        <a:lstStyle/>
        <a:p>
          <a:endParaRPr lang="en-US"/>
        </a:p>
      </dgm:t>
    </dgm:pt>
    <dgm:pt modelId="{B6FE6462-5AE1-41B7-9D12-7ADB63074A16}" type="pres">
      <dgm:prSet presAssocID="{53067CB9-C9E9-4A9F-9208-DBDADE3BCACB}" presName="hierRoot4" presStyleCnt="0"/>
      <dgm:spPr/>
    </dgm:pt>
    <dgm:pt modelId="{E3ADEAEE-D6BC-48FB-B6BF-C2A60DB1DF97}" type="pres">
      <dgm:prSet presAssocID="{53067CB9-C9E9-4A9F-9208-DBDADE3BCACB}" presName="composite4" presStyleCnt="0"/>
      <dgm:spPr/>
    </dgm:pt>
    <dgm:pt modelId="{2EC9A84D-EB03-4E0D-8FAB-6B521FD6068D}" type="pres">
      <dgm:prSet presAssocID="{53067CB9-C9E9-4A9F-9208-DBDADE3BCACB}" presName="background4" presStyleLbl="node4" presStyleIdx="2" presStyleCnt="5"/>
      <dgm:spPr/>
    </dgm:pt>
    <dgm:pt modelId="{1B68534A-FB2A-4C0D-BEDF-942713E89BDA}" type="pres">
      <dgm:prSet presAssocID="{53067CB9-C9E9-4A9F-9208-DBDADE3BCACB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104EB-8E3C-45AC-8809-FFDB2EC82E54}" type="pres">
      <dgm:prSet presAssocID="{53067CB9-C9E9-4A9F-9208-DBDADE3BCACB}" presName="hierChild5" presStyleCnt="0"/>
      <dgm:spPr/>
    </dgm:pt>
    <dgm:pt modelId="{2D5FDE81-93F3-4A4A-89B8-D85154742987}" type="pres">
      <dgm:prSet presAssocID="{81C55067-1D4E-40AD-A562-34D6771DC1E6}" presName="Name23" presStyleLbl="parChTrans1D4" presStyleIdx="3" presStyleCnt="5"/>
      <dgm:spPr/>
      <dgm:t>
        <a:bodyPr/>
        <a:lstStyle/>
        <a:p>
          <a:endParaRPr lang="en-US"/>
        </a:p>
      </dgm:t>
    </dgm:pt>
    <dgm:pt modelId="{7B65BAA9-50EA-4FF4-8C06-02D40FB72673}" type="pres">
      <dgm:prSet presAssocID="{7E8D5BE3-56F2-4B99-A3B5-92CE4AA03F22}" presName="hierRoot4" presStyleCnt="0"/>
      <dgm:spPr/>
    </dgm:pt>
    <dgm:pt modelId="{FA3BDE39-2335-4DB1-AD4F-0139806CEFCD}" type="pres">
      <dgm:prSet presAssocID="{7E8D5BE3-56F2-4B99-A3B5-92CE4AA03F22}" presName="composite4" presStyleCnt="0"/>
      <dgm:spPr/>
    </dgm:pt>
    <dgm:pt modelId="{01B65E83-9B7D-45ED-8DC9-AED3C6886AE1}" type="pres">
      <dgm:prSet presAssocID="{7E8D5BE3-56F2-4B99-A3B5-92CE4AA03F22}" presName="background4" presStyleLbl="node4" presStyleIdx="3" presStyleCnt="5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59C6C6CB-FDCC-46EC-AB7D-808E0AFB36F4}" type="pres">
      <dgm:prSet presAssocID="{7E8D5BE3-56F2-4B99-A3B5-92CE4AA03F22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DB925-CA9F-4BAF-AE96-49FBE1AAD4D0}" type="pres">
      <dgm:prSet presAssocID="{7E8D5BE3-56F2-4B99-A3B5-92CE4AA03F22}" presName="hierChild5" presStyleCnt="0"/>
      <dgm:spPr/>
    </dgm:pt>
    <dgm:pt modelId="{3FA189CF-5BF5-46FE-A535-E5A50F826A19}" type="pres">
      <dgm:prSet presAssocID="{3F22FFB9-7242-4286-B1E1-12071E67051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09583867-6F37-4850-975A-68D55291C68B}" type="pres">
      <dgm:prSet presAssocID="{D8B27715-F21E-4006-B2B4-21753198F63E}" presName="hierRoot4" presStyleCnt="0"/>
      <dgm:spPr/>
    </dgm:pt>
    <dgm:pt modelId="{6F3C29A1-2961-4682-B373-6C7C7CB90BC9}" type="pres">
      <dgm:prSet presAssocID="{D8B27715-F21E-4006-B2B4-21753198F63E}" presName="composite4" presStyleCnt="0"/>
      <dgm:spPr/>
    </dgm:pt>
    <dgm:pt modelId="{81E0DF57-0EA1-4ECD-A17F-8A4C80295CE1}" type="pres">
      <dgm:prSet presAssocID="{D8B27715-F21E-4006-B2B4-21753198F63E}" presName="background4" presStyleLbl="node4" presStyleIdx="4" presStyleCnt="5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BCE61B5F-524A-4769-A59F-5107030136F7}" type="pres">
      <dgm:prSet presAssocID="{D8B27715-F21E-4006-B2B4-21753198F63E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57A2D-02C7-4C28-98C7-D1F6B4192208}" type="pres">
      <dgm:prSet presAssocID="{D8B27715-F21E-4006-B2B4-21753198F63E}" presName="hierChild5" presStyleCnt="0"/>
      <dgm:spPr/>
    </dgm:pt>
  </dgm:ptLst>
  <dgm:cxnLst>
    <dgm:cxn modelId="{83A7D45B-A0A0-4A73-A90F-A05DA199CEC2}" srcId="{4EE12038-8BA7-4513-804C-28F80483EF3C}" destId="{D8B27715-F21E-4006-B2B4-21753198F63E}" srcOrd="1" destOrd="0" parTransId="{3F22FFB9-7242-4286-B1E1-12071E67051A}" sibTransId="{4E7B563E-89B8-4B59-A09F-43285B2C759C}"/>
    <dgm:cxn modelId="{5CD4BD5D-5667-4A39-80C8-89BE285F6CE1}" type="presOf" srcId="{A7AB1EDC-76EE-4762-9F0F-44958B82C02E}" destId="{A6FA0358-C6F1-417F-A20B-EDBE38900CED}" srcOrd="0" destOrd="0" presId="urn:microsoft.com/office/officeart/2005/8/layout/hierarchy1"/>
    <dgm:cxn modelId="{B7F6D5B6-2BB5-4057-8234-BB786864070A}" type="presOf" srcId="{0DB50E81-BAD0-4CE7-B6BA-42ECCBDA0422}" destId="{E2D96D91-6B32-4EBA-8EE0-EE85478899B7}" srcOrd="0" destOrd="0" presId="urn:microsoft.com/office/officeart/2005/8/layout/hierarchy1"/>
    <dgm:cxn modelId="{23ED2302-2D55-439A-906D-4E1583D9AAE7}" srcId="{602DA345-7049-497F-BC6E-0B02183EF361}" destId="{53067CB9-C9E9-4A9F-9208-DBDADE3BCACB}" srcOrd="0" destOrd="0" parTransId="{50178FCB-8C6A-43D3-A241-EEA755A2E88C}" sibTransId="{509AD931-C558-4D4E-BE9F-4516E6E3120E}"/>
    <dgm:cxn modelId="{531A3EB6-B7B8-4284-BFA9-3055DEC35E43}" srcId="{0DB50E81-BAD0-4CE7-B6BA-42ECCBDA0422}" destId="{A7AB1EDC-76EE-4762-9F0F-44958B82C02E}" srcOrd="0" destOrd="0" parTransId="{F2DF9408-EA1F-4B2F-8253-6CABC95478C5}" sibTransId="{970CEEBA-023F-413B-A901-4293B71CA8BE}"/>
    <dgm:cxn modelId="{239D2B3C-5E62-4D81-819C-2FD827DB0BEA}" type="presOf" srcId="{D8B27715-F21E-4006-B2B4-21753198F63E}" destId="{BCE61B5F-524A-4769-A59F-5107030136F7}" srcOrd="0" destOrd="0" presId="urn:microsoft.com/office/officeart/2005/8/layout/hierarchy1"/>
    <dgm:cxn modelId="{F230E05B-0364-4676-BF4E-0CE6F371D185}" type="presOf" srcId="{50178FCB-8C6A-43D3-A241-EEA755A2E88C}" destId="{51E1FD70-F8E4-46BB-B52A-73A9E95DD41C}" srcOrd="0" destOrd="0" presId="urn:microsoft.com/office/officeart/2005/8/layout/hierarchy1"/>
    <dgm:cxn modelId="{EB2B38AF-09B7-4D7C-BE03-D0B397543628}" type="presOf" srcId="{5CF5A049-D4E2-4AFC-8478-B8EBB2EFF4DC}" destId="{9BF31B8E-E182-439E-8D6D-22ECA3F810D6}" srcOrd="0" destOrd="0" presId="urn:microsoft.com/office/officeart/2005/8/layout/hierarchy1"/>
    <dgm:cxn modelId="{882F4FE7-04BD-410B-BC34-29756EA5EF1C}" type="presOf" srcId="{224D5FD8-B2F6-41FD-9290-0DEFA5D9DFDB}" destId="{6530C8BC-A4B0-4943-9274-24A8274A9435}" srcOrd="0" destOrd="0" presId="urn:microsoft.com/office/officeart/2005/8/layout/hierarchy1"/>
    <dgm:cxn modelId="{895F67A0-AB19-45F6-BB45-6A4F3CC987CB}" type="presOf" srcId="{7E8D5BE3-56F2-4B99-A3B5-92CE4AA03F22}" destId="{59C6C6CB-FDCC-46EC-AB7D-808E0AFB36F4}" srcOrd="0" destOrd="0" presId="urn:microsoft.com/office/officeart/2005/8/layout/hierarchy1"/>
    <dgm:cxn modelId="{AA1AF150-C3D1-43DA-A63E-0EB0D82FF793}" type="presOf" srcId="{3F22FFB9-7242-4286-B1E1-12071E67051A}" destId="{3FA189CF-5BF5-46FE-A535-E5A50F826A19}" srcOrd="0" destOrd="0" presId="urn:microsoft.com/office/officeart/2005/8/layout/hierarchy1"/>
    <dgm:cxn modelId="{F1784081-8E49-41BE-AB84-BEC8C98A7E4F}" srcId="{8CF1BF30-1380-4671-A1DF-C7F161D8B5CC}" destId="{0DB50E81-BAD0-4CE7-B6BA-42ECCBDA0422}" srcOrd="0" destOrd="0" parTransId="{224D5FD8-B2F6-41FD-9290-0DEFA5D9DFDB}" sibTransId="{C32C8A46-A9D4-4321-BF6C-0EBB3469C503}"/>
    <dgm:cxn modelId="{679A21B6-162F-49B7-A961-DE4321BCF8D3}" type="presOf" srcId="{53067CB9-C9E9-4A9F-9208-DBDADE3BCACB}" destId="{1B68534A-FB2A-4C0D-BEDF-942713E89BDA}" srcOrd="0" destOrd="0" presId="urn:microsoft.com/office/officeart/2005/8/layout/hierarchy1"/>
    <dgm:cxn modelId="{4ACC76B1-C4C6-4E60-A274-83DCC67C457E}" srcId="{53067CB9-C9E9-4A9F-9208-DBDADE3BCACB}" destId="{7E8D5BE3-56F2-4B99-A3B5-92CE4AA03F22}" srcOrd="0" destOrd="0" parTransId="{81C55067-1D4E-40AD-A562-34D6771DC1E6}" sibTransId="{340E139E-2BBF-4BB1-8B2F-A5C21A59FBAE}"/>
    <dgm:cxn modelId="{7252A178-8CCE-4AD0-AEC3-DCBEB2EDC73C}" type="presOf" srcId="{81C55067-1D4E-40AD-A562-34D6771DC1E6}" destId="{2D5FDE81-93F3-4A4A-89B8-D85154742987}" srcOrd="0" destOrd="0" presId="urn:microsoft.com/office/officeart/2005/8/layout/hierarchy1"/>
    <dgm:cxn modelId="{50726F69-2214-4A50-8AB6-D69DC32CB284}" type="presOf" srcId="{602DA345-7049-497F-BC6E-0B02183EF361}" destId="{800B6BCB-1A7E-41A8-8F08-E0835275B9F0}" srcOrd="0" destOrd="0" presId="urn:microsoft.com/office/officeart/2005/8/layout/hierarchy1"/>
    <dgm:cxn modelId="{866A98CE-E0FA-4E64-8BAB-34302C966F45}" srcId="{5CF5A049-D4E2-4AFC-8478-B8EBB2EFF4DC}" destId="{8CF1BF30-1380-4671-A1DF-C7F161D8B5CC}" srcOrd="0" destOrd="0" parTransId="{8441069F-A612-4191-B559-786D3B86A7FE}" sibTransId="{FFC2C72A-5D2D-4374-8523-EB5261BBE957}"/>
    <dgm:cxn modelId="{721B2DDD-97D6-434B-9247-D26082D411A0}" type="presOf" srcId="{8CF1BF30-1380-4671-A1DF-C7F161D8B5CC}" destId="{2312A472-8397-4A87-B446-77EF8647BEEE}" srcOrd="0" destOrd="0" presId="urn:microsoft.com/office/officeart/2005/8/layout/hierarchy1"/>
    <dgm:cxn modelId="{0861FA92-EE76-408E-91EE-736126A7FB97}" type="presOf" srcId="{4EE12038-8BA7-4513-804C-28F80483EF3C}" destId="{3442B4D5-CA89-4526-9E94-287D390BB3DB}" srcOrd="0" destOrd="0" presId="urn:microsoft.com/office/officeart/2005/8/layout/hierarchy1"/>
    <dgm:cxn modelId="{9BAD1D90-69BC-46B2-B5A8-40A67ABD8CCD}" srcId="{4EE12038-8BA7-4513-804C-28F80483EF3C}" destId="{602DA345-7049-497F-BC6E-0B02183EF361}" srcOrd="0" destOrd="0" parTransId="{E509EE8D-3418-4AB0-9E9F-A1DCDAB11DEA}" sibTransId="{C3443C8F-9494-4B2D-BFB5-ABA63E7D3AE7}"/>
    <dgm:cxn modelId="{355047D1-03D1-488A-91EB-53C91BABBC57}" type="presOf" srcId="{E509EE8D-3418-4AB0-9E9F-A1DCDAB11DEA}" destId="{BCF88B63-BE0D-4FCD-9ED1-120365307747}" srcOrd="0" destOrd="0" presId="urn:microsoft.com/office/officeart/2005/8/layout/hierarchy1"/>
    <dgm:cxn modelId="{D1EC1B03-7EC1-4904-AEE3-061FA4E5B44D}" type="presOf" srcId="{521F24E0-CC2C-41D1-A3C4-E74723B1C5EF}" destId="{71A2591E-1BCE-414A-8CCF-C6C3A10BB3E4}" srcOrd="0" destOrd="0" presId="urn:microsoft.com/office/officeart/2005/8/layout/hierarchy1"/>
    <dgm:cxn modelId="{0C245AE6-45B5-440B-909F-1DC1C82D111D}" type="presOf" srcId="{F2DF9408-EA1F-4B2F-8253-6CABC95478C5}" destId="{24314F6D-C84B-4E15-B517-05193C9B5189}" srcOrd="0" destOrd="0" presId="urn:microsoft.com/office/officeart/2005/8/layout/hierarchy1"/>
    <dgm:cxn modelId="{A6C1DE03-4C81-4BEB-A9A5-07EEBCA023B8}" srcId="{A7AB1EDC-76EE-4762-9F0F-44958B82C02E}" destId="{4EE12038-8BA7-4513-804C-28F80483EF3C}" srcOrd="0" destOrd="0" parTransId="{521F24E0-CC2C-41D1-A3C4-E74723B1C5EF}" sibTransId="{65A1A46D-12B2-4179-B25C-48C098FC0383}"/>
    <dgm:cxn modelId="{79400885-0E85-4048-B1E8-E80CA10993DD}" type="presParOf" srcId="{9BF31B8E-E182-439E-8D6D-22ECA3F810D6}" destId="{85276849-B62A-4BC5-9C56-43B236375A80}" srcOrd="0" destOrd="0" presId="urn:microsoft.com/office/officeart/2005/8/layout/hierarchy1"/>
    <dgm:cxn modelId="{8D880217-BB8A-44AE-958B-35AF37DB5CA0}" type="presParOf" srcId="{85276849-B62A-4BC5-9C56-43B236375A80}" destId="{6ECE8CAF-885E-4B11-AE62-05422345C21F}" srcOrd="0" destOrd="0" presId="urn:microsoft.com/office/officeart/2005/8/layout/hierarchy1"/>
    <dgm:cxn modelId="{7DE2C7A0-1EBB-4098-985C-09503FCCB3C6}" type="presParOf" srcId="{6ECE8CAF-885E-4B11-AE62-05422345C21F}" destId="{D03D1FCC-8156-4B27-B67C-CF81C8EBA26A}" srcOrd="0" destOrd="0" presId="urn:microsoft.com/office/officeart/2005/8/layout/hierarchy1"/>
    <dgm:cxn modelId="{6220B997-2C19-4364-BC5A-A7A23B68755D}" type="presParOf" srcId="{6ECE8CAF-885E-4B11-AE62-05422345C21F}" destId="{2312A472-8397-4A87-B446-77EF8647BEEE}" srcOrd="1" destOrd="0" presId="urn:microsoft.com/office/officeart/2005/8/layout/hierarchy1"/>
    <dgm:cxn modelId="{473CC1C0-B3D3-4711-AA2B-C71A08907D03}" type="presParOf" srcId="{85276849-B62A-4BC5-9C56-43B236375A80}" destId="{DCECBD82-DF79-4297-85E4-B6221D5C73E3}" srcOrd="1" destOrd="0" presId="urn:microsoft.com/office/officeart/2005/8/layout/hierarchy1"/>
    <dgm:cxn modelId="{C0A7CB60-65A1-4727-B622-6973E2A29066}" type="presParOf" srcId="{DCECBD82-DF79-4297-85E4-B6221D5C73E3}" destId="{6530C8BC-A4B0-4943-9274-24A8274A9435}" srcOrd="0" destOrd="0" presId="urn:microsoft.com/office/officeart/2005/8/layout/hierarchy1"/>
    <dgm:cxn modelId="{5908FBCF-3AE4-4BE5-8EB1-8177CE7D2D18}" type="presParOf" srcId="{DCECBD82-DF79-4297-85E4-B6221D5C73E3}" destId="{B02B6370-F328-4A45-B477-57B1EA7044E1}" srcOrd="1" destOrd="0" presId="urn:microsoft.com/office/officeart/2005/8/layout/hierarchy1"/>
    <dgm:cxn modelId="{7F34E7F6-AA68-48AF-8983-076543BC3955}" type="presParOf" srcId="{B02B6370-F328-4A45-B477-57B1EA7044E1}" destId="{AA8FA3AC-D671-4B19-9F3E-B6CD4A796271}" srcOrd="0" destOrd="0" presId="urn:microsoft.com/office/officeart/2005/8/layout/hierarchy1"/>
    <dgm:cxn modelId="{00906AE7-0326-4074-B7F8-F170A87EAB68}" type="presParOf" srcId="{AA8FA3AC-D671-4B19-9F3E-B6CD4A796271}" destId="{ABCF961E-B3C7-44FA-A75B-7A9F9EC7B6E8}" srcOrd="0" destOrd="0" presId="urn:microsoft.com/office/officeart/2005/8/layout/hierarchy1"/>
    <dgm:cxn modelId="{CCECB4C3-8EF9-4897-BC0A-5CF0EF1322AF}" type="presParOf" srcId="{AA8FA3AC-D671-4B19-9F3E-B6CD4A796271}" destId="{E2D96D91-6B32-4EBA-8EE0-EE85478899B7}" srcOrd="1" destOrd="0" presId="urn:microsoft.com/office/officeart/2005/8/layout/hierarchy1"/>
    <dgm:cxn modelId="{0D4D82B1-A396-4FEC-83E1-692E04EF94E4}" type="presParOf" srcId="{B02B6370-F328-4A45-B477-57B1EA7044E1}" destId="{3921185B-EE08-4BF6-899B-35FCB36A0237}" srcOrd="1" destOrd="0" presId="urn:microsoft.com/office/officeart/2005/8/layout/hierarchy1"/>
    <dgm:cxn modelId="{8BF06EE6-3A22-4457-AB61-39F19D7C9FEF}" type="presParOf" srcId="{3921185B-EE08-4BF6-899B-35FCB36A0237}" destId="{24314F6D-C84B-4E15-B517-05193C9B5189}" srcOrd="0" destOrd="0" presId="urn:microsoft.com/office/officeart/2005/8/layout/hierarchy1"/>
    <dgm:cxn modelId="{6B6FFD5E-86A4-43C3-ABA0-84C5D81AB623}" type="presParOf" srcId="{3921185B-EE08-4BF6-899B-35FCB36A0237}" destId="{3B14618A-49E0-4C1F-9D26-5FFDA852EA9F}" srcOrd="1" destOrd="0" presId="urn:microsoft.com/office/officeart/2005/8/layout/hierarchy1"/>
    <dgm:cxn modelId="{4D1360D1-DCC5-42B0-BA81-FAF06679F4BA}" type="presParOf" srcId="{3B14618A-49E0-4C1F-9D26-5FFDA852EA9F}" destId="{6199E17B-57BB-4059-AA97-59B938B5CAC6}" srcOrd="0" destOrd="0" presId="urn:microsoft.com/office/officeart/2005/8/layout/hierarchy1"/>
    <dgm:cxn modelId="{A360EF5E-9033-412A-A4ED-FCEFE6590595}" type="presParOf" srcId="{6199E17B-57BB-4059-AA97-59B938B5CAC6}" destId="{F1D3B549-6C82-4C0B-8CC0-62279D78AF79}" srcOrd="0" destOrd="0" presId="urn:microsoft.com/office/officeart/2005/8/layout/hierarchy1"/>
    <dgm:cxn modelId="{E7ED350A-F651-4E7C-91D2-1007B90FCB5E}" type="presParOf" srcId="{6199E17B-57BB-4059-AA97-59B938B5CAC6}" destId="{A6FA0358-C6F1-417F-A20B-EDBE38900CED}" srcOrd="1" destOrd="0" presId="urn:microsoft.com/office/officeart/2005/8/layout/hierarchy1"/>
    <dgm:cxn modelId="{B230FA71-7BD4-42B7-BC4E-8ACA40287A62}" type="presParOf" srcId="{3B14618A-49E0-4C1F-9D26-5FFDA852EA9F}" destId="{1D661ED1-1C4A-4D33-A26C-48EBFD59C467}" srcOrd="1" destOrd="0" presId="urn:microsoft.com/office/officeart/2005/8/layout/hierarchy1"/>
    <dgm:cxn modelId="{A582AA49-A606-4C94-8273-BFB770447540}" type="presParOf" srcId="{1D661ED1-1C4A-4D33-A26C-48EBFD59C467}" destId="{71A2591E-1BCE-414A-8CCF-C6C3A10BB3E4}" srcOrd="0" destOrd="0" presId="urn:microsoft.com/office/officeart/2005/8/layout/hierarchy1"/>
    <dgm:cxn modelId="{D9733187-9CAF-4803-B38F-F421E545D31F}" type="presParOf" srcId="{1D661ED1-1C4A-4D33-A26C-48EBFD59C467}" destId="{0F0EFABF-D9CC-4BC4-B3DD-BF5CD68BB43B}" srcOrd="1" destOrd="0" presId="urn:microsoft.com/office/officeart/2005/8/layout/hierarchy1"/>
    <dgm:cxn modelId="{A048F928-D36A-41AC-BF14-F0953FBCE949}" type="presParOf" srcId="{0F0EFABF-D9CC-4BC4-B3DD-BF5CD68BB43B}" destId="{828D2480-42AE-4DA7-B94D-4162F7488F19}" srcOrd="0" destOrd="0" presId="urn:microsoft.com/office/officeart/2005/8/layout/hierarchy1"/>
    <dgm:cxn modelId="{11531CA0-7AE3-4331-BB70-0E4061118D67}" type="presParOf" srcId="{828D2480-42AE-4DA7-B94D-4162F7488F19}" destId="{8E654DF4-879C-4DEE-8A88-1393D5904215}" srcOrd="0" destOrd="0" presId="urn:microsoft.com/office/officeart/2005/8/layout/hierarchy1"/>
    <dgm:cxn modelId="{467AA7D2-298E-464E-8467-BB40F30F8C08}" type="presParOf" srcId="{828D2480-42AE-4DA7-B94D-4162F7488F19}" destId="{3442B4D5-CA89-4526-9E94-287D390BB3DB}" srcOrd="1" destOrd="0" presId="urn:microsoft.com/office/officeart/2005/8/layout/hierarchy1"/>
    <dgm:cxn modelId="{8A7FE299-4C61-433F-A67C-365AA4F6654F}" type="presParOf" srcId="{0F0EFABF-D9CC-4BC4-B3DD-BF5CD68BB43B}" destId="{5ECC9F03-8A52-44D7-AE3F-5EE018A02BFF}" srcOrd="1" destOrd="0" presId="urn:microsoft.com/office/officeart/2005/8/layout/hierarchy1"/>
    <dgm:cxn modelId="{D314AD4B-A297-4F7F-BB5D-1F66C9AE2269}" type="presParOf" srcId="{5ECC9F03-8A52-44D7-AE3F-5EE018A02BFF}" destId="{BCF88B63-BE0D-4FCD-9ED1-120365307747}" srcOrd="0" destOrd="0" presId="urn:microsoft.com/office/officeart/2005/8/layout/hierarchy1"/>
    <dgm:cxn modelId="{71707C23-B370-4562-BDB3-D684B895A6C7}" type="presParOf" srcId="{5ECC9F03-8A52-44D7-AE3F-5EE018A02BFF}" destId="{D64C47B6-02D6-492C-9F59-B0C5F031702B}" srcOrd="1" destOrd="0" presId="urn:microsoft.com/office/officeart/2005/8/layout/hierarchy1"/>
    <dgm:cxn modelId="{535D2C64-3AC1-47E1-82B6-97B0CD2E9719}" type="presParOf" srcId="{D64C47B6-02D6-492C-9F59-B0C5F031702B}" destId="{135A1010-4504-4A81-A5B2-B860482A64D7}" srcOrd="0" destOrd="0" presId="urn:microsoft.com/office/officeart/2005/8/layout/hierarchy1"/>
    <dgm:cxn modelId="{B55CAA5C-21A8-49DF-BC01-290AA6AF9B27}" type="presParOf" srcId="{135A1010-4504-4A81-A5B2-B860482A64D7}" destId="{7A7DA89B-87E7-45E8-8776-19D6ED8C538B}" srcOrd="0" destOrd="0" presId="urn:microsoft.com/office/officeart/2005/8/layout/hierarchy1"/>
    <dgm:cxn modelId="{B94F7A56-CC03-4E22-A253-B078954FC39C}" type="presParOf" srcId="{135A1010-4504-4A81-A5B2-B860482A64D7}" destId="{800B6BCB-1A7E-41A8-8F08-E0835275B9F0}" srcOrd="1" destOrd="0" presId="urn:microsoft.com/office/officeart/2005/8/layout/hierarchy1"/>
    <dgm:cxn modelId="{D8357033-E1E3-403B-A021-B108B3EF222F}" type="presParOf" srcId="{D64C47B6-02D6-492C-9F59-B0C5F031702B}" destId="{F9F799B8-1151-49B4-B2E1-3B55C6D2D675}" srcOrd="1" destOrd="0" presId="urn:microsoft.com/office/officeart/2005/8/layout/hierarchy1"/>
    <dgm:cxn modelId="{0CF6F25F-5646-46E4-9604-71ECC88A8E85}" type="presParOf" srcId="{F9F799B8-1151-49B4-B2E1-3B55C6D2D675}" destId="{51E1FD70-F8E4-46BB-B52A-73A9E95DD41C}" srcOrd="0" destOrd="0" presId="urn:microsoft.com/office/officeart/2005/8/layout/hierarchy1"/>
    <dgm:cxn modelId="{7EC62041-922F-42F6-9E0D-B3C8462D8A67}" type="presParOf" srcId="{F9F799B8-1151-49B4-B2E1-3B55C6D2D675}" destId="{B6FE6462-5AE1-41B7-9D12-7ADB63074A16}" srcOrd="1" destOrd="0" presId="urn:microsoft.com/office/officeart/2005/8/layout/hierarchy1"/>
    <dgm:cxn modelId="{CB4347E4-F853-418A-B91F-C11D164749BE}" type="presParOf" srcId="{B6FE6462-5AE1-41B7-9D12-7ADB63074A16}" destId="{E3ADEAEE-D6BC-48FB-B6BF-C2A60DB1DF97}" srcOrd="0" destOrd="0" presId="urn:microsoft.com/office/officeart/2005/8/layout/hierarchy1"/>
    <dgm:cxn modelId="{D4551475-A75D-4688-9C5E-995BB43E46F5}" type="presParOf" srcId="{E3ADEAEE-D6BC-48FB-B6BF-C2A60DB1DF97}" destId="{2EC9A84D-EB03-4E0D-8FAB-6B521FD6068D}" srcOrd="0" destOrd="0" presId="urn:microsoft.com/office/officeart/2005/8/layout/hierarchy1"/>
    <dgm:cxn modelId="{C30A630B-022F-45FC-B923-AA63A8E2619D}" type="presParOf" srcId="{E3ADEAEE-D6BC-48FB-B6BF-C2A60DB1DF97}" destId="{1B68534A-FB2A-4C0D-BEDF-942713E89BDA}" srcOrd="1" destOrd="0" presId="urn:microsoft.com/office/officeart/2005/8/layout/hierarchy1"/>
    <dgm:cxn modelId="{47AA6336-CA60-4B02-B0E0-261A7A609181}" type="presParOf" srcId="{B6FE6462-5AE1-41B7-9D12-7ADB63074A16}" destId="{FE3104EB-8E3C-45AC-8809-FFDB2EC82E54}" srcOrd="1" destOrd="0" presId="urn:microsoft.com/office/officeart/2005/8/layout/hierarchy1"/>
    <dgm:cxn modelId="{867C7844-D924-4901-9A48-8A472B7B2F4C}" type="presParOf" srcId="{FE3104EB-8E3C-45AC-8809-FFDB2EC82E54}" destId="{2D5FDE81-93F3-4A4A-89B8-D85154742987}" srcOrd="0" destOrd="0" presId="urn:microsoft.com/office/officeart/2005/8/layout/hierarchy1"/>
    <dgm:cxn modelId="{14128F67-A2EA-49D9-9790-6CE87AA63F3E}" type="presParOf" srcId="{FE3104EB-8E3C-45AC-8809-FFDB2EC82E54}" destId="{7B65BAA9-50EA-4FF4-8C06-02D40FB72673}" srcOrd="1" destOrd="0" presId="urn:microsoft.com/office/officeart/2005/8/layout/hierarchy1"/>
    <dgm:cxn modelId="{47995BB9-8D5A-4A97-BB7A-F2414CAE3C82}" type="presParOf" srcId="{7B65BAA9-50EA-4FF4-8C06-02D40FB72673}" destId="{FA3BDE39-2335-4DB1-AD4F-0139806CEFCD}" srcOrd="0" destOrd="0" presId="urn:microsoft.com/office/officeart/2005/8/layout/hierarchy1"/>
    <dgm:cxn modelId="{30E92589-DE0E-4DFA-9292-EFA6EC471CFC}" type="presParOf" srcId="{FA3BDE39-2335-4DB1-AD4F-0139806CEFCD}" destId="{01B65E83-9B7D-45ED-8DC9-AED3C6886AE1}" srcOrd="0" destOrd="0" presId="urn:microsoft.com/office/officeart/2005/8/layout/hierarchy1"/>
    <dgm:cxn modelId="{BD8183A6-F4B3-43FD-85C9-47BB6FDBDCD7}" type="presParOf" srcId="{FA3BDE39-2335-4DB1-AD4F-0139806CEFCD}" destId="{59C6C6CB-FDCC-46EC-AB7D-808E0AFB36F4}" srcOrd="1" destOrd="0" presId="urn:microsoft.com/office/officeart/2005/8/layout/hierarchy1"/>
    <dgm:cxn modelId="{C16555A6-6AD9-4120-8DDB-6E74023936E8}" type="presParOf" srcId="{7B65BAA9-50EA-4FF4-8C06-02D40FB72673}" destId="{9E1DB925-CA9F-4BAF-AE96-49FBE1AAD4D0}" srcOrd="1" destOrd="0" presId="urn:microsoft.com/office/officeart/2005/8/layout/hierarchy1"/>
    <dgm:cxn modelId="{21B1108C-BB10-46AB-A1FC-4641BECDF368}" type="presParOf" srcId="{5ECC9F03-8A52-44D7-AE3F-5EE018A02BFF}" destId="{3FA189CF-5BF5-46FE-A535-E5A50F826A19}" srcOrd="2" destOrd="0" presId="urn:microsoft.com/office/officeart/2005/8/layout/hierarchy1"/>
    <dgm:cxn modelId="{473BBC31-50F6-46C2-BBC6-43DA1D963CD0}" type="presParOf" srcId="{5ECC9F03-8A52-44D7-AE3F-5EE018A02BFF}" destId="{09583867-6F37-4850-975A-68D55291C68B}" srcOrd="3" destOrd="0" presId="urn:microsoft.com/office/officeart/2005/8/layout/hierarchy1"/>
    <dgm:cxn modelId="{9DE62A61-F666-4514-8420-143B03C7916D}" type="presParOf" srcId="{09583867-6F37-4850-975A-68D55291C68B}" destId="{6F3C29A1-2961-4682-B373-6C7C7CB90BC9}" srcOrd="0" destOrd="0" presId="urn:microsoft.com/office/officeart/2005/8/layout/hierarchy1"/>
    <dgm:cxn modelId="{C958BF83-51CA-4A22-9F9B-169E265C78D3}" type="presParOf" srcId="{6F3C29A1-2961-4682-B373-6C7C7CB90BC9}" destId="{81E0DF57-0EA1-4ECD-A17F-8A4C80295CE1}" srcOrd="0" destOrd="0" presId="urn:microsoft.com/office/officeart/2005/8/layout/hierarchy1"/>
    <dgm:cxn modelId="{67E66B50-776C-4BCB-912F-B69D4B184BFE}" type="presParOf" srcId="{6F3C29A1-2961-4682-B373-6C7C7CB90BC9}" destId="{BCE61B5F-524A-4769-A59F-5107030136F7}" srcOrd="1" destOrd="0" presId="urn:microsoft.com/office/officeart/2005/8/layout/hierarchy1"/>
    <dgm:cxn modelId="{7302389D-8921-43FE-9638-94843669F689}" type="presParOf" srcId="{09583867-6F37-4850-975A-68D55291C68B}" destId="{E4657A2D-02C7-4C28-98C7-D1F6B41922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8E769-51F0-4E85-88A5-4D10839EF9A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7439F-BC4E-4A92-A089-E6704FAB6386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AF3D7E05-8897-4C39-BDD3-AC95992DCD2E}" type="parTrans" cxnId="{7CF49A62-8AAD-4A47-822C-CD16219AD36B}">
      <dgm:prSet/>
      <dgm:spPr/>
      <dgm:t>
        <a:bodyPr/>
        <a:lstStyle/>
        <a:p>
          <a:endParaRPr lang="en-US"/>
        </a:p>
      </dgm:t>
    </dgm:pt>
    <dgm:pt modelId="{2E1788DF-B222-4CD3-B5A9-768AB84F6B5A}" type="sibTrans" cxnId="{7CF49A62-8AAD-4A47-822C-CD16219AD36B}">
      <dgm:prSet/>
      <dgm:spPr/>
      <dgm:t>
        <a:bodyPr/>
        <a:lstStyle/>
        <a:p>
          <a:endParaRPr lang="en-US"/>
        </a:p>
      </dgm:t>
    </dgm:pt>
    <dgm:pt modelId="{4E1032A4-778A-483F-98DC-5A3022F36709}">
      <dgm:prSet phldrT="[Text]"/>
      <dgm:spPr/>
      <dgm:t>
        <a:bodyPr/>
        <a:lstStyle/>
        <a:p>
          <a:r>
            <a:rPr lang="en-US" dirty="0" err="1" smtClean="0"/>
            <a:t>itemselector</a:t>
          </a:r>
          <a:endParaRPr lang="en-US" dirty="0"/>
        </a:p>
      </dgm:t>
    </dgm:pt>
    <dgm:pt modelId="{29A74BC2-0696-4D55-A17F-62028F39137F}" type="parTrans" cxnId="{FC6A829B-6EE1-4F82-8828-049243C5D219}">
      <dgm:prSet/>
      <dgm:spPr/>
      <dgm:t>
        <a:bodyPr/>
        <a:lstStyle/>
        <a:p>
          <a:endParaRPr lang="en-US"/>
        </a:p>
      </dgm:t>
    </dgm:pt>
    <dgm:pt modelId="{540054E5-8EDA-4466-87E1-74DA49BF3EE1}" type="sibTrans" cxnId="{FC6A829B-6EE1-4F82-8828-049243C5D219}">
      <dgm:prSet/>
      <dgm:spPr/>
      <dgm:t>
        <a:bodyPr/>
        <a:lstStyle/>
        <a:p>
          <a:endParaRPr lang="en-US"/>
        </a:p>
      </dgm:t>
    </dgm:pt>
    <dgm:pt modelId="{5C5BE3C9-6C1E-4A1A-BFF9-48D2AD6D48BD}">
      <dgm:prSet phldrT="[Text]"/>
      <dgm:spPr/>
      <dgm:t>
        <a:bodyPr/>
        <a:lstStyle/>
        <a:p>
          <a:r>
            <a:rPr lang="en-US" dirty="0" smtClean="0"/>
            <a:t>etc</a:t>
          </a:r>
          <a:endParaRPr lang="en-US" dirty="0"/>
        </a:p>
      </dgm:t>
    </dgm:pt>
    <dgm:pt modelId="{55FDA3B9-758D-4A61-92F5-996D80029DE5}" type="parTrans" cxnId="{6D67FC33-9ED5-45C2-BC73-1025EB1199CF}">
      <dgm:prSet/>
      <dgm:spPr/>
      <dgm:t>
        <a:bodyPr/>
        <a:lstStyle/>
        <a:p>
          <a:endParaRPr lang="en-US"/>
        </a:p>
      </dgm:t>
    </dgm:pt>
    <dgm:pt modelId="{C60D624A-981C-4F9B-8491-AA609281BE2E}" type="sibTrans" cxnId="{6D67FC33-9ED5-45C2-BC73-1025EB1199CF}">
      <dgm:prSet/>
      <dgm:spPr/>
      <dgm:t>
        <a:bodyPr/>
        <a:lstStyle/>
        <a:p>
          <a:endParaRPr lang="en-US"/>
        </a:p>
      </dgm:t>
    </dgm:pt>
    <dgm:pt modelId="{A0B1FE7A-B80A-4BD0-8622-659F0705EF49}">
      <dgm:prSet phldrT="[Text]"/>
      <dgm:spPr/>
      <dgm:t>
        <a:bodyPr/>
        <a:lstStyle/>
        <a:p>
          <a:r>
            <a:rPr lang="en-US" dirty="0" smtClean="0"/>
            <a:t>lib</a:t>
          </a:r>
          <a:endParaRPr lang="en-US" dirty="0"/>
        </a:p>
      </dgm:t>
    </dgm:pt>
    <dgm:pt modelId="{BF51DF9D-411F-4F36-A367-78963FC8E527}" type="parTrans" cxnId="{EC54AF61-9341-4A70-9680-6B65A2586221}">
      <dgm:prSet/>
      <dgm:spPr/>
      <dgm:t>
        <a:bodyPr/>
        <a:lstStyle/>
        <a:p>
          <a:endParaRPr lang="en-US"/>
        </a:p>
      </dgm:t>
    </dgm:pt>
    <dgm:pt modelId="{AF970F41-7AE8-42B1-9C12-10C4B4C42774}" type="sibTrans" cxnId="{EC54AF61-9341-4A70-9680-6B65A2586221}">
      <dgm:prSet/>
      <dgm:spPr/>
      <dgm:t>
        <a:bodyPr/>
        <a:lstStyle/>
        <a:p>
          <a:endParaRPr lang="en-US"/>
        </a:p>
      </dgm:t>
    </dgm:pt>
    <dgm:pt modelId="{981F13EB-C970-4F3C-8C48-422472E84B66}">
      <dgm:prSet phldrT="[Text]"/>
      <dgm:spPr/>
      <dgm:t>
        <a:bodyPr/>
        <a:lstStyle/>
        <a:p>
          <a:r>
            <a:rPr lang="en-US" dirty="0" smtClean="0"/>
            <a:t>Project Root</a:t>
          </a:r>
          <a:endParaRPr lang="en-US" dirty="0"/>
        </a:p>
      </dgm:t>
    </dgm:pt>
    <dgm:pt modelId="{AE9744DD-45AF-4B81-ACFF-32BB7CDEC12D}" type="parTrans" cxnId="{6A048489-AFCF-4680-A550-8CE421E116EC}">
      <dgm:prSet/>
      <dgm:spPr/>
      <dgm:t>
        <a:bodyPr/>
        <a:lstStyle/>
        <a:p>
          <a:endParaRPr lang="en-US"/>
        </a:p>
      </dgm:t>
    </dgm:pt>
    <dgm:pt modelId="{FF4BDA3A-A464-4DCC-834A-F2C80BDCC21B}" type="sibTrans" cxnId="{6A048489-AFCF-4680-A550-8CE421E116EC}">
      <dgm:prSet/>
      <dgm:spPr/>
      <dgm:t>
        <a:bodyPr/>
        <a:lstStyle/>
        <a:p>
          <a:endParaRPr lang="en-US"/>
        </a:p>
      </dgm:t>
    </dgm:pt>
    <dgm:pt modelId="{3A33A456-5574-49C2-9A49-D5EC8746842F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1266B370-E2FF-46A2-AA2E-2A549ED30AF3}" type="parTrans" cxnId="{B15DADC5-EC7B-4CBC-9387-2E6C4D9A7188}">
      <dgm:prSet/>
      <dgm:spPr/>
      <dgm:t>
        <a:bodyPr/>
        <a:lstStyle/>
        <a:p>
          <a:endParaRPr lang="en-US"/>
        </a:p>
      </dgm:t>
    </dgm:pt>
    <dgm:pt modelId="{CA5B2621-3097-4DED-A3AF-C0E45AC99348}" type="sibTrans" cxnId="{B15DADC5-EC7B-4CBC-9387-2E6C4D9A7188}">
      <dgm:prSet/>
      <dgm:spPr/>
      <dgm:t>
        <a:bodyPr/>
        <a:lstStyle/>
        <a:p>
          <a:endParaRPr lang="en-US"/>
        </a:p>
      </dgm:t>
    </dgm:pt>
    <dgm:pt modelId="{E28481B0-F76F-424D-95B7-BCC925D64530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AB46BC2-B5F0-4511-8D97-7B98DEC37DD7}" type="parTrans" cxnId="{4EA0FC05-3331-44C9-8B13-6ACF9276C61D}">
      <dgm:prSet/>
      <dgm:spPr/>
      <dgm:t>
        <a:bodyPr/>
        <a:lstStyle/>
        <a:p>
          <a:endParaRPr lang="en-US"/>
        </a:p>
      </dgm:t>
    </dgm:pt>
    <dgm:pt modelId="{7BE65685-3E90-4016-991B-16FCF957169A}" type="sibTrans" cxnId="{4EA0FC05-3331-44C9-8B13-6ACF9276C61D}">
      <dgm:prSet/>
      <dgm:spPr/>
      <dgm:t>
        <a:bodyPr/>
        <a:lstStyle/>
        <a:p>
          <a:endParaRPr lang="en-US"/>
        </a:p>
      </dgm:t>
    </dgm:pt>
    <dgm:pt modelId="{D6853083-2764-4645-B67F-1E7970A81803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26DEE045-95EE-4CC9-83F3-6B6A6A7E1442}" type="parTrans" cxnId="{7CDC2832-0BD1-4C78-9734-A20F6B264D0D}">
      <dgm:prSet/>
      <dgm:spPr/>
      <dgm:t>
        <a:bodyPr/>
        <a:lstStyle/>
        <a:p>
          <a:endParaRPr lang="en-US"/>
        </a:p>
      </dgm:t>
    </dgm:pt>
    <dgm:pt modelId="{5438CBB1-6DC2-4B0A-BA62-08A39F0DB39C}" type="sibTrans" cxnId="{7CDC2832-0BD1-4C78-9734-A20F6B264D0D}">
      <dgm:prSet/>
      <dgm:spPr/>
      <dgm:t>
        <a:bodyPr/>
        <a:lstStyle/>
        <a:p>
          <a:endParaRPr lang="en-US"/>
        </a:p>
      </dgm:t>
    </dgm:pt>
    <dgm:pt modelId="{EE7F6511-9E00-41E8-8366-7FF0795F3CBB}">
      <dgm:prSet phldrT="[Text]"/>
      <dgm:spPr/>
      <dgm:t>
        <a:bodyPr/>
        <a:lstStyle/>
        <a:p>
          <a:r>
            <a:rPr lang="en-US" dirty="0" err="1" smtClean="0"/>
            <a:t>firstwebapp</a:t>
          </a:r>
          <a:endParaRPr lang="en-US" dirty="0"/>
        </a:p>
      </dgm:t>
    </dgm:pt>
    <dgm:pt modelId="{5174C8C7-1D12-4540-BED6-3FBF6C93FDCD}" type="parTrans" cxnId="{EA85A0C0-A3F5-4171-A1F3-0139B0A04ED5}">
      <dgm:prSet/>
      <dgm:spPr/>
      <dgm:t>
        <a:bodyPr/>
        <a:lstStyle/>
        <a:p>
          <a:endParaRPr lang="en-US"/>
        </a:p>
      </dgm:t>
    </dgm:pt>
    <dgm:pt modelId="{15CF80C6-FFB4-4FB8-AE4D-CD47B4722331}" type="sibTrans" cxnId="{EA85A0C0-A3F5-4171-A1F3-0139B0A04ED5}">
      <dgm:prSet/>
      <dgm:spPr/>
      <dgm:t>
        <a:bodyPr/>
        <a:lstStyle/>
        <a:p>
          <a:endParaRPr lang="en-US"/>
        </a:p>
      </dgm:t>
    </dgm:pt>
    <dgm:pt modelId="{30FA002F-AEF4-448A-94CF-5481C9C02688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D4C17DB-ED66-43CA-B0FF-1F937448C4AA}" type="parTrans" cxnId="{30A60667-796F-4C42-9F58-B1A4348BB692}">
      <dgm:prSet/>
      <dgm:spPr/>
      <dgm:t>
        <a:bodyPr/>
        <a:lstStyle/>
        <a:p>
          <a:endParaRPr lang="en-US"/>
        </a:p>
      </dgm:t>
    </dgm:pt>
    <dgm:pt modelId="{A0891A0C-500A-47B7-8322-6ADFB519E59F}" type="sibTrans" cxnId="{30A60667-796F-4C42-9F58-B1A4348BB692}">
      <dgm:prSet/>
      <dgm:spPr/>
      <dgm:t>
        <a:bodyPr/>
        <a:lstStyle/>
        <a:p>
          <a:endParaRPr lang="en-US"/>
        </a:p>
      </dgm:t>
    </dgm:pt>
    <dgm:pt modelId="{8E8093B6-253B-4E40-BD28-4435BD7FC3D7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7540D65-70A7-48E1-B614-608B0ABCF7EA}" type="parTrans" cxnId="{E9BEF799-73D3-4F65-BAD9-10EFC00D9509}">
      <dgm:prSet/>
      <dgm:spPr/>
      <dgm:t>
        <a:bodyPr/>
        <a:lstStyle/>
        <a:p>
          <a:endParaRPr lang="en-US"/>
        </a:p>
      </dgm:t>
    </dgm:pt>
    <dgm:pt modelId="{E6D4FAA7-4D70-4876-BACB-BA602BA37F01}" type="sibTrans" cxnId="{E9BEF799-73D3-4F65-BAD9-10EFC00D9509}">
      <dgm:prSet/>
      <dgm:spPr/>
      <dgm:t>
        <a:bodyPr/>
        <a:lstStyle/>
        <a:p>
          <a:endParaRPr lang="en-US"/>
        </a:p>
      </dgm:t>
    </dgm:pt>
    <dgm:pt modelId="{097D0699-4884-4F62-B9D0-13A960DC5E14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form.html</a:t>
          </a:r>
          <a:endParaRPr lang="en-US" dirty="0">
            <a:solidFill>
              <a:schemeClr val="tx1"/>
            </a:solidFill>
          </a:endParaRPr>
        </a:p>
      </dgm:t>
    </dgm:pt>
    <dgm:pt modelId="{C79AEA4A-4001-4C47-A82F-6CB3BB8CE091}" type="parTrans" cxnId="{B32FBD3E-92A6-429A-9B7D-F1F768D28AD0}">
      <dgm:prSet/>
      <dgm:spPr/>
      <dgm:t>
        <a:bodyPr/>
        <a:lstStyle/>
        <a:p>
          <a:endParaRPr lang="en-US"/>
        </a:p>
      </dgm:t>
    </dgm:pt>
    <dgm:pt modelId="{1E262A2D-77CB-499F-805B-31630D52FFE4}" type="sibTrans" cxnId="{B32FBD3E-92A6-429A-9B7D-F1F768D28AD0}">
      <dgm:prSet/>
      <dgm:spPr/>
      <dgm:t>
        <a:bodyPr/>
        <a:lstStyle/>
        <a:p>
          <a:endParaRPr lang="en-US"/>
        </a:p>
      </dgm:t>
    </dgm:pt>
    <dgm:pt modelId="{43C485CC-7C95-4DC1-BE65-10ABA4075B66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web.xml</a:t>
          </a:r>
          <a:endParaRPr lang="en-US" dirty="0">
            <a:solidFill>
              <a:schemeClr val="tx1"/>
            </a:solidFill>
          </a:endParaRPr>
        </a:p>
      </dgm:t>
    </dgm:pt>
    <dgm:pt modelId="{6D16EDFC-FF01-43AF-A2D1-61E9F3661145}" type="parTrans" cxnId="{7C0A9959-329A-4E2A-B383-59F603F62770}">
      <dgm:prSet/>
      <dgm:spPr/>
      <dgm:t>
        <a:bodyPr/>
        <a:lstStyle/>
        <a:p>
          <a:endParaRPr lang="en-US"/>
        </a:p>
      </dgm:t>
    </dgm:pt>
    <dgm:pt modelId="{3AD37675-11FC-4CE9-9C3A-403C9E96754F}" type="sibTrans" cxnId="{7C0A9959-329A-4E2A-B383-59F603F62770}">
      <dgm:prSet/>
      <dgm:spPr/>
      <dgm:t>
        <a:bodyPr/>
        <a:lstStyle/>
        <a:p>
          <a:endParaRPr lang="en-US"/>
        </a:p>
      </dgm:t>
    </dgm:pt>
    <dgm:pt modelId="{85512D17-F2A4-44B2-AF33-C0D144A7E202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DateMaker.java</a:t>
          </a:r>
          <a:endParaRPr lang="en-US" dirty="0">
            <a:solidFill>
              <a:schemeClr val="tx1"/>
            </a:solidFill>
          </a:endParaRPr>
        </a:p>
      </dgm:t>
    </dgm:pt>
    <dgm:pt modelId="{A32A966E-53E4-452B-8FDE-0372878AFFA7}" type="parTrans" cxnId="{12525AE1-E800-4F18-9462-AC8E27D2EA49}">
      <dgm:prSet/>
      <dgm:spPr/>
      <dgm:t>
        <a:bodyPr/>
        <a:lstStyle/>
        <a:p>
          <a:endParaRPr lang="en-US"/>
        </a:p>
      </dgm:t>
    </dgm:pt>
    <dgm:pt modelId="{74C13579-F25D-4C85-AC4E-74579E4936E0}" type="sibTrans" cxnId="{12525AE1-E800-4F18-9462-AC8E27D2EA49}">
      <dgm:prSet/>
      <dgm:spPr/>
      <dgm:t>
        <a:bodyPr/>
        <a:lstStyle/>
        <a:p>
          <a:endParaRPr lang="en-US"/>
        </a:p>
      </dgm:t>
    </dgm:pt>
    <dgm:pt modelId="{08778F74-8655-46B8-ACCA-0464DC4FDF4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FirstServlet.java</a:t>
          </a:r>
          <a:endParaRPr lang="en-US" dirty="0">
            <a:solidFill>
              <a:schemeClr val="tx1"/>
            </a:solidFill>
          </a:endParaRPr>
        </a:p>
      </dgm:t>
    </dgm:pt>
    <dgm:pt modelId="{0F5AFE5A-7E94-42E9-9A6E-B46AF448CCC0}" type="parTrans" cxnId="{2B4E75B2-068C-4BAD-9CD8-C110E4AF0F59}">
      <dgm:prSet/>
      <dgm:spPr/>
      <dgm:t>
        <a:bodyPr/>
        <a:lstStyle/>
        <a:p>
          <a:endParaRPr lang="en-US"/>
        </a:p>
      </dgm:t>
    </dgm:pt>
    <dgm:pt modelId="{239C5742-85D1-403B-8EED-01CB434D5E69}" type="sibTrans" cxnId="{2B4E75B2-068C-4BAD-9CD8-C110E4AF0F59}">
      <dgm:prSet/>
      <dgm:spPr/>
      <dgm:t>
        <a:bodyPr/>
        <a:lstStyle/>
        <a:p>
          <a:endParaRPr lang="en-US"/>
        </a:p>
      </dgm:t>
    </dgm:pt>
    <dgm:pt modelId="{153C7080-ED14-4BB9-9742-DB77F3348BEA}" type="pres">
      <dgm:prSet presAssocID="{9E98E769-51F0-4E85-88A5-4D10839EF9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9D496F-D956-438B-95DB-078B1B8B69BF}" type="pres">
      <dgm:prSet presAssocID="{9E98E769-51F0-4E85-88A5-4D10839EF9A5}" presName="hierFlow" presStyleCnt="0"/>
      <dgm:spPr/>
    </dgm:pt>
    <dgm:pt modelId="{B853040F-83AD-4F44-970B-75BC21B25841}" type="pres">
      <dgm:prSet presAssocID="{9E98E769-51F0-4E85-88A5-4D10839EF9A5}" presName="firstBuf" presStyleCnt="0"/>
      <dgm:spPr/>
    </dgm:pt>
    <dgm:pt modelId="{F9FA229D-E375-4CED-9369-7947D158826E}" type="pres">
      <dgm:prSet presAssocID="{9E98E769-51F0-4E85-88A5-4D10839EF9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89FC8A-8C6F-49BB-8A6C-4D43F968A903}" type="pres">
      <dgm:prSet presAssocID="{7567439F-BC4E-4A92-A089-E6704FAB6386}" presName="Name14" presStyleCnt="0"/>
      <dgm:spPr/>
    </dgm:pt>
    <dgm:pt modelId="{1A75F95B-020F-499E-B4DF-FDCDD18011E2}" type="pres">
      <dgm:prSet presAssocID="{7567439F-BC4E-4A92-A089-E6704FAB638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57DADB-3875-4982-81A9-6A7CC54C4EBB}" type="pres">
      <dgm:prSet presAssocID="{7567439F-BC4E-4A92-A089-E6704FAB6386}" presName="hierChild2" presStyleCnt="0"/>
      <dgm:spPr/>
    </dgm:pt>
    <dgm:pt modelId="{A9E2BB8B-E389-4B4A-9116-68186175133C}" type="pres">
      <dgm:prSet presAssocID="{29A74BC2-0696-4D55-A17F-62028F39137F}" presName="Name19" presStyleLbl="parChTrans1D2" presStyleIdx="0" presStyleCnt="1"/>
      <dgm:spPr/>
      <dgm:t>
        <a:bodyPr/>
        <a:lstStyle/>
        <a:p>
          <a:endParaRPr lang="en-US"/>
        </a:p>
      </dgm:t>
    </dgm:pt>
    <dgm:pt modelId="{C9A51A8D-779A-48B2-8AD2-342C8A9AC5C0}" type="pres">
      <dgm:prSet presAssocID="{4E1032A4-778A-483F-98DC-5A3022F36709}" presName="Name21" presStyleCnt="0"/>
      <dgm:spPr/>
    </dgm:pt>
    <dgm:pt modelId="{3ECF059F-A1ED-4C01-A95C-4D7B6573500A}" type="pres">
      <dgm:prSet presAssocID="{4E1032A4-778A-483F-98DC-5A3022F36709}" presName="level2Shape" presStyleLbl="node2" presStyleIdx="0" presStyleCnt="1"/>
      <dgm:spPr/>
      <dgm:t>
        <a:bodyPr/>
        <a:lstStyle/>
        <a:p>
          <a:endParaRPr lang="en-US"/>
        </a:p>
      </dgm:t>
    </dgm:pt>
    <dgm:pt modelId="{41CEB5DD-624F-47C4-ABA4-7AC4438071CD}" type="pres">
      <dgm:prSet presAssocID="{4E1032A4-778A-483F-98DC-5A3022F36709}" presName="hierChild3" presStyleCnt="0"/>
      <dgm:spPr/>
    </dgm:pt>
    <dgm:pt modelId="{BA5B0124-EBBC-4A94-B1E9-29604C43039F}" type="pres">
      <dgm:prSet presAssocID="{55FDA3B9-758D-4A61-92F5-996D80029DE5}" presName="Name19" presStyleLbl="parChTrans1D3" presStyleIdx="0" presStyleCnt="5"/>
      <dgm:spPr/>
      <dgm:t>
        <a:bodyPr/>
        <a:lstStyle/>
        <a:p>
          <a:endParaRPr lang="en-US"/>
        </a:p>
      </dgm:t>
    </dgm:pt>
    <dgm:pt modelId="{3F59EC39-EBAF-4CB2-AE6E-E36CF194C55A}" type="pres">
      <dgm:prSet presAssocID="{5C5BE3C9-6C1E-4A1A-BFF9-48D2AD6D48BD}" presName="Name21" presStyleCnt="0"/>
      <dgm:spPr/>
    </dgm:pt>
    <dgm:pt modelId="{42F01040-EDCA-4347-AC88-CE97DDDA68C5}" type="pres">
      <dgm:prSet presAssocID="{5C5BE3C9-6C1E-4A1A-BFF9-48D2AD6D48BD}" presName="level2Shape" presStyleLbl="node3" presStyleIdx="0" presStyleCnt="5"/>
      <dgm:spPr/>
      <dgm:t>
        <a:bodyPr/>
        <a:lstStyle/>
        <a:p>
          <a:endParaRPr lang="en-US"/>
        </a:p>
      </dgm:t>
    </dgm:pt>
    <dgm:pt modelId="{0ADF583A-B21F-4AD4-BA31-C231DFDAF55E}" type="pres">
      <dgm:prSet presAssocID="{5C5BE3C9-6C1E-4A1A-BFF9-48D2AD6D48BD}" presName="hierChild3" presStyleCnt="0"/>
      <dgm:spPr/>
    </dgm:pt>
    <dgm:pt modelId="{555C1E0B-B316-48E8-AAB1-843D2BD355C3}" type="pres">
      <dgm:prSet presAssocID="{6D16EDFC-FF01-43AF-A2D1-61E9F3661145}" presName="Name19" presStyleLbl="parChTrans1D4" presStyleIdx="0" presStyleCnt="7"/>
      <dgm:spPr/>
      <dgm:t>
        <a:bodyPr/>
        <a:lstStyle/>
        <a:p>
          <a:endParaRPr lang="en-US"/>
        </a:p>
      </dgm:t>
    </dgm:pt>
    <dgm:pt modelId="{0EB3B8B0-2287-494F-9246-548B02C01905}" type="pres">
      <dgm:prSet presAssocID="{43C485CC-7C95-4DC1-BE65-10ABA4075B66}" presName="Name21" presStyleCnt="0"/>
      <dgm:spPr/>
    </dgm:pt>
    <dgm:pt modelId="{9BFBD69B-F2D2-445F-B81F-FB6BA0DC7FA8}" type="pres">
      <dgm:prSet presAssocID="{43C485CC-7C95-4DC1-BE65-10ABA4075B66}" presName="level2Shape" presStyleLbl="node4" presStyleIdx="0" presStyleCnt="7"/>
      <dgm:spPr/>
      <dgm:t>
        <a:bodyPr/>
        <a:lstStyle/>
        <a:p>
          <a:endParaRPr lang="en-US"/>
        </a:p>
      </dgm:t>
    </dgm:pt>
    <dgm:pt modelId="{88E36CE0-0230-40D9-851A-0611649220D0}" type="pres">
      <dgm:prSet presAssocID="{43C485CC-7C95-4DC1-BE65-10ABA4075B66}" presName="hierChild3" presStyleCnt="0"/>
      <dgm:spPr/>
    </dgm:pt>
    <dgm:pt modelId="{ECE8E447-AD7C-4B07-875E-D83C104FDCCB}" type="pres">
      <dgm:prSet presAssocID="{BF51DF9D-411F-4F36-A367-78963FC8E527}" presName="Name19" presStyleLbl="parChTrans1D3" presStyleIdx="1" presStyleCnt="5"/>
      <dgm:spPr/>
      <dgm:t>
        <a:bodyPr/>
        <a:lstStyle/>
        <a:p>
          <a:endParaRPr lang="en-US"/>
        </a:p>
      </dgm:t>
    </dgm:pt>
    <dgm:pt modelId="{78381373-5A98-4C26-81DA-05882CC00B2D}" type="pres">
      <dgm:prSet presAssocID="{A0B1FE7A-B80A-4BD0-8622-659F0705EF49}" presName="Name21" presStyleCnt="0"/>
      <dgm:spPr/>
    </dgm:pt>
    <dgm:pt modelId="{EC8747D2-5CAC-4D04-AF5E-A43005D0927E}" type="pres">
      <dgm:prSet presAssocID="{A0B1FE7A-B80A-4BD0-8622-659F0705EF49}" presName="level2Shape" presStyleLbl="node3" presStyleIdx="1" presStyleCnt="5"/>
      <dgm:spPr/>
      <dgm:t>
        <a:bodyPr/>
        <a:lstStyle/>
        <a:p>
          <a:endParaRPr lang="en-US"/>
        </a:p>
      </dgm:t>
    </dgm:pt>
    <dgm:pt modelId="{38C15C43-1186-4215-A279-2D8FB3F99B03}" type="pres">
      <dgm:prSet presAssocID="{A0B1FE7A-B80A-4BD0-8622-659F0705EF49}" presName="hierChild3" presStyleCnt="0"/>
      <dgm:spPr/>
    </dgm:pt>
    <dgm:pt modelId="{97E08140-3429-4FF6-B59E-FB13F7FEB0FC}" type="pres">
      <dgm:prSet presAssocID="{26DEE045-95EE-4CC9-83F3-6B6A6A7E1442}" presName="Name19" presStyleLbl="parChTrans1D3" presStyleIdx="2" presStyleCnt="5"/>
      <dgm:spPr/>
      <dgm:t>
        <a:bodyPr/>
        <a:lstStyle/>
        <a:p>
          <a:endParaRPr lang="en-US"/>
        </a:p>
      </dgm:t>
    </dgm:pt>
    <dgm:pt modelId="{2BBECCB0-3A33-49B5-B20C-08CB52DA3437}" type="pres">
      <dgm:prSet presAssocID="{D6853083-2764-4645-B67F-1E7970A81803}" presName="Name21" presStyleCnt="0"/>
      <dgm:spPr/>
    </dgm:pt>
    <dgm:pt modelId="{554EEFFF-33D0-4720-81AF-94491270A598}" type="pres">
      <dgm:prSet presAssocID="{D6853083-2764-4645-B67F-1E7970A81803}" presName="level2Shape" presStyleLbl="node3" presStyleIdx="2" presStyleCnt="5"/>
      <dgm:spPr/>
      <dgm:t>
        <a:bodyPr/>
        <a:lstStyle/>
        <a:p>
          <a:endParaRPr lang="en-US"/>
        </a:p>
      </dgm:t>
    </dgm:pt>
    <dgm:pt modelId="{539C4A3B-4F83-421E-B07A-6A8C7A61A6C7}" type="pres">
      <dgm:prSet presAssocID="{D6853083-2764-4645-B67F-1E7970A81803}" presName="hierChild3" presStyleCnt="0"/>
      <dgm:spPr/>
    </dgm:pt>
    <dgm:pt modelId="{D1237663-3DE5-4783-8EF0-76828E1C885E}" type="pres">
      <dgm:prSet presAssocID="{5174C8C7-1D12-4540-BED6-3FBF6C93FDCD}" presName="Name19" presStyleLbl="parChTrans1D4" presStyleIdx="1" presStyleCnt="7"/>
      <dgm:spPr/>
      <dgm:t>
        <a:bodyPr/>
        <a:lstStyle/>
        <a:p>
          <a:endParaRPr lang="en-US"/>
        </a:p>
      </dgm:t>
    </dgm:pt>
    <dgm:pt modelId="{9CBE67DF-9C99-4BB6-BE2D-2FC14C900E3B}" type="pres">
      <dgm:prSet presAssocID="{EE7F6511-9E00-41E8-8366-7FF0795F3CBB}" presName="Name21" presStyleCnt="0"/>
      <dgm:spPr/>
    </dgm:pt>
    <dgm:pt modelId="{B639CDBA-D07A-47A7-93EA-642F0FC7E47E}" type="pres">
      <dgm:prSet presAssocID="{EE7F6511-9E00-41E8-8366-7FF0795F3CBB}" presName="level2Shape" presStyleLbl="node4" presStyleIdx="1" presStyleCnt="7"/>
      <dgm:spPr/>
      <dgm:t>
        <a:bodyPr/>
        <a:lstStyle/>
        <a:p>
          <a:endParaRPr lang="en-US"/>
        </a:p>
      </dgm:t>
    </dgm:pt>
    <dgm:pt modelId="{3A20FBF3-0DD8-46A0-AD70-EFA1BE0848D6}" type="pres">
      <dgm:prSet presAssocID="{EE7F6511-9E00-41E8-8366-7FF0795F3CBB}" presName="hierChild3" presStyleCnt="0"/>
      <dgm:spPr/>
    </dgm:pt>
    <dgm:pt modelId="{026AA249-FC6F-4435-B6AA-E77DE99C2915}" type="pres">
      <dgm:prSet presAssocID="{0D4C17DB-ED66-43CA-B0FF-1F937448C4AA}" presName="Name19" presStyleLbl="parChTrans1D4" presStyleIdx="2" presStyleCnt="7"/>
      <dgm:spPr/>
      <dgm:t>
        <a:bodyPr/>
        <a:lstStyle/>
        <a:p>
          <a:endParaRPr lang="en-US"/>
        </a:p>
      </dgm:t>
    </dgm:pt>
    <dgm:pt modelId="{96961801-CD4A-4E62-B376-7475A5B59AAE}" type="pres">
      <dgm:prSet presAssocID="{30FA002F-AEF4-448A-94CF-5481C9C02688}" presName="Name21" presStyleCnt="0"/>
      <dgm:spPr/>
    </dgm:pt>
    <dgm:pt modelId="{9644090F-7BEE-4356-9283-8B15D6696EBB}" type="pres">
      <dgm:prSet presAssocID="{30FA002F-AEF4-448A-94CF-5481C9C02688}" presName="level2Shape" presStyleLbl="node4" presStyleIdx="2" presStyleCnt="7"/>
      <dgm:spPr/>
      <dgm:t>
        <a:bodyPr/>
        <a:lstStyle/>
        <a:p>
          <a:endParaRPr lang="en-US"/>
        </a:p>
      </dgm:t>
    </dgm:pt>
    <dgm:pt modelId="{62A363E9-F3BD-425E-B39F-5161B536DC0F}" type="pres">
      <dgm:prSet presAssocID="{30FA002F-AEF4-448A-94CF-5481C9C02688}" presName="hierChild3" presStyleCnt="0"/>
      <dgm:spPr/>
    </dgm:pt>
    <dgm:pt modelId="{6BED4E1F-8FDD-4E0F-9FC1-528EE230347E}" type="pres">
      <dgm:prSet presAssocID="{A32A966E-53E4-452B-8FDE-0372878AFFA7}" presName="Name19" presStyleLbl="parChTrans1D4" presStyleIdx="3" presStyleCnt="7"/>
      <dgm:spPr/>
      <dgm:t>
        <a:bodyPr/>
        <a:lstStyle/>
        <a:p>
          <a:endParaRPr lang="en-US"/>
        </a:p>
      </dgm:t>
    </dgm:pt>
    <dgm:pt modelId="{235AFAB6-FE06-4C04-846F-7572912AECB4}" type="pres">
      <dgm:prSet presAssocID="{85512D17-F2A4-44B2-AF33-C0D144A7E202}" presName="Name21" presStyleCnt="0"/>
      <dgm:spPr/>
    </dgm:pt>
    <dgm:pt modelId="{D391B1AD-2763-47EE-BC7F-A4410E10C983}" type="pres">
      <dgm:prSet presAssocID="{85512D17-F2A4-44B2-AF33-C0D144A7E202}" presName="level2Shape" presStyleLbl="node4" presStyleIdx="3" presStyleCnt="7"/>
      <dgm:spPr/>
      <dgm:t>
        <a:bodyPr/>
        <a:lstStyle/>
        <a:p>
          <a:endParaRPr lang="en-US"/>
        </a:p>
      </dgm:t>
    </dgm:pt>
    <dgm:pt modelId="{2C12F9E2-33C3-42DB-9EA6-17124A4A1F0C}" type="pres">
      <dgm:prSet presAssocID="{85512D17-F2A4-44B2-AF33-C0D144A7E202}" presName="hierChild3" presStyleCnt="0"/>
      <dgm:spPr/>
    </dgm:pt>
    <dgm:pt modelId="{FEED2658-077A-44FC-AA65-6D8F3EE4FDA5}" type="pres">
      <dgm:prSet presAssocID="{37540D65-70A7-48E1-B614-608B0ABCF7EA}" presName="Name19" presStyleLbl="parChTrans1D4" presStyleIdx="4" presStyleCnt="7"/>
      <dgm:spPr/>
      <dgm:t>
        <a:bodyPr/>
        <a:lstStyle/>
        <a:p>
          <a:endParaRPr lang="en-US"/>
        </a:p>
      </dgm:t>
    </dgm:pt>
    <dgm:pt modelId="{42D412B8-595E-46C1-948D-5B767E45FDC3}" type="pres">
      <dgm:prSet presAssocID="{8E8093B6-253B-4E40-BD28-4435BD7FC3D7}" presName="Name21" presStyleCnt="0"/>
      <dgm:spPr/>
    </dgm:pt>
    <dgm:pt modelId="{D7792477-05E3-4493-B7C4-6A1F0BFC26E2}" type="pres">
      <dgm:prSet presAssocID="{8E8093B6-253B-4E40-BD28-4435BD7FC3D7}" presName="level2Shape" presStyleLbl="node4" presStyleIdx="4" presStyleCnt="7"/>
      <dgm:spPr/>
      <dgm:t>
        <a:bodyPr/>
        <a:lstStyle/>
        <a:p>
          <a:endParaRPr lang="en-US"/>
        </a:p>
      </dgm:t>
    </dgm:pt>
    <dgm:pt modelId="{999A434B-4AF5-4A23-AAC3-6DCC68E1337F}" type="pres">
      <dgm:prSet presAssocID="{8E8093B6-253B-4E40-BD28-4435BD7FC3D7}" presName="hierChild3" presStyleCnt="0"/>
      <dgm:spPr/>
    </dgm:pt>
    <dgm:pt modelId="{06569F4E-0137-4BF1-B719-AD58D84B5E6C}" type="pres">
      <dgm:prSet presAssocID="{0F5AFE5A-7E94-42E9-9A6E-B46AF448CCC0}" presName="Name19" presStyleLbl="parChTrans1D4" presStyleIdx="5" presStyleCnt="7"/>
      <dgm:spPr/>
      <dgm:t>
        <a:bodyPr/>
        <a:lstStyle/>
        <a:p>
          <a:endParaRPr lang="en-US"/>
        </a:p>
      </dgm:t>
    </dgm:pt>
    <dgm:pt modelId="{56C35753-E948-46DE-BF05-BEEF5E4A1564}" type="pres">
      <dgm:prSet presAssocID="{08778F74-8655-46B8-ACCA-0464DC4FDF44}" presName="Name21" presStyleCnt="0"/>
      <dgm:spPr/>
    </dgm:pt>
    <dgm:pt modelId="{744071FC-928A-4F4D-B9B6-AE744214094D}" type="pres">
      <dgm:prSet presAssocID="{08778F74-8655-46B8-ACCA-0464DC4FDF44}" presName="level2Shape" presStyleLbl="node4" presStyleIdx="5" presStyleCnt="7"/>
      <dgm:spPr/>
      <dgm:t>
        <a:bodyPr/>
        <a:lstStyle/>
        <a:p>
          <a:endParaRPr lang="en-US"/>
        </a:p>
      </dgm:t>
    </dgm:pt>
    <dgm:pt modelId="{5D4716F9-6701-4047-AB6B-660554DA857F}" type="pres">
      <dgm:prSet presAssocID="{08778F74-8655-46B8-ACCA-0464DC4FDF44}" presName="hierChild3" presStyleCnt="0"/>
      <dgm:spPr/>
    </dgm:pt>
    <dgm:pt modelId="{E0D25125-909D-44B4-850C-DD7CC5906215}" type="pres">
      <dgm:prSet presAssocID="{1266B370-E2FF-46A2-AA2E-2A549ED30AF3}" presName="Name19" presStyleLbl="parChTrans1D3" presStyleIdx="3" presStyleCnt="5"/>
      <dgm:spPr/>
      <dgm:t>
        <a:bodyPr/>
        <a:lstStyle/>
        <a:p>
          <a:endParaRPr lang="en-US"/>
        </a:p>
      </dgm:t>
    </dgm:pt>
    <dgm:pt modelId="{A83B396F-CCAE-49A4-B831-152A83C97601}" type="pres">
      <dgm:prSet presAssocID="{3A33A456-5574-49C2-9A49-D5EC8746842F}" presName="Name21" presStyleCnt="0"/>
      <dgm:spPr/>
    </dgm:pt>
    <dgm:pt modelId="{20D51780-D8F2-42CD-9645-7B9E0CD98FE2}" type="pres">
      <dgm:prSet presAssocID="{3A33A456-5574-49C2-9A49-D5EC8746842F}" presName="level2Shape" presStyleLbl="node3" presStyleIdx="3" presStyleCnt="5"/>
      <dgm:spPr/>
      <dgm:t>
        <a:bodyPr/>
        <a:lstStyle/>
        <a:p>
          <a:endParaRPr lang="en-US"/>
        </a:p>
      </dgm:t>
    </dgm:pt>
    <dgm:pt modelId="{35B01DC5-F6AA-4B76-AFE9-B9048068B3F4}" type="pres">
      <dgm:prSet presAssocID="{3A33A456-5574-49C2-9A49-D5EC8746842F}" presName="hierChild3" presStyleCnt="0"/>
      <dgm:spPr/>
    </dgm:pt>
    <dgm:pt modelId="{FD0330E5-734B-457A-99C5-03B44DF2A618}" type="pres">
      <dgm:prSet presAssocID="{0AB46BC2-B5F0-4511-8D97-7B98DEC37DD7}" presName="Name19" presStyleLbl="parChTrans1D3" presStyleIdx="4" presStyleCnt="5"/>
      <dgm:spPr/>
      <dgm:t>
        <a:bodyPr/>
        <a:lstStyle/>
        <a:p>
          <a:endParaRPr lang="en-US"/>
        </a:p>
      </dgm:t>
    </dgm:pt>
    <dgm:pt modelId="{E533CDB5-EA99-4D58-AA2F-DAD015F5B404}" type="pres">
      <dgm:prSet presAssocID="{E28481B0-F76F-424D-95B7-BCC925D64530}" presName="Name21" presStyleCnt="0"/>
      <dgm:spPr/>
    </dgm:pt>
    <dgm:pt modelId="{605E3F6C-F564-4172-932D-5799CCB7210F}" type="pres">
      <dgm:prSet presAssocID="{E28481B0-F76F-424D-95B7-BCC925D64530}" presName="level2Shape" presStyleLbl="node3" presStyleIdx="4" presStyleCnt="5"/>
      <dgm:spPr/>
      <dgm:t>
        <a:bodyPr/>
        <a:lstStyle/>
        <a:p>
          <a:endParaRPr lang="en-US"/>
        </a:p>
      </dgm:t>
    </dgm:pt>
    <dgm:pt modelId="{F33A9C4B-4DF0-4F96-B955-48DDA8B4CC7F}" type="pres">
      <dgm:prSet presAssocID="{E28481B0-F76F-424D-95B7-BCC925D64530}" presName="hierChild3" presStyleCnt="0"/>
      <dgm:spPr/>
    </dgm:pt>
    <dgm:pt modelId="{8856F2EB-5505-4092-ADF2-EBF5D4183E96}" type="pres">
      <dgm:prSet presAssocID="{C79AEA4A-4001-4C47-A82F-6CB3BB8CE091}" presName="Name19" presStyleLbl="parChTrans1D4" presStyleIdx="6" presStyleCnt="7"/>
      <dgm:spPr/>
      <dgm:t>
        <a:bodyPr/>
        <a:lstStyle/>
        <a:p>
          <a:endParaRPr lang="en-US"/>
        </a:p>
      </dgm:t>
    </dgm:pt>
    <dgm:pt modelId="{6AAE08F2-A7C0-40FB-8666-07BCEC980A68}" type="pres">
      <dgm:prSet presAssocID="{097D0699-4884-4F62-B9D0-13A960DC5E14}" presName="Name21" presStyleCnt="0"/>
      <dgm:spPr/>
    </dgm:pt>
    <dgm:pt modelId="{762E80B3-C273-4F4B-B5FC-FF802D383BC5}" type="pres">
      <dgm:prSet presAssocID="{097D0699-4884-4F62-B9D0-13A960DC5E14}" presName="level2Shape" presStyleLbl="node4" presStyleIdx="6" presStyleCnt="7"/>
      <dgm:spPr/>
      <dgm:t>
        <a:bodyPr/>
        <a:lstStyle/>
        <a:p>
          <a:endParaRPr lang="en-US"/>
        </a:p>
      </dgm:t>
    </dgm:pt>
    <dgm:pt modelId="{BA25A522-78C5-4B22-9711-6D22C9D9C11A}" type="pres">
      <dgm:prSet presAssocID="{097D0699-4884-4F62-B9D0-13A960DC5E14}" presName="hierChild3" presStyleCnt="0"/>
      <dgm:spPr/>
    </dgm:pt>
    <dgm:pt modelId="{9EE5B543-6C91-42E2-BA02-CECAFE1586DE}" type="pres">
      <dgm:prSet presAssocID="{9E98E769-51F0-4E85-88A5-4D10839EF9A5}" presName="bgShapesFlow" presStyleCnt="0"/>
      <dgm:spPr/>
    </dgm:pt>
    <dgm:pt modelId="{428B6CF7-7683-40BA-8030-B0F1FD685725}" type="pres">
      <dgm:prSet presAssocID="{981F13EB-C970-4F3C-8C48-422472E84B66}" presName="rectComp" presStyleCnt="0"/>
      <dgm:spPr/>
    </dgm:pt>
    <dgm:pt modelId="{5BB4DE47-FA0D-4BDD-93E1-6E41E36729B4}" type="pres">
      <dgm:prSet presAssocID="{981F13EB-C970-4F3C-8C48-422472E84B66}" presName="bgRect" presStyleLbl="bgShp" presStyleIdx="0" presStyleCnt="1"/>
      <dgm:spPr/>
      <dgm:t>
        <a:bodyPr/>
        <a:lstStyle/>
        <a:p>
          <a:endParaRPr lang="en-US"/>
        </a:p>
      </dgm:t>
    </dgm:pt>
    <dgm:pt modelId="{8F764173-EEA5-4586-AA4F-401BCAAA30D8}" type="pres">
      <dgm:prSet presAssocID="{981F13EB-C970-4F3C-8C48-422472E84B66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6FD18-AAE4-40D1-B256-B5F587055B4E}" type="presOf" srcId="{981F13EB-C970-4F3C-8C48-422472E84B66}" destId="{8F764173-EEA5-4586-AA4F-401BCAAA30D8}" srcOrd="1" destOrd="0" presId="urn:microsoft.com/office/officeart/2005/8/layout/hierarchy6"/>
    <dgm:cxn modelId="{EC54AF61-9341-4A70-9680-6B65A2586221}" srcId="{4E1032A4-778A-483F-98DC-5A3022F36709}" destId="{A0B1FE7A-B80A-4BD0-8622-659F0705EF49}" srcOrd="1" destOrd="0" parTransId="{BF51DF9D-411F-4F36-A367-78963FC8E527}" sibTransId="{AF970F41-7AE8-42B1-9C12-10C4B4C42774}"/>
    <dgm:cxn modelId="{8DA0AFAF-F2A9-4B2A-B34C-22FF60A63848}" type="presOf" srcId="{26DEE045-95EE-4CC9-83F3-6B6A6A7E1442}" destId="{97E08140-3429-4FF6-B59E-FB13F7FEB0FC}" srcOrd="0" destOrd="0" presId="urn:microsoft.com/office/officeart/2005/8/layout/hierarchy6"/>
    <dgm:cxn modelId="{C4D8740C-2ECD-4619-8B32-6F777AC4087F}" type="presOf" srcId="{6D16EDFC-FF01-43AF-A2D1-61E9F3661145}" destId="{555C1E0B-B316-48E8-AAB1-843D2BD355C3}" srcOrd="0" destOrd="0" presId="urn:microsoft.com/office/officeart/2005/8/layout/hierarchy6"/>
    <dgm:cxn modelId="{0B71C169-773D-4C54-BDBF-64EE6405C9FB}" type="presOf" srcId="{A0B1FE7A-B80A-4BD0-8622-659F0705EF49}" destId="{EC8747D2-5CAC-4D04-AF5E-A43005D0927E}" srcOrd="0" destOrd="0" presId="urn:microsoft.com/office/officeart/2005/8/layout/hierarchy6"/>
    <dgm:cxn modelId="{1AECA6B6-CA8A-4FEA-8D19-192FB3866C9A}" type="presOf" srcId="{0D4C17DB-ED66-43CA-B0FF-1F937448C4AA}" destId="{026AA249-FC6F-4435-B6AA-E77DE99C2915}" srcOrd="0" destOrd="0" presId="urn:microsoft.com/office/officeart/2005/8/layout/hierarchy6"/>
    <dgm:cxn modelId="{4DB782B9-6EC1-4C0A-B1B2-6CA703B98217}" type="presOf" srcId="{BF51DF9D-411F-4F36-A367-78963FC8E527}" destId="{ECE8E447-AD7C-4B07-875E-D83C104FDCCB}" srcOrd="0" destOrd="0" presId="urn:microsoft.com/office/officeart/2005/8/layout/hierarchy6"/>
    <dgm:cxn modelId="{C2AEF942-BF29-48B7-85D4-473C0F7FD6D2}" type="presOf" srcId="{5174C8C7-1D12-4540-BED6-3FBF6C93FDCD}" destId="{D1237663-3DE5-4783-8EF0-76828E1C885E}" srcOrd="0" destOrd="0" presId="urn:microsoft.com/office/officeart/2005/8/layout/hierarchy6"/>
    <dgm:cxn modelId="{30A60667-796F-4C42-9F58-B1A4348BB692}" srcId="{EE7F6511-9E00-41E8-8366-7FF0795F3CBB}" destId="{30FA002F-AEF4-448A-94CF-5481C9C02688}" srcOrd="0" destOrd="0" parTransId="{0D4C17DB-ED66-43CA-B0FF-1F937448C4AA}" sibTransId="{A0891A0C-500A-47B7-8322-6ADFB519E59F}"/>
    <dgm:cxn modelId="{5B41128B-3104-4B87-B45B-5DCB7CE4CC5D}" type="presOf" srcId="{8E8093B6-253B-4E40-BD28-4435BD7FC3D7}" destId="{D7792477-05E3-4493-B7C4-6A1F0BFC26E2}" srcOrd="0" destOrd="0" presId="urn:microsoft.com/office/officeart/2005/8/layout/hierarchy6"/>
    <dgm:cxn modelId="{F2AF05AE-9530-4A4E-A58F-1E1D9BDC9E19}" type="presOf" srcId="{E28481B0-F76F-424D-95B7-BCC925D64530}" destId="{605E3F6C-F564-4172-932D-5799CCB7210F}" srcOrd="0" destOrd="0" presId="urn:microsoft.com/office/officeart/2005/8/layout/hierarchy6"/>
    <dgm:cxn modelId="{94230DC9-5C75-4394-B2EC-858A428B2915}" type="presOf" srcId="{4E1032A4-778A-483F-98DC-5A3022F36709}" destId="{3ECF059F-A1ED-4C01-A95C-4D7B6573500A}" srcOrd="0" destOrd="0" presId="urn:microsoft.com/office/officeart/2005/8/layout/hierarchy6"/>
    <dgm:cxn modelId="{B32FBD3E-92A6-429A-9B7D-F1F768D28AD0}" srcId="{E28481B0-F76F-424D-95B7-BCC925D64530}" destId="{097D0699-4884-4F62-B9D0-13A960DC5E14}" srcOrd="0" destOrd="0" parTransId="{C79AEA4A-4001-4C47-A82F-6CB3BB8CE091}" sibTransId="{1E262A2D-77CB-499F-805B-31630D52FFE4}"/>
    <dgm:cxn modelId="{7C0A9959-329A-4E2A-B383-59F603F62770}" srcId="{5C5BE3C9-6C1E-4A1A-BFF9-48D2AD6D48BD}" destId="{43C485CC-7C95-4DC1-BE65-10ABA4075B66}" srcOrd="0" destOrd="0" parTransId="{6D16EDFC-FF01-43AF-A2D1-61E9F3661145}" sibTransId="{3AD37675-11FC-4CE9-9C3A-403C9E96754F}"/>
    <dgm:cxn modelId="{BD6BBB87-7CDA-4AC8-80EF-05D27F3561EA}" type="presOf" srcId="{0AB46BC2-B5F0-4511-8D97-7B98DEC37DD7}" destId="{FD0330E5-734B-457A-99C5-03B44DF2A618}" srcOrd="0" destOrd="0" presId="urn:microsoft.com/office/officeart/2005/8/layout/hierarchy6"/>
    <dgm:cxn modelId="{B15DADC5-EC7B-4CBC-9387-2E6C4D9A7188}" srcId="{4E1032A4-778A-483F-98DC-5A3022F36709}" destId="{3A33A456-5574-49C2-9A49-D5EC8746842F}" srcOrd="3" destOrd="0" parTransId="{1266B370-E2FF-46A2-AA2E-2A549ED30AF3}" sibTransId="{CA5B2621-3097-4DED-A3AF-C0E45AC99348}"/>
    <dgm:cxn modelId="{27A77863-7A91-4053-A9DE-A7BD32B07F8D}" type="presOf" srcId="{37540D65-70A7-48E1-B614-608B0ABCF7EA}" destId="{FEED2658-077A-44FC-AA65-6D8F3EE4FDA5}" srcOrd="0" destOrd="0" presId="urn:microsoft.com/office/officeart/2005/8/layout/hierarchy6"/>
    <dgm:cxn modelId="{CA344A6D-085E-4F2C-B45B-D6DDF5155957}" type="presOf" srcId="{30FA002F-AEF4-448A-94CF-5481C9C02688}" destId="{9644090F-7BEE-4356-9283-8B15D6696EBB}" srcOrd="0" destOrd="0" presId="urn:microsoft.com/office/officeart/2005/8/layout/hierarchy6"/>
    <dgm:cxn modelId="{57578884-CDC2-46CF-8A27-F6C7351D3FB5}" type="presOf" srcId="{5C5BE3C9-6C1E-4A1A-BFF9-48D2AD6D48BD}" destId="{42F01040-EDCA-4347-AC88-CE97DDDA68C5}" srcOrd="0" destOrd="0" presId="urn:microsoft.com/office/officeart/2005/8/layout/hierarchy6"/>
    <dgm:cxn modelId="{00D3992D-6964-4ABA-B9B0-D0AF877EFD0D}" type="presOf" srcId="{55FDA3B9-758D-4A61-92F5-996D80029DE5}" destId="{BA5B0124-EBBC-4A94-B1E9-29604C43039F}" srcOrd="0" destOrd="0" presId="urn:microsoft.com/office/officeart/2005/8/layout/hierarchy6"/>
    <dgm:cxn modelId="{2B4E75B2-068C-4BAD-9CD8-C110E4AF0F59}" srcId="{8E8093B6-253B-4E40-BD28-4435BD7FC3D7}" destId="{08778F74-8655-46B8-ACCA-0464DC4FDF44}" srcOrd="0" destOrd="0" parTransId="{0F5AFE5A-7E94-42E9-9A6E-B46AF448CCC0}" sibTransId="{239C5742-85D1-403B-8EED-01CB434D5E69}"/>
    <dgm:cxn modelId="{E91508FA-912A-424A-A11A-B9F0AB1996D2}" type="presOf" srcId="{7567439F-BC4E-4A92-A089-E6704FAB6386}" destId="{1A75F95B-020F-499E-B4DF-FDCDD18011E2}" srcOrd="0" destOrd="0" presId="urn:microsoft.com/office/officeart/2005/8/layout/hierarchy6"/>
    <dgm:cxn modelId="{A6BF1F3C-F42B-4FDE-90A1-3FF16BF89850}" type="presOf" srcId="{08778F74-8655-46B8-ACCA-0464DC4FDF44}" destId="{744071FC-928A-4F4D-B9B6-AE744214094D}" srcOrd="0" destOrd="0" presId="urn:microsoft.com/office/officeart/2005/8/layout/hierarchy6"/>
    <dgm:cxn modelId="{DC272D55-21FF-4995-AA6B-CCCA68C56900}" type="presOf" srcId="{A32A966E-53E4-452B-8FDE-0372878AFFA7}" destId="{6BED4E1F-8FDD-4E0F-9FC1-528EE230347E}" srcOrd="0" destOrd="0" presId="urn:microsoft.com/office/officeart/2005/8/layout/hierarchy6"/>
    <dgm:cxn modelId="{1A351BDE-7DD8-47A0-9AD6-94EED2927511}" type="presOf" srcId="{1266B370-E2FF-46A2-AA2E-2A549ED30AF3}" destId="{E0D25125-909D-44B4-850C-DD7CC5906215}" srcOrd="0" destOrd="0" presId="urn:microsoft.com/office/officeart/2005/8/layout/hierarchy6"/>
    <dgm:cxn modelId="{FC6A829B-6EE1-4F82-8828-049243C5D219}" srcId="{7567439F-BC4E-4A92-A089-E6704FAB6386}" destId="{4E1032A4-778A-483F-98DC-5A3022F36709}" srcOrd="0" destOrd="0" parTransId="{29A74BC2-0696-4D55-A17F-62028F39137F}" sibTransId="{540054E5-8EDA-4466-87E1-74DA49BF3EE1}"/>
    <dgm:cxn modelId="{6D67FC33-9ED5-45C2-BC73-1025EB1199CF}" srcId="{4E1032A4-778A-483F-98DC-5A3022F36709}" destId="{5C5BE3C9-6C1E-4A1A-BFF9-48D2AD6D48BD}" srcOrd="0" destOrd="0" parTransId="{55FDA3B9-758D-4A61-92F5-996D80029DE5}" sibTransId="{C60D624A-981C-4F9B-8491-AA609281BE2E}"/>
    <dgm:cxn modelId="{5FD582E5-B7A5-43A8-B028-24E14DCDB5AA}" type="presOf" srcId="{3A33A456-5574-49C2-9A49-D5EC8746842F}" destId="{20D51780-D8F2-42CD-9645-7B9E0CD98FE2}" srcOrd="0" destOrd="0" presId="urn:microsoft.com/office/officeart/2005/8/layout/hierarchy6"/>
    <dgm:cxn modelId="{0788DD33-45C9-4086-A730-43D4E8AFBE68}" type="presOf" srcId="{0F5AFE5A-7E94-42E9-9A6E-B46AF448CCC0}" destId="{06569F4E-0137-4BF1-B719-AD58D84B5E6C}" srcOrd="0" destOrd="0" presId="urn:microsoft.com/office/officeart/2005/8/layout/hierarchy6"/>
    <dgm:cxn modelId="{2AFA4785-D80F-434D-9943-740F9296B458}" type="presOf" srcId="{981F13EB-C970-4F3C-8C48-422472E84B66}" destId="{5BB4DE47-FA0D-4BDD-93E1-6E41E36729B4}" srcOrd="0" destOrd="0" presId="urn:microsoft.com/office/officeart/2005/8/layout/hierarchy6"/>
    <dgm:cxn modelId="{7CF49A62-8AAD-4A47-822C-CD16219AD36B}" srcId="{9E98E769-51F0-4E85-88A5-4D10839EF9A5}" destId="{7567439F-BC4E-4A92-A089-E6704FAB6386}" srcOrd="0" destOrd="0" parTransId="{AF3D7E05-8897-4C39-BDD3-AC95992DCD2E}" sibTransId="{2E1788DF-B222-4CD3-B5A9-768AB84F6B5A}"/>
    <dgm:cxn modelId="{B7FA7C30-7EB0-4AB1-81BC-E1664E06B95B}" type="presOf" srcId="{C79AEA4A-4001-4C47-A82F-6CB3BB8CE091}" destId="{8856F2EB-5505-4092-ADF2-EBF5D4183E96}" srcOrd="0" destOrd="0" presId="urn:microsoft.com/office/officeart/2005/8/layout/hierarchy6"/>
    <dgm:cxn modelId="{06F5542A-B3B5-4F02-B012-DC6C99992221}" type="presOf" srcId="{097D0699-4884-4F62-B9D0-13A960DC5E14}" destId="{762E80B3-C273-4F4B-B5FC-FF802D383BC5}" srcOrd="0" destOrd="0" presId="urn:microsoft.com/office/officeart/2005/8/layout/hierarchy6"/>
    <dgm:cxn modelId="{E9BEF799-73D3-4F65-BAD9-10EFC00D9509}" srcId="{EE7F6511-9E00-41E8-8366-7FF0795F3CBB}" destId="{8E8093B6-253B-4E40-BD28-4435BD7FC3D7}" srcOrd="1" destOrd="0" parTransId="{37540D65-70A7-48E1-B614-608B0ABCF7EA}" sibTransId="{E6D4FAA7-4D70-4876-BACB-BA602BA37F01}"/>
    <dgm:cxn modelId="{B5896EA6-6CA5-4D35-A2A7-6F2323676263}" type="presOf" srcId="{9E98E769-51F0-4E85-88A5-4D10839EF9A5}" destId="{153C7080-ED14-4BB9-9742-DB77F3348BEA}" srcOrd="0" destOrd="0" presId="urn:microsoft.com/office/officeart/2005/8/layout/hierarchy6"/>
    <dgm:cxn modelId="{7CDC2832-0BD1-4C78-9734-A20F6B264D0D}" srcId="{4E1032A4-778A-483F-98DC-5A3022F36709}" destId="{D6853083-2764-4645-B67F-1E7970A81803}" srcOrd="2" destOrd="0" parTransId="{26DEE045-95EE-4CC9-83F3-6B6A6A7E1442}" sibTransId="{5438CBB1-6DC2-4B0A-BA62-08A39F0DB39C}"/>
    <dgm:cxn modelId="{419DF96B-20D3-4418-95E6-A0DAE22C6B84}" type="presOf" srcId="{EE7F6511-9E00-41E8-8366-7FF0795F3CBB}" destId="{B639CDBA-D07A-47A7-93EA-642F0FC7E47E}" srcOrd="0" destOrd="0" presId="urn:microsoft.com/office/officeart/2005/8/layout/hierarchy6"/>
    <dgm:cxn modelId="{553DA674-A21A-4EEE-ADE8-642D0F54BFC1}" type="presOf" srcId="{D6853083-2764-4645-B67F-1E7970A81803}" destId="{554EEFFF-33D0-4720-81AF-94491270A598}" srcOrd="0" destOrd="0" presId="urn:microsoft.com/office/officeart/2005/8/layout/hierarchy6"/>
    <dgm:cxn modelId="{ECA90B3C-A408-4652-ADEE-43FFD524B0E1}" type="presOf" srcId="{29A74BC2-0696-4D55-A17F-62028F39137F}" destId="{A9E2BB8B-E389-4B4A-9116-68186175133C}" srcOrd="0" destOrd="0" presId="urn:microsoft.com/office/officeart/2005/8/layout/hierarchy6"/>
    <dgm:cxn modelId="{B6700071-5D87-4EC5-A576-155A9AB77CBC}" type="presOf" srcId="{85512D17-F2A4-44B2-AF33-C0D144A7E202}" destId="{D391B1AD-2763-47EE-BC7F-A4410E10C983}" srcOrd="0" destOrd="0" presId="urn:microsoft.com/office/officeart/2005/8/layout/hierarchy6"/>
    <dgm:cxn modelId="{12525AE1-E800-4F18-9462-AC8E27D2EA49}" srcId="{30FA002F-AEF4-448A-94CF-5481C9C02688}" destId="{85512D17-F2A4-44B2-AF33-C0D144A7E202}" srcOrd="0" destOrd="0" parTransId="{A32A966E-53E4-452B-8FDE-0372878AFFA7}" sibTransId="{74C13579-F25D-4C85-AC4E-74579E4936E0}"/>
    <dgm:cxn modelId="{4EA0FC05-3331-44C9-8B13-6ACF9276C61D}" srcId="{4E1032A4-778A-483F-98DC-5A3022F36709}" destId="{E28481B0-F76F-424D-95B7-BCC925D64530}" srcOrd="4" destOrd="0" parTransId="{0AB46BC2-B5F0-4511-8D97-7B98DEC37DD7}" sibTransId="{7BE65685-3E90-4016-991B-16FCF957169A}"/>
    <dgm:cxn modelId="{6A048489-AFCF-4680-A550-8CE421E116EC}" srcId="{9E98E769-51F0-4E85-88A5-4D10839EF9A5}" destId="{981F13EB-C970-4F3C-8C48-422472E84B66}" srcOrd="1" destOrd="0" parTransId="{AE9744DD-45AF-4B81-ACFF-32BB7CDEC12D}" sibTransId="{FF4BDA3A-A464-4DCC-834A-F2C80BDCC21B}"/>
    <dgm:cxn modelId="{EA85A0C0-A3F5-4171-A1F3-0139B0A04ED5}" srcId="{D6853083-2764-4645-B67F-1E7970A81803}" destId="{EE7F6511-9E00-41E8-8366-7FF0795F3CBB}" srcOrd="0" destOrd="0" parTransId="{5174C8C7-1D12-4540-BED6-3FBF6C93FDCD}" sibTransId="{15CF80C6-FFB4-4FB8-AE4D-CD47B4722331}"/>
    <dgm:cxn modelId="{AF4BC9B4-C2A9-4BA2-B835-BF728EFAFBF9}" type="presOf" srcId="{43C485CC-7C95-4DC1-BE65-10ABA4075B66}" destId="{9BFBD69B-F2D2-445F-B81F-FB6BA0DC7FA8}" srcOrd="0" destOrd="0" presId="urn:microsoft.com/office/officeart/2005/8/layout/hierarchy6"/>
    <dgm:cxn modelId="{60DB2FCD-4009-4841-ADBA-FD2535457C9E}" type="presParOf" srcId="{153C7080-ED14-4BB9-9742-DB77F3348BEA}" destId="{2C9D496F-D956-438B-95DB-078B1B8B69BF}" srcOrd="0" destOrd="0" presId="urn:microsoft.com/office/officeart/2005/8/layout/hierarchy6"/>
    <dgm:cxn modelId="{87947F0E-03D8-4E17-A459-0903796B93E9}" type="presParOf" srcId="{2C9D496F-D956-438B-95DB-078B1B8B69BF}" destId="{B853040F-83AD-4F44-970B-75BC21B25841}" srcOrd="0" destOrd="0" presId="urn:microsoft.com/office/officeart/2005/8/layout/hierarchy6"/>
    <dgm:cxn modelId="{0E68AE0D-210E-4868-BCFD-11BADF1DEEF4}" type="presParOf" srcId="{2C9D496F-D956-438B-95DB-078B1B8B69BF}" destId="{F9FA229D-E375-4CED-9369-7947D158826E}" srcOrd="1" destOrd="0" presId="urn:microsoft.com/office/officeart/2005/8/layout/hierarchy6"/>
    <dgm:cxn modelId="{607F68DD-7A77-4B3E-90E0-14442DC15209}" type="presParOf" srcId="{F9FA229D-E375-4CED-9369-7947D158826E}" destId="{E889FC8A-8C6F-49BB-8A6C-4D43F968A903}" srcOrd="0" destOrd="0" presId="urn:microsoft.com/office/officeart/2005/8/layout/hierarchy6"/>
    <dgm:cxn modelId="{9D063703-6E8B-4750-986F-D542567FF998}" type="presParOf" srcId="{E889FC8A-8C6F-49BB-8A6C-4D43F968A903}" destId="{1A75F95B-020F-499E-B4DF-FDCDD18011E2}" srcOrd="0" destOrd="0" presId="urn:microsoft.com/office/officeart/2005/8/layout/hierarchy6"/>
    <dgm:cxn modelId="{6C9A7CF5-EED8-4370-9D44-35DEF4DF234C}" type="presParOf" srcId="{E889FC8A-8C6F-49BB-8A6C-4D43F968A903}" destId="{D057DADB-3875-4982-81A9-6A7CC54C4EBB}" srcOrd="1" destOrd="0" presId="urn:microsoft.com/office/officeart/2005/8/layout/hierarchy6"/>
    <dgm:cxn modelId="{071677B1-20C2-41D8-BB7D-F49CCABC5A77}" type="presParOf" srcId="{D057DADB-3875-4982-81A9-6A7CC54C4EBB}" destId="{A9E2BB8B-E389-4B4A-9116-68186175133C}" srcOrd="0" destOrd="0" presId="urn:microsoft.com/office/officeart/2005/8/layout/hierarchy6"/>
    <dgm:cxn modelId="{1985BB00-6C13-44FE-A91A-BB5806C5BD53}" type="presParOf" srcId="{D057DADB-3875-4982-81A9-6A7CC54C4EBB}" destId="{C9A51A8D-779A-48B2-8AD2-342C8A9AC5C0}" srcOrd="1" destOrd="0" presId="urn:microsoft.com/office/officeart/2005/8/layout/hierarchy6"/>
    <dgm:cxn modelId="{609FCB8F-50A1-40AF-8E19-53502D8BFBA7}" type="presParOf" srcId="{C9A51A8D-779A-48B2-8AD2-342C8A9AC5C0}" destId="{3ECF059F-A1ED-4C01-A95C-4D7B6573500A}" srcOrd="0" destOrd="0" presId="urn:microsoft.com/office/officeart/2005/8/layout/hierarchy6"/>
    <dgm:cxn modelId="{1BD1C226-400A-4C79-AFA1-90009B81F61A}" type="presParOf" srcId="{C9A51A8D-779A-48B2-8AD2-342C8A9AC5C0}" destId="{41CEB5DD-624F-47C4-ABA4-7AC4438071CD}" srcOrd="1" destOrd="0" presId="urn:microsoft.com/office/officeart/2005/8/layout/hierarchy6"/>
    <dgm:cxn modelId="{52281ABF-8785-497A-A73E-185F0D5ED3EF}" type="presParOf" srcId="{41CEB5DD-624F-47C4-ABA4-7AC4438071CD}" destId="{BA5B0124-EBBC-4A94-B1E9-29604C43039F}" srcOrd="0" destOrd="0" presId="urn:microsoft.com/office/officeart/2005/8/layout/hierarchy6"/>
    <dgm:cxn modelId="{75247D5A-1C1B-4B23-914B-2E42A1F385EC}" type="presParOf" srcId="{41CEB5DD-624F-47C4-ABA4-7AC4438071CD}" destId="{3F59EC39-EBAF-4CB2-AE6E-E36CF194C55A}" srcOrd="1" destOrd="0" presId="urn:microsoft.com/office/officeart/2005/8/layout/hierarchy6"/>
    <dgm:cxn modelId="{E5F3F736-222E-4469-8E96-F1B9BC7DED3E}" type="presParOf" srcId="{3F59EC39-EBAF-4CB2-AE6E-E36CF194C55A}" destId="{42F01040-EDCA-4347-AC88-CE97DDDA68C5}" srcOrd="0" destOrd="0" presId="urn:microsoft.com/office/officeart/2005/8/layout/hierarchy6"/>
    <dgm:cxn modelId="{BE9A4E24-D577-4275-AF6A-E30063B16739}" type="presParOf" srcId="{3F59EC39-EBAF-4CB2-AE6E-E36CF194C55A}" destId="{0ADF583A-B21F-4AD4-BA31-C231DFDAF55E}" srcOrd="1" destOrd="0" presId="urn:microsoft.com/office/officeart/2005/8/layout/hierarchy6"/>
    <dgm:cxn modelId="{7315A8EF-D0DC-4FD2-B5B0-3852D2086949}" type="presParOf" srcId="{0ADF583A-B21F-4AD4-BA31-C231DFDAF55E}" destId="{555C1E0B-B316-48E8-AAB1-843D2BD355C3}" srcOrd="0" destOrd="0" presId="urn:microsoft.com/office/officeart/2005/8/layout/hierarchy6"/>
    <dgm:cxn modelId="{4C4C19A8-FEA9-47B3-B698-FDB03E4DDB0E}" type="presParOf" srcId="{0ADF583A-B21F-4AD4-BA31-C231DFDAF55E}" destId="{0EB3B8B0-2287-494F-9246-548B02C01905}" srcOrd="1" destOrd="0" presId="urn:microsoft.com/office/officeart/2005/8/layout/hierarchy6"/>
    <dgm:cxn modelId="{0A36F35E-C221-41A8-BA69-149762886869}" type="presParOf" srcId="{0EB3B8B0-2287-494F-9246-548B02C01905}" destId="{9BFBD69B-F2D2-445F-B81F-FB6BA0DC7FA8}" srcOrd="0" destOrd="0" presId="urn:microsoft.com/office/officeart/2005/8/layout/hierarchy6"/>
    <dgm:cxn modelId="{A73E2CE3-9F62-40B6-8D53-8A575CC34ED9}" type="presParOf" srcId="{0EB3B8B0-2287-494F-9246-548B02C01905}" destId="{88E36CE0-0230-40D9-851A-0611649220D0}" srcOrd="1" destOrd="0" presId="urn:microsoft.com/office/officeart/2005/8/layout/hierarchy6"/>
    <dgm:cxn modelId="{EB784B05-9DDC-4ED8-BAE3-5C7EBC8AF5D0}" type="presParOf" srcId="{41CEB5DD-624F-47C4-ABA4-7AC4438071CD}" destId="{ECE8E447-AD7C-4B07-875E-D83C104FDCCB}" srcOrd="2" destOrd="0" presId="urn:microsoft.com/office/officeart/2005/8/layout/hierarchy6"/>
    <dgm:cxn modelId="{BD309076-DC2D-4151-81B1-845671CA6545}" type="presParOf" srcId="{41CEB5DD-624F-47C4-ABA4-7AC4438071CD}" destId="{78381373-5A98-4C26-81DA-05882CC00B2D}" srcOrd="3" destOrd="0" presId="urn:microsoft.com/office/officeart/2005/8/layout/hierarchy6"/>
    <dgm:cxn modelId="{C67EC341-C716-4837-9A04-FFE8D08C67F5}" type="presParOf" srcId="{78381373-5A98-4C26-81DA-05882CC00B2D}" destId="{EC8747D2-5CAC-4D04-AF5E-A43005D0927E}" srcOrd="0" destOrd="0" presId="urn:microsoft.com/office/officeart/2005/8/layout/hierarchy6"/>
    <dgm:cxn modelId="{C3926792-8074-4489-8D0C-C9BAC148C414}" type="presParOf" srcId="{78381373-5A98-4C26-81DA-05882CC00B2D}" destId="{38C15C43-1186-4215-A279-2D8FB3F99B03}" srcOrd="1" destOrd="0" presId="urn:microsoft.com/office/officeart/2005/8/layout/hierarchy6"/>
    <dgm:cxn modelId="{2391188F-1BCE-4628-A8C4-80B58E353F3F}" type="presParOf" srcId="{41CEB5DD-624F-47C4-ABA4-7AC4438071CD}" destId="{97E08140-3429-4FF6-B59E-FB13F7FEB0FC}" srcOrd="4" destOrd="0" presId="urn:microsoft.com/office/officeart/2005/8/layout/hierarchy6"/>
    <dgm:cxn modelId="{1119DB2D-DCB2-465E-85DD-F05534572A4C}" type="presParOf" srcId="{41CEB5DD-624F-47C4-ABA4-7AC4438071CD}" destId="{2BBECCB0-3A33-49B5-B20C-08CB52DA3437}" srcOrd="5" destOrd="0" presId="urn:microsoft.com/office/officeart/2005/8/layout/hierarchy6"/>
    <dgm:cxn modelId="{DBE5C8C5-6910-42A1-B329-FE973F2E86E3}" type="presParOf" srcId="{2BBECCB0-3A33-49B5-B20C-08CB52DA3437}" destId="{554EEFFF-33D0-4720-81AF-94491270A598}" srcOrd="0" destOrd="0" presId="urn:microsoft.com/office/officeart/2005/8/layout/hierarchy6"/>
    <dgm:cxn modelId="{4072F4E9-E40D-45E5-BC8E-AD6E619F5D60}" type="presParOf" srcId="{2BBECCB0-3A33-49B5-B20C-08CB52DA3437}" destId="{539C4A3B-4F83-421E-B07A-6A8C7A61A6C7}" srcOrd="1" destOrd="0" presId="urn:microsoft.com/office/officeart/2005/8/layout/hierarchy6"/>
    <dgm:cxn modelId="{BB9D8030-6F7A-4E24-8D1C-CAA2CE02AF20}" type="presParOf" srcId="{539C4A3B-4F83-421E-B07A-6A8C7A61A6C7}" destId="{D1237663-3DE5-4783-8EF0-76828E1C885E}" srcOrd="0" destOrd="0" presId="urn:microsoft.com/office/officeart/2005/8/layout/hierarchy6"/>
    <dgm:cxn modelId="{DB0B274A-BC82-4DD2-A984-B79B90260EC5}" type="presParOf" srcId="{539C4A3B-4F83-421E-B07A-6A8C7A61A6C7}" destId="{9CBE67DF-9C99-4BB6-BE2D-2FC14C900E3B}" srcOrd="1" destOrd="0" presId="urn:microsoft.com/office/officeart/2005/8/layout/hierarchy6"/>
    <dgm:cxn modelId="{F7C78C53-5049-42CF-826D-846583742669}" type="presParOf" srcId="{9CBE67DF-9C99-4BB6-BE2D-2FC14C900E3B}" destId="{B639CDBA-D07A-47A7-93EA-642F0FC7E47E}" srcOrd="0" destOrd="0" presId="urn:microsoft.com/office/officeart/2005/8/layout/hierarchy6"/>
    <dgm:cxn modelId="{9763D942-1460-45A1-8360-05440D7FF2F1}" type="presParOf" srcId="{9CBE67DF-9C99-4BB6-BE2D-2FC14C900E3B}" destId="{3A20FBF3-0DD8-46A0-AD70-EFA1BE0848D6}" srcOrd="1" destOrd="0" presId="urn:microsoft.com/office/officeart/2005/8/layout/hierarchy6"/>
    <dgm:cxn modelId="{3BD314BD-615E-4CB3-A873-2100060A72E6}" type="presParOf" srcId="{3A20FBF3-0DD8-46A0-AD70-EFA1BE0848D6}" destId="{026AA249-FC6F-4435-B6AA-E77DE99C2915}" srcOrd="0" destOrd="0" presId="urn:microsoft.com/office/officeart/2005/8/layout/hierarchy6"/>
    <dgm:cxn modelId="{094AA84B-A71D-4D33-B75B-66740ACE6D02}" type="presParOf" srcId="{3A20FBF3-0DD8-46A0-AD70-EFA1BE0848D6}" destId="{96961801-CD4A-4E62-B376-7475A5B59AAE}" srcOrd="1" destOrd="0" presId="urn:microsoft.com/office/officeart/2005/8/layout/hierarchy6"/>
    <dgm:cxn modelId="{88439467-0273-46C4-9BF3-C774AA2FBCE1}" type="presParOf" srcId="{96961801-CD4A-4E62-B376-7475A5B59AAE}" destId="{9644090F-7BEE-4356-9283-8B15D6696EBB}" srcOrd="0" destOrd="0" presId="urn:microsoft.com/office/officeart/2005/8/layout/hierarchy6"/>
    <dgm:cxn modelId="{FEF38BC0-2E35-44EB-80B5-A13B1180F758}" type="presParOf" srcId="{96961801-CD4A-4E62-B376-7475A5B59AAE}" destId="{62A363E9-F3BD-425E-B39F-5161B536DC0F}" srcOrd="1" destOrd="0" presId="urn:microsoft.com/office/officeart/2005/8/layout/hierarchy6"/>
    <dgm:cxn modelId="{072D9271-A491-49B1-929B-B57670FC2C2D}" type="presParOf" srcId="{62A363E9-F3BD-425E-B39F-5161B536DC0F}" destId="{6BED4E1F-8FDD-4E0F-9FC1-528EE230347E}" srcOrd="0" destOrd="0" presId="urn:microsoft.com/office/officeart/2005/8/layout/hierarchy6"/>
    <dgm:cxn modelId="{51A71C9F-6B8B-44DC-A75F-CA3987EFCA94}" type="presParOf" srcId="{62A363E9-F3BD-425E-B39F-5161B536DC0F}" destId="{235AFAB6-FE06-4C04-846F-7572912AECB4}" srcOrd="1" destOrd="0" presId="urn:microsoft.com/office/officeart/2005/8/layout/hierarchy6"/>
    <dgm:cxn modelId="{BE77475D-2947-4E19-B99A-592F87BD7593}" type="presParOf" srcId="{235AFAB6-FE06-4C04-846F-7572912AECB4}" destId="{D391B1AD-2763-47EE-BC7F-A4410E10C983}" srcOrd="0" destOrd="0" presId="urn:microsoft.com/office/officeart/2005/8/layout/hierarchy6"/>
    <dgm:cxn modelId="{F03B14AC-F1F7-4EE8-A8A8-B408998D17E5}" type="presParOf" srcId="{235AFAB6-FE06-4C04-846F-7572912AECB4}" destId="{2C12F9E2-33C3-42DB-9EA6-17124A4A1F0C}" srcOrd="1" destOrd="0" presId="urn:microsoft.com/office/officeart/2005/8/layout/hierarchy6"/>
    <dgm:cxn modelId="{27FBC153-0FBF-4CCB-BDC6-E7F0BB59A527}" type="presParOf" srcId="{3A20FBF3-0DD8-46A0-AD70-EFA1BE0848D6}" destId="{FEED2658-077A-44FC-AA65-6D8F3EE4FDA5}" srcOrd="2" destOrd="0" presId="urn:microsoft.com/office/officeart/2005/8/layout/hierarchy6"/>
    <dgm:cxn modelId="{4CE124F9-1867-4456-9E80-F2DFE4BFA0F0}" type="presParOf" srcId="{3A20FBF3-0DD8-46A0-AD70-EFA1BE0848D6}" destId="{42D412B8-595E-46C1-948D-5B767E45FDC3}" srcOrd="3" destOrd="0" presId="urn:microsoft.com/office/officeart/2005/8/layout/hierarchy6"/>
    <dgm:cxn modelId="{DCA9EE98-A044-4293-8F54-A5F0B6DBBDC4}" type="presParOf" srcId="{42D412B8-595E-46C1-948D-5B767E45FDC3}" destId="{D7792477-05E3-4493-B7C4-6A1F0BFC26E2}" srcOrd="0" destOrd="0" presId="urn:microsoft.com/office/officeart/2005/8/layout/hierarchy6"/>
    <dgm:cxn modelId="{EB3247ED-00C9-486A-A84F-548CD41BC86F}" type="presParOf" srcId="{42D412B8-595E-46C1-948D-5B767E45FDC3}" destId="{999A434B-4AF5-4A23-AAC3-6DCC68E1337F}" srcOrd="1" destOrd="0" presId="urn:microsoft.com/office/officeart/2005/8/layout/hierarchy6"/>
    <dgm:cxn modelId="{97218ED8-E3B7-4A1C-9780-CB42F3D5593E}" type="presParOf" srcId="{999A434B-4AF5-4A23-AAC3-6DCC68E1337F}" destId="{06569F4E-0137-4BF1-B719-AD58D84B5E6C}" srcOrd="0" destOrd="0" presId="urn:microsoft.com/office/officeart/2005/8/layout/hierarchy6"/>
    <dgm:cxn modelId="{15297754-A842-4D19-9A44-0D2043D5ADA3}" type="presParOf" srcId="{999A434B-4AF5-4A23-AAC3-6DCC68E1337F}" destId="{56C35753-E948-46DE-BF05-BEEF5E4A1564}" srcOrd="1" destOrd="0" presId="urn:microsoft.com/office/officeart/2005/8/layout/hierarchy6"/>
    <dgm:cxn modelId="{2D890B16-ED44-4F29-9F1F-D6B7BDED0108}" type="presParOf" srcId="{56C35753-E948-46DE-BF05-BEEF5E4A1564}" destId="{744071FC-928A-4F4D-B9B6-AE744214094D}" srcOrd="0" destOrd="0" presId="urn:microsoft.com/office/officeart/2005/8/layout/hierarchy6"/>
    <dgm:cxn modelId="{3C94FD4D-82CA-4125-86C2-31D0EAB08F96}" type="presParOf" srcId="{56C35753-E948-46DE-BF05-BEEF5E4A1564}" destId="{5D4716F9-6701-4047-AB6B-660554DA857F}" srcOrd="1" destOrd="0" presId="urn:microsoft.com/office/officeart/2005/8/layout/hierarchy6"/>
    <dgm:cxn modelId="{A69D77B9-A556-4437-9AA0-10DC0AFFBDF2}" type="presParOf" srcId="{41CEB5DD-624F-47C4-ABA4-7AC4438071CD}" destId="{E0D25125-909D-44B4-850C-DD7CC5906215}" srcOrd="6" destOrd="0" presId="urn:microsoft.com/office/officeart/2005/8/layout/hierarchy6"/>
    <dgm:cxn modelId="{2EE8130B-247B-48DE-9845-FFC364340165}" type="presParOf" srcId="{41CEB5DD-624F-47C4-ABA4-7AC4438071CD}" destId="{A83B396F-CCAE-49A4-B831-152A83C97601}" srcOrd="7" destOrd="0" presId="urn:microsoft.com/office/officeart/2005/8/layout/hierarchy6"/>
    <dgm:cxn modelId="{B87EFDE9-5BDA-478B-9029-3E5DDF9BAE6A}" type="presParOf" srcId="{A83B396F-CCAE-49A4-B831-152A83C97601}" destId="{20D51780-D8F2-42CD-9645-7B9E0CD98FE2}" srcOrd="0" destOrd="0" presId="urn:microsoft.com/office/officeart/2005/8/layout/hierarchy6"/>
    <dgm:cxn modelId="{252D9876-CD07-4620-90DD-70C1560D32B2}" type="presParOf" srcId="{A83B396F-CCAE-49A4-B831-152A83C97601}" destId="{35B01DC5-F6AA-4B76-AFE9-B9048068B3F4}" srcOrd="1" destOrd="0" presId="urn:microsoft.com/office/officeart/2005/8/layout/hierarchy6"/>
    <dgm:cxn modelId="{B42A62FD-FC37-440D-A387-0E72E1195665}" type="presParOf" srcId="{41CEB5DD-624F-47C4-ABA4-7AC4438071CD}" destId="{FD0330E5-734B-457A-99C5-03B44DF2A618}" srcOrd="8" destOrd="0" presId="urn:microsoft.com/office/officeart/2005/8/layout/hierarchy6"/>
    <dgm:cxn modelId="{3FECCE19-9D89-4F6F-BD83-32A0F6D80B8B}" type="presParOf" srcId="{41CEB5DD-624F-47C4-ABA4-7AC4438071CD}" destId="{E533CDB5-EA99-4D58-AA2F-DAD015F5B404}" srcOrd="9" destOrd="0" presId="urn:microsoft.com/office/officeart/2005/8/layout/hierarchy6"/>
    <dgm:cxn modelId="{52258053-1F91-4B36-A7E3-E89E669B1BD3}" type="presParOf" srcId="{E533CDB5-EA99-4D58-AA2F-DAD015F5B404}" destId="{605E3F6C-F564-4172-932D-5799CCB7210F}" srcOrd="0" destOrd="0" presId="urn:microsoft.com/office/officeart/2005/8/layout/hierarchy6"/>
    <dgm:cxn modelId="{7D90C868-2935-43C3-9F7F-F7041FAA9778}" type="presParOf" srcId="{E533CDB5-EA99-4D58-AA2F-DAD015F5B404}" destId="{F33A9C4B-4DF0-4F96-B955-48DDA8B4CC7F}" srcOrd="1" destOrd="0" presId="urn:microsoft.com/office/officeart/2005/8/layout/hierarchy6"/>
    <dgm:cxn modelId="{348D112F-28DF-4B0C-B045-0EFC071A9C91}" type="presParOf" srcId="{F33A9C4B-4DF0-4F96-B955-48DDA8B4CC7F}" destId="{8856F2EB-5505-4092-ADF2-EBF5D4183E96}" srcOrd="0" destOrd="0" presId="urn:microsoft.com/office/officeart/2005/8/layout/hierarchy6"/>
    <dgm:cxn modelId="{D9C1C530-AC45-4FB2-9C2A-901543D80BA8}" type="presParOf" srcId="{F33A9C4B-4DF0-4F96-B955-48DDA8B4CC7F}" destId="{6AAE08F2-A7C0-40FB-8666-07BCEC980A68}" srcOrd="1" destOrd="0" presId="urn:microsoft.com/office/officeart/2005/8/layout/hierarchy6"/>
    <dgm:cxn modelId="{5E58F33C-6BCD-4092-904E-7698DB16B8DF}" type="presParOf" srcId="{6AAE08F2-A7C0-40FB-8666-07BCEC980A68}" destId="{762E80B3-C273-4F4B-B5FC-FF802D383BC5}" srcOrd="0" destOrd="0" presId="urn:microsoft.com/office/officeart/2005/8/layout/hierarchy6"/>
    <dgm:cxn modelId="{3DF0452F-F41C-4409-A550-86C965DFC7C7}" type="presParOf" srcId="{6AAE08F2-A7C0-40FB-8666-07BCEC980A68}" destId="{BA25A522-78C5-4B22-9711-6D22C9D9C11A}" srcOrd="1" destOrd="0" presId="urn:microsoft.com/office/officeart/2005/8/layout/hierarchy6"/>
    <dgm:cxn modelId="{4D4140FF-5C71-4891-A1EB-2AA6893E1C30}" type="presParOf" srcId="{153C7080-ED14-4BB9-9742-DB77F3348BEA}" destId="{9EE5B543-6C91-42E2-BA02-CECAFE1586DE}" srcOrd="1" destOrd="0" presId="urn:microsoft.com/office/officeart/2005/8/layout/hierarchy6"/>
    <dgm:cxn modelId="{62DA313A-0747-4314-9243-5CCD225C100D}" type="presParOf" srcId="{9EE5B543-6C91-42E2-BA02-CECAFE1586DE}" destId="{428B6CF7-7683-40BA-8030-B0F1FD685725}" srcOrd="0" destOrd="0" presId="urn:microsoft.com/office/officeart/2005/8/layout/hierarchy6"/>
    <dgm:cxn modelId="{99D3AF51-9F47-401B-A270-E5173E6A1491}" type="presParOf" srcId="{428B6CF7-7683-40BA-8030-B0F1FD685725}" destId="{5BB4DE47-FA0D-4BDD-93E1-6E41E36729B4}" srcOrd="0" destOrd="0" presId="urn:microsoft.com/office/officeart/2005/8/layout/hierarchy6"/>
    <dgm:cxn modelId="{AE87AF56-4B08-435D-A2D5-EB2870A62AE7}" type="presParOf" srcId="{428B6CF7-7683-40BA-8030-B0F1FD685725}" destId="{8F764173-EEA5-4586-AA4F-401BCAAA30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A45F3-CDB6-4C0D-8D04-63B772D99B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6B655-3C5B-44DF-95BC-3C665B270E9E}">
      <dgm:prSet phldrT="[Text]"/>
      <dgm:spPr/>
      <dgm:t>
        <a:bodyPr/>
        <a:lstStyle/>
        <a:p>
          <a:r>
            <a:rPr lang="en-US" dirty="0" smtClean="0"/>
            <a:t>tomcat</a:t>
          </a:r>
          <a:endParaRPr lang="en-US" dirty="0"/>
        </a:p>
      </dgm:t>
    </dgm:pt>
    <dgm:pt modelId="{3FA90295-313C-4F70-A5C8-BC132076E04C}" type="parTrans" cxnId="{127E8C5F-A369-43EB-AFF4-89FA99372F84}">
      <dgm:prSet/>
      <dgm:spPr/>
      <dgm:t>
        <a:bodyPr/>
        <a:lstStyle/>
        <a:p>
          <a:endParaRPr lang="en-US"/>
        </a:p>
      </dgm:t>
    </dgm:pt>
    <dgm:pt modelId="{334238B7-0968-4AF7-8ED2-86190C49516F}" type="sibTrans" cxnId="{127E8C5F-A369-43EB-AFF4-89FA99372F84}">
      <dgm:prSet/>
      <dgm:spPr/>
      <dgm:t>
        <a:bodyPr/>
        <a:lstStyle/>
        <a:p>
          <a:endParaRPr lang="en-US"/>
        </a:p>
      </dgm:t>
    </dgm:pt>
    <dgm:pt modelId="{662FA1AA-B4CB-4894-A4E0-0F6707A63289}">
      <dgm:prSet phldrT="[Text]"/>
      <dgm:spPr/>
      <dgm:t>
        <a:bodyPr/>
        <a:lstStyle/>
        <a:p>
          <a:r>
            <a:rPr lang="en-US" dirty="0" err="1" smtClean="0"/>
            <a:t>webapps</a:t>
          </a:r>
          <a:endParaRPr lang="en-US" dirty="0"/>
        </a:p>
      </dgm:t>
    </dgm:pt>
    <dgm:pt modelId="{9098AA1B-6B5A-40FF-9169-5F48DAA1E4D0}" type="parTrans" cxnId="{08DAC251-E191-4979-804C-F5CF11F782C0}">
      <dgm:prSet/>
      <dgm:spPr/>
      <dgm:t>
        <a:bodyPr/>
        <a:lstStyle/>
        <a:p>
          <a:endParaRPr lang="en-US"/>
        </a:p>
      </dgm:t>
    </dgm:pt>
    <dgm:pt modelId="{963DA81A-B9DD-4B4C-9E1F-A570731C7351}" type="sibTrans" cxnId="{08DAC251-E191-4979-804C-F5CF11F782C0}">
      <dgm:prSet/>
      <dgm:spPr/>
      <dgm:t>
        <a:bodyPr/>
        <a:lstStyle/>
        <a:p>
          <a:endParaRPr lang="en-US"/>
        </a:p>
      </dgm:t>
    </dgm:pt>
    <dgm:pt modelId="{FF4604B7-0310-4B69-A274-AC9E53442FFD}">
      <dgm:prSet phldrT="[Text]"/>
      <dgm:spPr/>
      <dgm:t>
        <a:bodyPr/>
        <a:lstStyle/>
        <a:p>
          <a:r>
            <a:rPr lang="en-US" dirty="0" err="1" smtClean="0"/>
            <a:t>Itemselector</a:t>
          </a:r>
          <a:endParaRPr lang="en-US" dirty="0"/>
        </a:p>
      </dgm:t>
    </dgm:pt>
    <dgm:pt modelId="{F6910A4C-A1AC-413F-8185-45BA703E9889}" type="parTrans" cxnId="{00E4A0AB-CF94-40B6-85F6-EDFD38421364}">
      <dgm:prSet/>
      <dgm:spPr/>
      <dgm:t>
        <a:bodyPr/>
        <a:lstStyle/>
        <a:p>
          <a:endParaRPr lang="en-US"/>
        </a:p>
      </dgm:t>
    </dgm:pt>
    <dgm:pt modelId="{73B6769C-5486-4E3D-8F18-73D428807966}" type="sibTrans" cxnId="{00E4A0AB-CF94-40B6-85F6-EDFD38421364}">
      <dgm:prSet/>
      <dgm:spPr/>
      <dgm:t>
        <a:bodyPr/>
        <a:lstStyle/>
        <a:p>
          <a:endParaRPr lang="en-US"/>
        </a:p>
      </dgm:t>
    </dgm:pt>
    <dgm:pt modelId="{451ECCBB-6C6E-4F4A-912E-D0FA82E85099}">
      <dgm:prSet phldrT="[Text]"/>
      <dgm:spPr/>
      <dgm:t>
        <a:bodyPr/>
        <a:lstStyle/>
        <a:p>
          <a:r>
            <a:rPr lang="en-US" dirty="0" smtClean="0"/>
            <a:t>WEB-INF</a:t>
          </a:r>
          <a:endParaRPr lang="en-US" dirty="0"/>
        </a:p>
      </dgm:t>
    </dgm:pt>
    <dgm:pt modelId="{F4A14F39-10F3-456D-82A0-5A0D8F26CADA}" type="parTrans" cxnId="{07D8B9E0-12CE-4AC2-990E-604F6A90FDCC}">
      <dgm:prSet/>
      <dgm:spPr/>
      <dgm:t>
        <a:bodyPr/>
        <a:lstStyle/>
        <a:p>
          <a:endParaRPr lang="en-US"/>
        </a:p>
      </dgm:t>
    </dgm:pt>
    <dgm:pt modelId="{EA873B0B-356A-4C43-852E-5AF30E51D993}" type="sibTrans" cxnId="{07D8B9E0-12CE-4AC2-990E-604F6A90FDCC}">
      <dgm:prSet/>
      <dgm:spPr/>
      <dgm:t>
        <a:bodyPr/>
        <a:lstStyle/>
        <a:p>
          <a:endParaRPr lang="en-US"/>
        </a:p>
      </dgm:t>
    </dgm:pt>
    <dgm:pt modelId="{68F42967-5CF2-4B03-AE4C-C0254F71E14C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form.html</a:t>
          </a:r>
          <a:endParaRPr lang="en-US" dirty="0">
            <a:solidFill>
              <a:schemeClr val="tx1"/>
            </a:solidFill>
          </a:endParaRPr>
        </a:p>
      </dgm:t>
    </dgm:pt>
    <dgm:pt modelId="{CAC5CA59-A451-4692-9BD7-18A4E3FC618F}" type="parTrans" cxnId="{E2A8F632-B2A8-47D4-8E81-ED6826A228C0}">
      <dgm:prSet/>
      <dgm:spPr/>
      <dgm:t>
        <a:bodyPr/>
        <a:lstStyle/>
        <a:p>
          <a:endParaRPr lang="en-US"/>
        </a:p>
      </dgm:t>
    </dgm:pt>
    <dgm:pt modelId="{76E4DD78-50B2-49A0-A6EB-0A7D49DE43BF}" type="sibTrans" cxnId="{E2A8F632-B2A8-47D4-8E81-ED6826A228C0}">
      <dgm:prSet/>
      <dgm:spPr/>
      <dgm:t>
        <a:bodyPr/>
        <a:lstStyle/>
        <a:p>
          <a:endParaRPr lang="en-US"/>
        </a:p>
      </dgm:t>
    </dgm:pt>
    <dgm:pt modelId="{BF953E5A-72F3-4025-9A47-DF37FD3BDF23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AD0283DE-11D1-4D84-9354-B24807CAB350}" type="parTrans" cxnId="{B816E6E8-EB4C-465F-B687-5C918A507952}">
      <dgm:prSet/>
      <dgm:spPr/>
      <dgm:t>
        <a:bodyPr/>
        <a:lstStyle/>
        <a:p>
          <a:endParaRPr lang="en-US"/>
        </a:p>
      </dgm:t>
    </dgm:pt>
    <dgm:pt modelId="{5FCCCD17-21FE-4D21-B885-2AC9B02E1F5C}" type="sibTrans" cxnId="{B816E6E8-EB4C-465F-B687-5C918A507952}">
      <dgm:prSet/>
      <dgm:spPr/>
      <dgm:t>
        <a:bodyPr/>
        <a:lstStyle/>
        <a:p>
          <a:endParaRPr lang="en-US"/>
        </a:p>
      </dgm:t>
    </dgm:pt>
    <dgm:pt modelId="{EF33B2B3-9659-493C-969F-118E9D3B77CD}">
      <dgm:prSet phldrT="[Text]"/>
      <dgm:spPr/>
      <dgm:t>
        <a:bodyPr/>
        <a:lstStyle/>
        <a:p>
          <a:r>
            <a:rPr lang="en-US" dirty="0" err="1" smtClean="0"/>
            <a:t>firstwebapp</a:t>
          </a:r>
          <a:endParaRPr lang="en-US" dirty="0"/>
        </a:p>
      </dgm:t>
    </dgm:pt>
    <dgm:pt modelId="{E5F021CC-E986-4E42-B17F-33C47B7FF7F5}" type="parTrans" cxnId="{4540F6CC-4A9B-4BDA-A4EF-3090DC736854}">
      <dgm:prSet/>
      <dgm:spPr/>
      <dgm:t>
        <a:bodyPr/>
        <a:lstStyle/>
        <a:p>
          <a:endParaRPr lang="en-US"/>
        </a:p>
      </dgm:t>
    </dgm:pt>
    <dgm:pt modelId="{7264BB7B-323F-4558-B910-300B7BBA2EFE}" type="sibTrans" cxnId="{4540F6CC-4A9B-4BDA-A4EF-3090DC736854}">
      <dgm:prSet/>
      <dgm:spPr/>
      <dgm:t>
        <a:bodyPr/>
        <a:lstStyle/>
        <a:p>
          <a:endParaRPr lang="en-US"/>
        </a:p>
      </dgm:t>
    </dgm:pt>
    <dgm:pt modelId="{B3C2C1AC-4AD8-4320-A4D4-C300BF22D881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20C2C46A-3D1C-481F-8B1B-897501724A25}" type="parTrans" cxnId="{AE66B055-D12B-4610-9A25-BC2D0931D9A2}">
      <dgm:prSet/>
      <dgm:spPr/>
      <dgm:t>
        <a:bodyPr/>
        <a:lstStyle/>
        <a:p>
          <a:endParaRPr lang="en-US"/>
        </a:p>
      </dgm:t>
    </dgm:pt>
    <dgm:pt modelId="{2FEB1CDC-6E13-4401-A9A9-A9FF491E7DD0}" type="sibTrans" cxnId="{AE66B055-D12B-4610-9A25-BC2D0931D9A2}">
      <dgm:prSet/>
      <dgm:spPr/>
      <dgm:t>
        <a:bodyPr/>
        <a:lstStyle/>
        <a:p>
          <a:endParaRPr lang="en-US"/>
        </a:p>
      </dgm:t>
    </dgm:pt>
    <dgm:pt modelId="{4B9F19DA-CB08-427C-B033-D1BCF91203A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472E24D-9FE9-42AA-98D4-B0E5369831A7}" type="parTrans" cxnId="{B95B24CD-991D-4B95-998B-8F5A9B98DDD7}">
      <dgm:prSet/>
      <dgm:spPr/>
      <dgm:t>
        <a:bodyPr/>
        <a:lstStyle/>
        <a:p>
          <a:endParaRPr lang="en-US"/>
        </a:p>
      </dgm:t>
    </dgm:pt>
    <dgm:pt modelId="{F3FFF115-3E7A-465C-87F3-8E4DD487176D}" type="sibTrans" cxnId="{B95B24CD-991D-4B95-998B-8F5A9B98DDD7}">
      <dgm:prSet/>
      <dgm:spPr/>
      <dgm:t>
        <a:bodyPr/>
        <a:lstStyle/>
        <a:p>
          <a:endParaRPr lang="en-US"/>
        </a:p>
      </dgm:t>
    </dgm:pt>
    <dgm:pt modelId="{73C9A53B-A80B-4522-A46B-0E36763D3662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web.xml</a:t>
          </a:r>
          <a:endParaRPr lang="en-US" dirty="0">
            <a:solidFill>
              <a:schemeClr val="tx1"/>
            </a:solidFill>
          </a:endParaRPr>
        </a:p>
      </dgm:t>
    </dgm:pt>
    <dgm:pt modelId="{95874B22-D57D-4A99-878C-B58D450F37C1}" type="parTrans" cxnId="{26A21898-43DE-4F4C-AF41-27B99F5D03CD}">
      <dgm:prSet/>
      <dgm:spPr/>
      <dgm:t>
        <a:bodyPr/>
        <a:lstStyle/>
        <a:p>
          <a:endParaRPr lang="en-US"/>
        </a:p>
      </dgm:t>
    </dgm:pt>
    <dgm:pt modelId="{80A338DE-FB7E-4B24-BF2F-FFA3EDF3203D}" type="sibTrans" cxnId="{26A21898-43DE-4F4C-AF41-27B99F5D03CD}">
      <dgm:prSet/>
      <dgm:spPr/>
      <dgm:t>
        <a:bodyPr/>
        <a:lstStyle/>
        <a:p>
          <a:endParaRPr lang="en-US"/>
        </a:p>
      </dgm:t>
    </dgm:pt>
    <dgm:pt modelId="{421AAF06-53C5-4EF0-A356-908AE4FCE305}" type="pres">
      <dgm:prSet presAssocID="{771A45F3-CDB6-4C0D-8D04-63B772D99B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F263F0-8188-4F58-87E1-E46BE56CD686}" type="pres">
      <dgm:prSet presAssocID="{771A45F3-CDB6-4C0D-8D04-63B772D99B81}" presName="hierFlow" presStyleCnt="0"/>
      <dgm:spPr/>
    </dgm:pt>
    <dgm:pt modelId="{B545DB4E-DC86-467E-AE2A-0B32580BB46E}" type="pres">
      <dgm:prSet presAssocID="{771A45F3-CDB6-4C0D-8D04-63B772D99B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D03B60-1A1B-4BD3-9F33-29BBFE251B66}" type="pres">
      <dgm:prSet presAssocID="{5906B655-3C5B-44DF-95BC-3C665B270E9E}" presName="Name14" presStyleCnt="0"/>
      <dgm:spPr/>
    </dgm:pt>
    <dgm:pt modelId="{CAEFA331-704A-43EF-886F-E8D7D33ADDA2}" type="pres">
      <dgm:prSet presAssocID="{5906B655-3C5B-44DF-95BC-3C665B270E9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CF619C-298F-4BAB-89FA-D1F16705DE0F}" type="pres">
      <dgm:prSet presAssocID="{5906B655-3C5B-44DF-95BC-3C665B270E9E}" presName="hierChild2" presStyleCnt="0"/>
      <dgm:spPr/>
    </dgm:pt>
    <dgm:pt modelId="{3E79CD7B-2AED-4BD2-969C-790ED8BAD0DA}" type="pres">
      <dgm:prSet presAssocID="{9098AA1B-6B5A-40FF-9169-5F48DAA1E4D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78F8F1C-DE86-4B1E-ACAD-CBD703307399}" type="pres">
      <dgm:prSet presAssocID="{662FA1AA-B4CB-4894-A4E0-0F6707A63289}" presName="Name21" presStyleCnt="0"/>
      <dgm:spPr/>
    </dgm:pt>
    <dgm:pt modelId="{4083FF43-00AC-4657-ACB8-444D8A833D00}" type="pres">
      <dgm:prSet presAssocID="{662FA1AA-B4CB-4894-A4E0-0F6707A63289}" presName="level2Shape" presStyleLbl="node2" presStyleIdx="0" presStyleCnt="1"/>
      <dgm:spPr/>
      <dgm:t>
        <a:bodyPr/>
        <a:lstStyle/>
        <a:p>
          <a:endParaRPr lang="en-US"/>
        </a:p>
      </dgm:t>
    </dgm:pt>
    <dgm:pt modelId="{9A178232-2F3B-47D2-8FAA-4B40F8D4E8D0}" type="pres">
      <dgm:prSet presAssocID="{662FA1AA-B4CB-4894-A4E0-0F6707A63289}" presName="hierChild3" presStyleCnt="0"/>
      <dgm:spPr/>
    </dgm:pt>
    <dgm:pt modelId="{B5A1D211-2950-4CF1-AA36-57D410E3F7B1}" type="pres">
      <dgm:prSet presAssocID="{F6910A4C-A1AC-413F-8185-45BA703E9889}" presName="Name19" presStyleLbl="parChTrans1D3" presStyleIdx="0" presStyleCnt="1"/>
      <dgm:spPr/>
      <dgm:t>
        <a:bodyPr/>
        <a:lstStyle/>
        <a:p>
          <a:endParaRPr lang="en-US"/>
        </a:p>
      </dgm:t>
    </dgm:pt>
    <dgm:pt modelId="{E729DA6F-4B12-4B62-BB0B-4FAC67896AE1}" type="pres">
      <dgm:prSet presAssocID="{FF4604B7-0310-4B69-A274-AC9E53442FFD}" presName="Name21" presStyleCnt="0"/>
      <dgm:spPr/>
    </dgm:pt>
    <dgm:pt modelId="{613D5F4A-5BCF-4DDA-9B3F-07766B816834}" type="pres">
      <dgm:prSet presAssocID="{FF4604B7-0310-4B69-A274-AC9E53442FFD}" presName="level2Shape" presStyleLbl="node3" presStyleIdx="0" presStyleCnt="1"/>
      <dgm:spPr/>
      <dgm:t>
        <a:bodyPr/>
        <a:lstStyle/>
        <a:p>
          <a:endParaRPr lang="en-US"/>
        </a:p>
      </dgm:t>
    </dgm:pt>
    <dgm:pt modelId="{28097B79-EFE6-4D41-BBFD-88C2890FE4CB}" type="pres">
      <dgm:prSet presAssocID="{FF4604B7-0310-4B69-A274-AC9E53442FFD}" presName="hierChild3" presStyleCnt="0"/>
      <dgm:spPr/>
    </dgm:pt>
    <dgm:pt modelId="{063646DB-AF87-4B7A-BBE4-F31790717695}" type="pres">
      <dgm:prSet presAssocID="{CAC5CA59-A451-4692-9BD7-18A4E3FC618F}" presName="Name19" presStyleLbl="parChTrans1D4" presStyleIdx="0" presStyleCnt="7"/>
      <dgm:spPr/>
      <dgm:t>
        <a:bodyPr/>
        <a:lstStyle/>
        <a:p>
          <a:endParaRPr lang="en-US"/>
        </a:p>
      </dgm:t>
    </dgm:pt>
    <dgm:pt modelId="{2902E790-84C8-47DF-BE93-A87DBED37928}" type="pres">
      <dgm:prSet presAssocID="{68F42967-5CF2-4B03-AE4C-C0254F71E14C}" presName="Name21" presStyleCnt="0"/>
      <dgm:spPr/>
    </dgm:pt>
    <dgm:pt modelId="{8CBDEC56-D9D5-4D5D-A877-9F16252E798D}" type="pres">
      <dgm:prSet presAssocID="{68F42967-5CF2-4B03-AE4C-C0254F71E14C}" presName="level2Shape" presStyleLbl="node4" presStyleIdx="0" presStyleCnt="7"/>
      <dgm:spPr/>
      <dgm:t>
        <a:bodyPr/>
        <a:lstStyle/>
        <a:p>
          <a:endParaRPr lang="en-US"/>
        </a:p>
      </dgm:t>
    </dgm:pt>
    <dgm:pt modelId="{B1BCF638-3D5D-4F16-B70E-E93BE2C13D8C}" type="pres">
      <dgm:prSet presAssocID="{68F42967-5CF2-4B03-AE4C-C0254F71E14C}" presName="hierChild3" presStyleCnt="0"/>
      <dgm:spPr/>
    </dgm:pt>
    <dgm:pt modelId="{5E20AE73-7F25-404C-955A-A9FFEE331F60}" type="pres">
      <dgm:prSet presAssocID="{F4A14F39-10F3-456D-82A0-5A0D8F26CADA}" presName="Name19" presStyleLbl="parChTrans1D4" presStyleIdx="1" presStyleCnt="7"/>
      <dgm:spPr/>
      <dgm:t>
        <a:bodyPr/>
        <a:lstStyle/>
        <a:p>
          <a:endParaRPr lang="en-US"/>
        </a:p>
      </dgm:t>
    </dgm:pt>
    <dgm:pt modelId="{CD0582C9-2D2A-4B47-A39D-BAAAAFABE8E3}" type="pres">
      <dgm:prSet presAssocID="{451ECCBB-6C6E-4F4A-912E-D0FA82E85099}" presName="Name21" presStyleCnt="0"/>
      <dgm:spPr/>
    </dgm:pt>
    <dgm:pt modelId="{EFF1E1A6-06C3-4B10-A371-45D0F594F0A0}" type="pres">
      <dgm:prSet presAssocID="{451ECCBB-6C6E-4F4A-912E-D0FA82E85099}" presName="level2Shape" presStyleLbl="node4" presStyleIdx="1" presStyleCnt="7"/>
      <dgm:spPr/>
      <dgm:t>
        <a:bodyPr/>
        <a:lstStyle/>
        <a:p>
          <a:endParaRPr lang="en-US"/>
        </a:p>
      </dgm:t>
    </dgm:pt>
    <dgm:pt modelId="{85F9392A-3F91-4CC0-A112-9608C717E5D6}" type="pres">
      <dgm:prSet presAssocID="{451ECCBB-6C6E-4F4A-912E-D0FA82E85099}" presName="hierChild3" presStyleCnt="0"/>
      <dgm:spPr/>
    </dgm:pt>
    <dgm:pt modelId="{C7B4C8B2-D4AB-4BD3-A4F1-7D22AA02FE12}" type="pres">
      <dgm:prSet presAssocID="{95874B22-D57D-4A99-878C-B58D450F37C1}" presName="Name19" presStyleLbl="parChTrans1D4" presStyleIdx="2" presStyleCnt="7"/>
      <dgm:spPr/>
      <dgm:t>
        <a:bodyPr/>
        <a:lstStyle/>
        <a:p>
          <a:endParaRPr lang="en-US"/>
        </a:p>
      </dgm:t>
    </dgm:pt>
    <dgm:pt modelId="{E6C357F6-6772-4240-BE1B-C419A630D1FD}" type="pres">
      <dgm:prSet presAssocID="{73C9A53B-A80B-4522-A46B-0E36763D3662}" presName="Name21" presStyleCnt="0"/>
      <dgm:spPr/>
    </dgm:pt>
    <dgm:pt modelId="{A3921F65-216D-45EF-B1EA-9B9788E454D6}" type="pres">
      <dgm:prSet presAssocID="{73C9A53B-A80B-4522-A46B-0E36763D3662}" presName="level2Shape" presStyleLbl="node4" presStyleIdx="2" presStyleCnt="7"/>
      <dgm:spPr/>
      <dgm:t>
        <a:bodyPr/>
        <a:lstStyle/>
        <a:p>
          <a:endParaRPr lang="en-US"/>
        </a:p>
      </dgm:t>
    </dgm:pt>
    <dgm:pt modelId="{F3703E3F-C97C-45F3-B88C-A92810D1FD87}" type="pres">
      <dgm:prSet presAssocID="{73C9A53B-A80B-4522-A46B-0E36763D3662}" presName="hierChild3" presStyleCnt="0"/>
      <dgm:spPr/>
    </dgm:pt>
    <dgm:pt modelId="{E0B0E639-F0D5-4282-9310-62BD57960D1A}" type="pres">
      <dgm:prSet presAssocID="{AD0283DE-11D1-4D84-9354-B24807CAB350}" presName="Name19" presStyleLbl="parChTrans1D4" presStyleIdx="3" presStyleCnt="7"/>
      <dgm:spPr/>
      <dgm:t>
        <a:bodyPr/>
        <a:lstStyle/>
        <a:p>
          <a:endParaRPr lang="en-US"/>
        </a:p>
      </dgm:t>
    </dgm:pt>
    <dgm:pt modelId="{D3C6955C-2550-4AFF-9B09-05B9620BF6FC}" type="pres">
      <dgm:prSet presAssocID="{BF953E5A-72F3-4025-9A47-DF37FD3BDF23}" presName="Name21" presStyleCnt="0"/>
      <dgm:spPr/>
    </dgm:pt>
    <dgm:pt modelId="{C11C9477-D7E8-4D75-A3CC-53488BE29E32}" type="pres">
      <dgm:prSet presAssocID="{BF953E5A-72F3-4025-9A47-DF37FD3BDF23}" presName="level2Shape" presStyleLbl="node4" presStyleIdx="3" presStyleCnt="7"/>
      <dgm:spPr/>
      <dgm:t>
        <a:bodyPr/>
        <a:lstStyle/>
        <a:p>
          <a:endParaRPr lang="en-US"/>
        </a:p>
      </dgm:t>
    </dgm:pt>
    <dgm:pt modelId="{B852049A-50AB-4ABA-AF3A-C1F9E7C06DAE}" type="pres">
      <dgm:prSet presAssocID="{BF953E5A-72F3-4025-9A47-DF37FD3BDF23}" presName="hierChild3" presStyleCnt="0"/>
      <dgm:spPr/>
    </dgm:pt>
    <dgm:pt modelId="{AC648FD3-7EEB-4FA4-AAAE-A632C193389D}" type="pres">
      <dgm:prSet presAssocID="{E5F021CC-E986-4E42-B17F-33C47B7FF7F5}" presName="Name19" presStyleLbl="parChTrans1D4" presStyleIdx="4" presStyleCnt="7"/>
      <dgm:spPr/>
      <dgm:t>
        <a:bodyPr/>
        <a:lstStyle/>
        <a:p>
          <a:endParaRPr lang="en-US"/>
        </a:p>
      </dgm:t>
    </dgm:pt>
    <dgm:pt modelId="{0D1FDC64-99F0-4351-9DCC-B6DC9312C0B4}" type="pres">
      <dgm:prSet presAssocID="{EF33B2B3-9659-493C-969F-118E9D3B77CD}" presName="Name21" presStyleCnt="0"/>
      <dgm:spPr/>
    </dgm:pt>
    <dgm:pt modelId="{07FD31EF-C4BB-4713-9F0D-57D68A2E47E1}" type="pres">
      <dgm:prSet presAssocID="{EF33B2B3-9659-493C-969F-118E9D3B77CD}" presName="level2Shape" presStyleLbl="node4" presStyleIdx="4" presStyleCnt="7"/>
      <dgm:spPr/>
      <dgm:t>
        <a:bodyPr/>
        <a:lstStyle/>
        <a:p>
          <a:endParaRPr lang="en-US"/>
        </a:p>
      </dgm:t>
    </dgm:pt>
    <dgm:pt modelId="{097768A4-AB8A-4832-A9F5-84C67C364A2F}" type="pres">
      <dgm:prSet presAssocID="{EF33B2B3-9659-493C-969F-118E9D3B77CD}" presName="hierChild3" presStyleCnt="0"/>
      <dgm:spPr/>
    </dgm:pt>
    <dgm:pt modelId="{A63ED0F6-825B-4223-8991-2D174C83A26F}" type="pres">
      <dgm:prSet presAssocID="{20C2C46A-3D1C-481F-8B1B-897501724A25}" presName="Name19" presStyleLbl="parChTrans1D4" presStyleIdx="5" presStyleCnt="7"/>
      <dgm:spPr/>
      <dgm:t>
        <a:bodyPr/>
        <a:lstStyle/>
        <a:p>
          <a:endParaRPr lang="en-US"/>
        </a:p>
      </dgm:t>
    </dgm:pt>
    <dgm:pt modelId="{35990AFB-25F3-4427-9D5C-A915B4B3DEA7}" type="pres">
      <dgm:prSet presAssocID="{B3C2C1AC-4AD8-4320-A4D4-C300BF22D881}" presName="Name21" presStyleCnt="0"/>
      <dgm:spPr/>
    </dgm:pt>
    <dgm:pt modelId="{C994F931-6893-4EEB-9E35-E9E2C24D9119}" type="pres">
      <dgm:prSet presAssocID="{B3C2C1AC-4AD8-4320-A4D4-C300BF22D881}" presName="level2Shape" presStyleLbl="node4" presStyleIdx="5" presStyleCnt="7"/>
      <dgm:spPr/>
      <dgm:t>
        <a:bodyPr/>
        <a:lstStyle/>
        <a:p>
          <a:endParaRPr lang="en-US"/>
        </a:p>
      </dgm:t>
    </dgm:pt>
    <dgm:pt modelId="{F8AE407C-DB17-43A0-8A2F-5B111384BD46}" type="pres">
      <dgm:prSet presAssocID="{B3C2C1AC-4AD8-4320-A4D4-C300BF22D881}" presName="hierChild3" presStyleCnt="0"/>
      <dgm:spPr/>
    </dgm:pt>
    <dgm:pt modelId="{02058E21-4485-4954-91AB-5AA0F63E56EA}" type="pres">
      <dgm:prSet presAssocID="{4472E24D-9FE9-42AA-98D4-B0E5369831A7}" presName="Name19" presStyleLbl="parChTrans1D4" presStyleIdx="6" presStyleCnt="7"/>
      <dgm:spPr/>
      <dgm:t>
        <a:bodyPr/>
        <a:lstStyle/>
        <a:p>
          <a:endParaRPr lang="en-US"/>
        </a:p>
      </dgm:t>
    </dgm:pt>
    <dgm:pt modelId="{38FA9455-4EB3-4593-9851-D919882383B6}" type="pres">
      <dgm:prSet presAssocID="{4B9F19DA-CB08-427C-B033-D1BCF91203AC}" presName="Name21" presStyleCnt="0"/>
      <dgm:spPr/>
    </dgm:pt>
    <dgm:pt modelId="{1F4CA5F2-383F-49A7-8925-B9B6A4071601}" type="pres">
      <dgm:prSet presAssocID="{4B9F19DA-CB08-427C-B033-D1BCF91203AC}" presName="level2Shape" presStyleLbl="node4" presStyleIdx="6" presStyleCnt="7"/>
      <dgm:spPr/>
      <dgm:t>
        <a:bodyPr/>
        <a:lstStyle/>
        <a:p>
          <a:endParaRPr lang="en-US"/>
        </a:p>
      </dgm:t>
    </dgm:pt>
    <dgm:pt modelId="{576664B3-75CC-4DD8-84CF-B667B062A565}" type="pres">
      <dgm:prSet presAssocID="{4B9F19DA-CB08-427C-B033-D1BCF91203AC}" presName="hierChild3" presStyleCnt="0"/>
      <dgm:spPr/>
    </dgm:pt>
    <dgm:pt modelId="{3724E781-1CC0-4C69-9F04-451566D27E6F}" type="pres">
      <dgm:prSet presAssocID="{771A45F3-CDB6-4C0D-8D04-63B772D99B81}" presName="bgShapesFlow" presStyleCnt="0"/>
      <dgm:spPr/>
    </dgm:pt>
  </dgm:ptLst>
  <dgm:cxnLst>
    <dgm:cxn modelId="{80EA4A7E-05BD-47DD-9A7F-52F0B25B00DB}" type="presOf" srcId="{451ECCBB-6C6E-4F4A-912E-D0FA82E85099}" destId="{EFF1E1A6-06C3-4B10-A371-45D0F594F0A0}" srcOrd="0" destOrd="0" presId="urn:microsoft.com/office/officeart/2005/8/layout/hierarchy6"/>
    <dgm:cxn modelId="{F7F60BA5-653F-4996-8E45-1BB93D505896}" type="presOf" srcId="{5906B655-3C5B-44DF-95BC-3C665B270E9E}" destId="{CAEFA331-704A-43EF-886F-E8D7D33ADDA2}" srcOrd="0" destOrd="0" presId="urn:microsoft.com/office/officeart/2005/8/layout/hierarchy6"/>
    <dgm:cxn modelId="{90E899D3-ADF8-4753-8BC8-CC525308E40D}" type="presOf" srcId="{9098AA1B-6B5A-40FF-9169-5F48DAA1E4D0}" destId="{3E79CD7B-2AED-4BD2-969C-790ED8BAD0DA}" srcOrd="0" destOrd="0" presId="urn:microsoft.com/office/officeart/2005/8/layout/hierarchy6"/>
    <dgm:cxn modelId="{07D8B9E0-12CE-4AC2-990E-604F6A90FDCC}" srcId="{FF4604B7-0310-4B69-A274-AC9E53442FFD}" destId="{451ECCBB-6C6E-4F4A-912E-D0FA82E85099}" srcOrd="1" destOrd="0" parTransId="{F4A14F39-10F3-456D-82A0-5A0D8F26CADA}" sibTransId="{EA873B0B-356A-4C43-852E-5AF30E51D993}"/>
    <dgm:cxn modelId="{A4E92757-4150-4738-854F-C162287CE8F1}" type="presOf" srcId="{4472E24D-9FE9-42AA-98D4-B0E5369831A7}" destId="{02058E21-4485-4954-91AB-5AA0F63E56EA}" srcOrd="0" destOrd="0" presId="urn:microsoft.com/office/officeart/2005/8/layout/hierarchy6"/>
    <dgm:cxn modelId="{E1D666CE-17BF-4132-8A9A-E3E2D5BF1C90}" type="presOf" srcId="{F4A14F39-10F3-456D-82A0-5A0D8F26CADA}" destId="{5E20AE73-7F25-404C-955A-A9FFEE331F60}" srcOrd="0" destOrd="0" presId="urn:microsoft.com/office/officeart/2005/8/layout/hierarchy6"/>
    <dgm:cxn modelId="{B816E6E8-EB4C-465F-B687-5C918A507952}" srcId="{451ECCBB-6C6E-4F4A-912E-D0FA82E85099}" destId="{BF953E5A-72F3-4025-9A47-DF37FD3BDF23}" srcOrd="1" destOrd="0" parTransId="{AD0283DE-11D1-4D84-9354-B24807CAB350}" sibTransId="{5FCCCD17-21FE-4D21-B885-2AC9B02E1F5C}"/>
    <dgm:cxn modelId="{26A21898-43DE-4F4C-AF41-27B99F5D03CD}" srcId="{451ECCBB-6C6E-4F4A-912E-D0FA82E85099}" destId="{73C9A53B-A80B-4522-A46B-0E36763D3662}" srcOrd="0" destOrd="0" parTransId="{95874B22-D57D-4A99-878C-B58D450F37C1}" sibTransId="{80A338DE-FB7E-4B24-BF2F-FFA3EDF3203D}"/>
    <dgm:cxn modelId="{AF40A646-AB5E-41B8-B057-DC4CFEAC624A}" type="presOf" srcId="{B3C2C1AC-4AD8-4320-A4D4-C300BF22D881}" destId="{C994F931-6893-4EEB-9E35-E9E2C24D9119}" srcOrd="0" destOrd="0" presId="urn:microsoft.com/office/officeart/2005/8/layout/hierarchy6"/>
    <dgm:cxn modelId="{FDE8B433-85D9-4353-B9E7-F8D6D15DC7B1}" type="presOf" srcId="{F6910A4C-A1AC-413F-8185-45BA703E9889}" destId="{B5A1D211-2950-4CF1-AA36-57D410E3F7B1}" srcOrd="0" destOrd="0" presId="urn:microsoft.com/office/officeart/2005/8/layout/hierarchy6"/>
    <dgm:cxn modelId="{B95B24CD-991D-4B95-998B-8F5A9B98DDD7}" srcId="{EF33B2B3-9659-493C-969F-118E9D3B77CD}" destId="{4B9F19DA-CB08-427C-B033-D1BCF91203AC}" srcOrd="1" destOrd="0" parTransId="{4472E24D-9FE9-42AA-98D4-B0E5369831A7}" sibTransId="{F3FFF115-3E7A-465C-87F3-8E4DD487176D}"/>
    <dgm:cxn modelId="{ECEFC040-7D88-4405-A309-9DD406C87158}" type="presOf" srcId="{95874B22-D57D-4A99-878C-B58D450F37C1}" destId="{C7B4C8B2-D4AB-4BD3-A4F1-7D22AA02FE12}" srcOrd="0" destOrd="0" presId="urn:microsoft.com/office/officeart/2005/8/layout/hierarchy6"/>
    <dgm:cxn modelId="{E8C3ED1C-4CE6-4651-8D10-3DDC5EF59578}" type="presOf" srcId="{771A45F3-CDB6-4C0D-8D04-63B772D99B81}" destId="{421AAF06-53C5-4EF0-A356-908AE4FCE305}" srcOrd="0" destOrd="0" presId="urn:microsoft.com/office/officeart/2005/8/layout/hierarchy6"/>
    <dgm:cxn modelId="{E2A8F632-B2A8-47D4-8E81-ED6826A228C0}" srcId="{FF4604B7-0310-4B69-A274-AC9E53442FFD}" destId="{68F42967-5CF2-4B03-AE4C-C0254F71E14C}" srcOrd="0" destOrd="0" parTransId="{CAC5CA59-A451-4692-9BD7-18A4E3FC618F}" sibTransId="{76E4DD78-50B2-49A0-A6EB-0A7D49DE43BF}"/>
    <dgm:cxn modelId="{08DAC251-E191-4979-804C-F5CF11F782C0}" srcId="{5906B655-3C5B-44DF-95BC-3C665B270E9E}" destId="{662FA1AA-B4CB-4894-A4E0-0F6707A63289}" srcOrd="0" destOrd="0" parTransId="{9098AA1B-6B5A-40FF-9169-5F48DAA1E4D0}" sibTransId="{963DA81A-B9DD-4B4C-9E1F-A570731C7351}"/>
    <dgm:cxn modelId="{127E8C5F-A369-43EB-AFF4-89FA99372F84}" srcId="{771A45F3-CDB6-4C0D-8D04-63B772D99B81}" destId="{5906B655-3C5B-44DF-95BC-3C665B270E9E}" srcOrd="0" destOrd="0" parTransId="{3FA90295-313C-4F70-A5C8-BC132076E04C}" sibTransId="{334238B7-0968-4AF7-8ED2-86190C49516F}"/>
    <dgm:cxn modelId="{99C0911D-A277-4668-BF74-E815A08B14BC}" type="presOf" srcId="{4B9F19DA-CB08-427C-B033-D1BCF91203AC}" destId="{1F4CA5F2-383F-49A7-8925-B9B6A4071601}" srcOrd="0" destOrd="0" presId="urn:microsoft.com/office/officeart/2005/8/layout/hierarchy6"/>
    <dgm:cxn modelId="{00E4A0AB-CF94-40B6-85F6-EDFD38421364}" srcId="{662FA1AA-B4CB-4894-A4E0-0F6707A63289}" destId="{FF4604B7-0310-4B69-A274-AC9E53442FFD}" srcOrd="0" destOrd="0" parTransId="{F6910A4C-A1AC-413F-8185-45BA703E9889}" sibTransId="{73B6769C-5486-4E3D-8F18-73D428807966}"/>
    <dgm:cxn modelId="{9E1A38B2-A12C-4B99-95E5-E0EA7677112D}" type="presOf" srcId="{BF953E5A-72F3-4025-9A47-DF37FD3BDF23}" destId="{C11C9477-D7E8-4D75-A3CC-53488BE29E32}" srcOrd="0" destOrd="0" presId="urn:microsoft.com/office/officeart/2005/8/layout/hierarchy6"/>
    <dgm:cxn modelId="{E1ADB391-EB44-40A0-B387-59AFE7B54B09}" type="presOf" srcId="{AD0283DE-11D1-4D84-9354-B24807CAB350}" destId="{E0B0E639-F0D5-4282-9310-62BD57960D1A}" srcOrd="0" destOrd="0" presId="urn:microsoft.com/office/officeart/2005/8/layout/hierarchy6"/>
    <dgm:cxn modelId="{D46AB9B4-92A2-4AD2-A73F-4A725BAEE7A6}" type="presOf" srcId="{CAC5CA59-A451-4692-9BD7-18A4E3FC618F}" destId="{063646DB-AF87-4B7A-BBE4-F31790717695}" srcOrd="0" destOrd="0" presId="urn:microsoft.com/office/officeart/2005/8/layout/hierarchy6"/>
    <dgm:cxn modelId="{2545E852-5AC1-4B06-8E8F-993380B2750B}" type="presOf" srcId="{68F42967-5CF2-4B03-AE4C-C0254F71E14C}" destId="{8CBDEC56-D9D5-4D5D-A877-9F16252E798D}" srcOrd="0" destOrd="0" presId="urn:microsoft.com/office/officeart/2005/8/layout/hierarchy6"/>
    <dgm:cxn modelId="{B14D3B96-F435-4DF7-9BCB-9A6DF8B4F086}" type="presOf" srcId="{662FA1AA-B4CB-4894-A4E0-0F6707A63289}" destId="{4083FF43-00AC-4657-ACB8-444D8A833D00}" srcOrd="0" destOrd="0" presId="urn:microsoft.com/office/officeart/2005/8/layout/hierarchy6"/>
    <dgm:cxn modelId="{AE66B055-D12B-4610-9A25-BC2D0931D9A2}" srcId="{EF33B2B3-9659-493C-969F-118E9D3B77CD}" destId="{B3C2C1AC-4AD8-4320-A4D4-C300BF22D881}" srcOrd="0" destOrd="0" parTransId="{20C2C46A-3D1C-481F-8B1B-897501724A25}" sibTransId="{2FEB1CDC-6E13-4401-A9A9-A9FF491E7DD0}"/>
    <dgm:cxn modelId="{70A40501-D8B3-469B-9EB2-7F93B59EF4B8}" type="presOf" srcId="{EF33B2B3-9659-493C-969F-118E9D3B77CD}" destId="{07FD31EF-C4BB-4713-9F0D-57D68A2E47E1}" srcOrd="0" destOrd="0" presId="urn:microsoft.com/office/officeart/2005/8/layout/hierarchy6"/>
    <dgm:cxn modelId="{FDA218CF-6A72-47A4-9568-3793B6494E15}" type="presOf" srcId="{20C2C46A-3D1C-481F-8B1B-897501724A25}" destId="{A63ED0F6-825B-4223-8991-2D174C83A26F}" srcOrd="0" destOrd="0" presId="urn:microsoft.com/office/officeart/2005/8/layout/hierarchy6"/>
    <dgm:cxn modelId="{2A19794F-4EEF-40CC-8CB9-1AE9515D755F}" type="presOf" srcId="{E5F021CC-E986-4E42-B17F-33C47B7FF7F5}" destId="{AC648FD3-7EEB-4FA4-AAAE-A632C193389D}" srcOrd="0" destOrd="0" presId="urn:microsoft.com/office/officeart/2005/8/layout/hierarchy6"/>
    <dgm:cxn modelId="{5AA4A139-74A0-4C1A-BFF2-A13234396C23}" type="presOf" srcId="{FF4604B7-0310-4B69-A274-AC9E53442FFD}" destId="{613D5F4A-5BCF-4DDA-9B3F-07766B816834}" srcOrd="0" destOrd="0" presId="urn:microsoft.com/office/officeart/2005/8/layout/hierarchy6"/>
    <dgm:cxn modelId="{594634B9-CACE-4E0B-8D9C-44930AB48FB0}" type="presOf" srcId="{73C9A53B-A80B-4522-A46B-0E36763D3662}" destId="{A3921F65-216D-45EF-B1EA-9B9788E454D6}" srcOrd="0" destOrd="0" presId="urn:microsoft.com/office/officeart/2005/8/layout/hierarchy6"/>
    <dgm:cxn modelId="{4540F6CC-4A9B-4BDA-A4EF-3090DC736854}" srcId="{BF953E5A-72F3-4025-9A47-DF37FD3BDF23}" destId="{EF33B2B3-9659-493C-969F-118E9D3B77CD}" srcOrd="0" destOrd="0" parTransId="{E5F021CC-E986-4E42-B17F-33C47B7FF7F5}" sibTransId="{7264BB7B-323F-4558-B910-300B7BBA2EFE}"/>
    <dgm:cxn modelId="{C1EE1181-F0D3-4256-B262-12D37D35C7F7}" type="presParOf" srcId="{421AAF06-53C5-4EF0-A356-908AE4FCE305}" destId="{F4F263F0-8188-4F58-87E1-E46BE56CD686}" srcOrd="0" destOrd="0" presId="urn:microsoft.com/office/officeart/2005/8/layout/hierarchy6"/>
    <dgm:cxn modelId="{6D780914-730C-4397-8283-8726D8AB194B}" type="presParOf" srcId="{F4F263F0-8188-4F58-87E1-E46BE56CD686}" destId="{B545DB4E-DC86-467E-AE2A-0B32580BB46E}" srcOrd="0" destOrd="0" presId="urn:microsoft.com/office/officeart/2005/8/layout/hierarchy6"/>
    <dgm:cxn modelId="{47AE660C-4CC6-4DF3-8681-7B9B3CC17AE7}" type="presParOf" srcId="{B545DB4E-DC86-467E-AE2A-0B32580BB46E}" destId="{51D03B60-1A1B-4BD3-9F33-29BBFE251B66}" srcOrd="0" destOrd="0" presId="urn:microsoft.com/office/officeart/2005/8/layout/hierarchy6"/>
    <dgm:cxn modelId="{E01B1C8D-BA8F-49F1-B45C-E1FFF1886F56}" type="presParOf" srcId="{51D03B60-1A1B-4BD3-9F33-29BBFE251B66}" destId="{CAEFA331-704A-43EF-886F-E8D7D33ADDA2}" srcOrd="0" destOrd="0" presId="urn:microsoft.com/office/officeart/2005/8/layout/hierarchy6"/>
    <dgm:cxn modelId="{2BB7FFF5-7B87-4C37-9075-F296D752F13A}" type="presParOf" srcId="{51D03B60-1A1B-4BD3-9F33-29BBFE251B66}" destId="{4BCF619C-298F-4BAB-89FA-D1F16705DE0F}" srcOrd="1" destOrd="0" presId="urn:microsoft.com/office/officeart/2005/8/layout/hierarchy6"/>
    <dgm:cxn modelId="{AF0850E9-9FC5-436C-96A0-5A7A31A1107B}" type="presParOf" srcId="{4BCF619C-298F-4BAB-89FA-D1F16705DE0F}" destId="{3E79CD7B-2AED-4BD2-969C-790ED8BAD0DA}" srcOrd="0" destOrd="0" presId="urn:microsoft.com/office/officeart/2005/8/layout/hierarchy6"/>
    <dgm:cxn modelId="{9D2B585C-1021-40BB-ADAD-8925466A1E16}" type="presParOf" srcId="{4BCF619C-298F-4BAB-89FA-D1F16705DE0F}" destId="{078F8F1C-DE86-4B1E-ACAD-CBD703307399}" srcOrd="1" destOrd="0" presId="urn:microsoft.com/office/officeart/2005/8/layout/hierarchy6"/>
    <dgm:cxn modelId="{380488C8-31D2-4BF2-9C60-D57987EB0812}" type="presParOf" srcId="{078F8F1C-DE86-4B1E-ACAD-CBD703307399}" destId="{4083FF43-00AC-4657-ACB8-444D8A833D00}" srcOrd="0" destOrd="0" presId="urn:microsoft.com/office/officeart/2005/8/layout/hierarchy6"/>
    <dgm:cxn modelId="{74228E23-791B-472C-86FA-ACB965F3E323}" type="presParOf" srcId="{078F8F1C-DE86-4B1E-ACAD-CBD703307399}" destId="{9A178232-2F3B-47D2-8FAA-4B40F8D4E8D0}" srcOrd="1" destOrd="0" presId="urn:microsoft.com/office/officeart/2005/8/layout/hierarchy6"/>
    <dgm:cxn modelId="{14AE624B-4C8B-4A82-B9E6-B6FC4C1281A6}" type="presParOf" srcId="{9A178232-2F3B-47D2-8FAA-4B40F8D4E8D0}" destId="{B5A1D211-2950-4CF1-AA36-57D410E3F7B1}" srcOrd="0" destOrd="0" presId="urn:microsoft.com/office/officeart/2005/8/layout/hierarchy6"/>
    <dgm:cxn modelId="{0BC74825-7741-413D-BE00-F025CB31C085}" type="presParOf" srcId="{9A178232-2F3B-47D2-8FAA-4B40F8D4E8D0}" destId="{E729DA6F-4B12-4B62-BB0B-4FAC67896AE1}" srcOrd="1" destOrd="0" presId="urn:microsoft.com/office/officeart/2005/8/layout/hierarchy6"/>
    <dgm:cxn modelId="{5BEA0F43-7045-4ECF-A23C-89A1C3E55B6D}" type="presParOf" srcId="{E729DA6F-4B12-4B62-BB0B-4FAC67896AE1}" destId="{613D5F4A-5BCF-4DDA-9B3F-07766B816834}" srcOrd="0" destOrd="0" presId="urn:microsoft.com/office/officeart/2005/8/layout/hierarchy6"/>
    <dgm:cxn modelId="{E62696F8-1BAA-4B06-A6D2-6517070E63EC}" type="presParOf" srcId="{E729DA6F-4B12-4B62-BB0B-4FAC67896AE1}" destId="{28097B79-EFE6-4D41-BBFD-88C2890FE4CB}" srcOrd="1" destOrd="0" presId="urn:microsoft.com/office/officeart/2005/8/layout/hierarchy6"/>
    <dgm:cxn modelId="{DB3743E8-8880-4717-A995-9BEC43F66C2A}" type="presParOf" srcId="{28097B79-EFE6-4D41-BBFD-88C2890FE4CB}" destId="{063646DB-AF87-4B7A-BBE4-F31790717695}" srcOrd="0" destOrd="0" presId="urn:microsoft.com/office/officeart/2005/8/layout/hierarchy6"/>
    <dgm:cxn modelId="{A9A41E60-368B-44C8-B9A2-63664F821C57}" type="presParOf" srcId="{28097B79-EFE6-4D41-BBFD-88C2890FE4CB}" destId="{2902E790-84C8-47DF-BE93-A87DBED37928}" srcOrd="1" destOrd="0" presId="urn:microsoft.com/office/officeart/2005/8/layout/hierarchy6"/>
    <dgm:cxn modelId="{C2954F24-0BE8-41E5-8434-60AAFC226794}" type="presParOf" srcId="{2902E790-84C8-47DF-BE93-A87DBED37928}" destId="{8CBDEC56-D9D5-4D5D-A877-9F16252E798D}" srcOrd="0" destOrd="0" presId="urn:microsoft.com/office/officeart/2005/8/layout/hierarchy6"/>
    <dgm:cxn modelId="{EB81B908-D99B-4E4E-A2B9-CC3357F672B0}" type="presParOf" srcId="{2902E790-84C8-47DF-BE93-A87DBED37928}" destId="{B1BCF638-3D5D-4F16-B70E-E93BE2C13D8C}" srcOrd="1" destOrd="0" presId="urn:microsoft.com/office/officeart/2005/8/layout/hierarchy6"/>
    <dgm:cxn modelId="{71E1A844-4A65-4852-B1FA-C0853441B390}" type="presParOf" srcId="{28097B79-EFE6-4D41-BBFD-88C2890FE4CB}" destId="{5E20AE73-7F25-404C-955A-A9FFEE331F60}" srcOrd="2" destOrd="0" presId="urn:microsoft.com/office/officeart/2005/8/layout/hierarchy6"/>
    <dgm:cxn modelId="{18BAE5C4-E86F-4450-9840-E9E43B754018}" type="presParOf" srcId="{28097B79-EFE6-4D41-BBFD-88C2890FE4CB}" destId="{CD0582C9-2D2A-4B47-A39D-BAAAAFABE8E3}" srcOrd="3" destOrd="0" presId="urn:microsoft.com/office/officeart/2005/8/layout/hierarchy6"/>
    <dgm:cxn modelId="{886B5AE7-6A5A-4BD0-BE94-C14B185E8725}" type="presParOf" srcId="{CD0582C9-2D2A-4B47-A39D-BAAAAFABE8E3}" destId="{EFF1E1A6-06C3-4B10-A371-45D0F594F0A0}" srcOrd="0" destOrd="0" presId="urn:microsoft.com/office/officeart/2005/8/layout/hierarchy6"/>
    <dgm:cxn modelId="{B4C937E0-DE9C-48CD-96E0-2D46CF395ECB}" type="presParOf" srcId="{CD0582C9-2D2A-4B47-A39D-BAAAAFABE8E3}" destId="{85F9392A-3F91-4CC0-A112-9608C717E5D6}" srcOrd="1" destOrd="0" presId="urn:microsoft.com/office/officeart/2005/8/layout/hierarchy6"/>
    <dgm:cxn modelId="{9C066821-B4D3-4013-9751-E9520A04A4B1}" type="presParOf" srcId="{85F9392A-3F91-4CC0-A112-9608C717E5D6}" destId="{C7B4C8B2-D4AB-4BD3-A4F1-7D22AA02FE12}" srcOrd="0" destOrd="0" presId="urn:microsoft.com/office/officeart/2005/8/layout/hierarchy6"/>
    <dgm:cxn modelId="{3A4036EC-9385-401B-B3CF-A63D4A82BFA1}" type="presParOf" srcId="{85F9392A-3F91-4CC0-A112-9608C717E5D6}" destId="{E6C357F6-6772-4240-BE1B-C419A630D1FD}" srcOrd="1" destOrd="0" presId="urn:microsoft.com/office/officeart/2005/8/layout/hierarchy6"/>
    <dgm:cxn modelId="{1AFF3B7B-7C80-4698-82AC-CE02E5CF5E6E}" type="presParOf" srcId="{E6C357F6-6772-4240-BE1B-C419A630D1FD}" destId="{A3921F65-216D-45EF-B1EA-9B9788E454D6}" srcOrd="0" destOrd="0" presId="urn:microsoft.com/office/officeart/2005/8/layout/hierarchy6"/>
    <dgm:cxn modelId="{2AB084B4-53BF-41CA-A3AE-5D81B850A24A}" type="presParOf" srcId="{E6C357F6-6772-4240-BE1B-C419A630D1FD}" destId="{F3703E3F-C97C-45F3-B88C-A92810D1FD87}" srcOrd="1" destOrd="0" presId="urn:microsoft.com/office/officeart/2005/8/layout/hierarchy6"/>
    <dgm:cxn modelId="{9B1676D0-BC2E-40A8-87DF-CB219BEF20B2}" type="presParOf" srcId="{85F9392A-3F91-4CC0-A112-9608C717E5D6}" destId="{E0B0E639-F0D5-4282-9310-62BD57960D1A}" srcOrd="2" destOrd="0" presId="urn:microsoft.com/office/officeart/2005/8/layout/hierarchy6"/>
    <dgm:cxn modelId="{4752ADE1-EE9C-4AFD-A0BC-F039A9DD7C68}" type="presParOf" srcId="{85F9392A-3F91-4CC0-A112-9608C717E5D6}" destId="{D3C6955C-2550-4AFF-9B09-05B9620BF6FC}" srcOrd="3" destOrd="0" presId="urn:microsoft.com/office/officeart/2005/8/layout/hierarchy6"/>
    <dgm:cxn modelId="{CEE51548-E1DF-4A56-B37F-95B587CCE2D0}" type="presParOf" srcId="{D3C6955C-2550-4AFF-9B09-05B9620BF6FC}" destId="{C11C9477-D7E8-4D75-A3CC-53488BE29E32}" srcOrd="0" destOrd="0" presId="urn:microsoft.com/office/officeart/2005/8/layout/hierarchy6"/>
    <dgm:cxn modelId="{C278981B-003D-44C1-953C-5C2F4059D2E8}" type="presParOf" srcId="{D3C6955C-2550-4AFF-9B09-05B9620BF6FC}" destId="{B852049A-50AB-4ABA-AF3A-C1F9E7C06DAE}" srcOrd="1" destOrd="0" presId="urn:microsoft.com/office/officeart/2005/8/layout/hierarchy6"/>
    <dgm:cxn modelId="{6F1E2ED4-03A7-4C7C-8831-47DF4F626AC1}" type="presParOf" srcId="{B852049A-50AB-4ABA-AF3A-C1F9E7C06DAE}" destId="{AC648FD3-7EEB-4FA4-AAAE-A632C193389D}" srcOrd="0" destOrd="0" presId="urn:microsoft.com/office/officeart/2005/8/layout/hierarchy6"/>
    <dgm:cxn modelId="{31135050-5429-4864-BF64-56003F2D8AA4}" type="presParOf" srcId="{B852049A-50AB-4ABA-AF3A-C1F9E7C06DAE}" destId="{0D1FDC64-99F0-4351-9DCC-B6DC9312C0B4}" srcOrd="1" destOrd="0" presId="urn:microsoft.com/office/officeart/2005/8/layout/hierarchy6"/>
    <dgm:cxn modelId="{0C5EA919-27BE-4678-8D37-30374174ADB0}" type="presParOf" srcId="{0D1FDC64-99F0-4351-9DCC-B6DC9312C0B4}" destId="{07FD31EF-C4BB-4713-9F0D-57D68A2E47E1}" srcOrd="0" destOrd="0" presId="urn:microsoft.com/office/officeart/2005/8/layout/hierarchy6"/>
    <dgm:cxn modelId="{5DEF8C23-A1B8-4FE3-B096-6CE51DBF7119}" type="presParOf" srcId="{0D1FDC64-99F0-4351-9DCC-B6DC9312C0B4}" destId="{097768A4-AB8A-4832-A9F5-84C67C364A2F}" srcOrd="1" destOrd="0" presId="urn:microsoft.com/office/officeart/2005/8/layout/hierarchy6"/>
    <dgm:cxn modelId="{F61EE13A-81C7-4821-8C28-10DFBF5D2278}" type="presParOf" srcId="{097768A4-AB8A-4832-A9F5-84C67C364A2F}" destId="{A63ED0F6-825B-4223-8991-2D174C83A26F}" srcOrd="0" destOrd="0" presId="urn:microsoft.com/office/officeart/2005/8/layout/hierarchy6"/>
    <dgm:cxn modelId="{73F400AC-D6CF-4BCB-B345-7FB927002350}" type="presParOf" srcId="{097768A4-AB8A-4832-A9F5-84C67C364A2F}" destId="{35990AFB-25F3-4427-9D5C-A915B4B3DEA7}" srcOrd="1" destOrd="0" presId="urn:microsoft.com/office/officeart/2005/8/layout/hierarchy6"/>
    <dgm:cxn modelId="{523D7441-2D43-4650-B62D-3DE46ABDBB75}" type="presParOf" srcId="{35990AFB-25F3-4427-9D5C-A915B4B3DEA7}" destId="{C994F931-6893-4EEB-9E35-E9E2C24D9119}" srcOrd="0" destOrd="0" presId="urn:microsoft.com/office/officeart/2005/8/layout/hierarchy6"/>
    <dgm:cxn modelId="{8CA0D2E2-9D50-45A4-AFB8-34276850FE32}" type="presParOf" srcId="{35990AFB-25F3-4427-9D5C-A915B4B3DEA7}" destId="{F8AE407C-DB17-43A0-8A2F-5B111384BD46}" srcOrd="1" destOrd="0" presId="urn:microsoft.com/office/officeart/2005/8/layout/hierarchy6"/>
    <dgm:cxn modelId="{0FF9EA71-DB5E-4E3C-AF89-351FC9B4B930}" type="presParOf" srcId="{097768A4-AB8A-4832-A9F5-84C67C364A2F}" destId="{02058E21-4485-4954-91AB-5AA0F63E56EA}" srcOrd="2" destOrd="0" presId="urn:microsoft.com/office/officeart/2005/8/layout/hierarchy6"/>
    <dgm:cxn modelId="{92650184-46F5-4F0D-8DD4-EC3F5FA5CF2E}" type="presParOf" srcId="{097768A4-AB8A-4832-A9F5-84C67C364A2F}" destId="{38FA9455-4EB3-4593-9851-D919882383B6}" srcOrd="3" destOrd="0" presId="urn:microsoft.com/office/officeart/2005/8/layout/hierarchy6"/>
    <dgm:cxn modelId="{65B31D95-4DB9-4676-A6A1-49FE4930BC53}" type="presParOf" srcId="{38FA9455-4EB3-4593-9851-D919882383B6}" destId="{1F4CA5F2-383F-49A7-8925-B9B6A4071601}" srcOrd="0" destOrd="0" presId="urn:microsoft.com/office/officeart/2005/8/layout/hierarchy6"/>
    <dgm:cxn modelId="{2CFA330A-FA64-4A0D-8F5D-572CB4282C19}" type="presParOf" srcId="{38FA9455-4EB3-4593-9851-D919882383B6}" destId="{576664B3-75CC-4DD8-84CF-B667B062A565}" srcOrd="1" destOrd="0" presId="urn:microsoft.com/office/officeart/2005/8/layout/hierarchy6"/>
    <dgm:cxn modelId="{0C7DCC1E-73E4-467C-ACF5-B5F0188021B2}" type="presParOf" srcId="{421AAF06-53C5-4EF0-A356-908AE4FCE305}" destId="{3724E781-1CC0-4C69-9F04-451566D27E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A45F3-CDB6-4C0D-8D04-63B772D99B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6B655-3C5B-44DF-95BC-3C665B270E9E}">
      <dgm:prSet phldrT="[Text]"/>
      <dgm:spPr/>
      <dgm:t>
        <a:bodyPr/>
        <a:lstStyle/>
        <a:p>
          <a:r>
            <a:rPr lang="en-US" dirty="0" smtClean="0"/>
            <a:t>tomcat</a:t>
          </a:r>
          <a:endParaRPr lang="en-US" dirty="0"/>
        </a:p>
      </dgm:t>
    </dgm:pt>
    <dgm:pt modelId="{3FA90295-313C-4F70-A5C8-BC132076E04C}" type="parTrans" cxnId="{127E8C5F-A369-43EB-AFF4-89FA99372F84}">
      <dgm:prSet/>
      <dgm:spPr/>
      <dgm:t>
        <a:bodyPr/>
        <a:lstStyle/>
        <a:p>
          <a:endParaRPr lang="en-US"/>
        </a:p>
      </dgm:t>
    </dgm:pt>
    <dgm:pt modelId="{334238B7-0968-4AF7-8ED2-86190C49516F}" type="sibTrans" cxnId="{127E8C5F-A369-43EB-AFF4-89FA99372F84}">
      <dgm:prSet/>
      <dgm:spPr/>
      <dgm:t>
        <a:bodyPr/>
        <a:lstStyle/>
        <a:p>
          <a:endParaRPr lang="en-US"/>
        </a:p>
      </dgm:t>
    </dgm:pt>
    <dgm:pt modelId="{662FA1AA-B4CB-4894-A4E0-0F6707A63289}">
      <dgm:prSet phldrT="[Text]"/>
      <dgm:spPr/>
      <dgm:t>
        <a:bodyPr/>
        <a:lstStyle/>
        <a:p>
          <a:r>
            <a:rPr lang="en-US" dirty="0" err="1" smtClean="0"/>
            <a:t>webapps</a:t>
          </a:r>
          <a:endParaRPr lang="en-US" dirty="0"/>
        </a:p>
      </dgm:t>
    </dgm:pt>
    <dgm:pt modelId="{9098AA1B-6B5A-40FF-9169-5F48DAA1E4D0}" type="parTrans" cxnId="{08DAC251-E191-4979-804C-F5CF11F782C0}">
      <dgm:prSet/>
      <dgm:spPr/>
      <dgm:t>
        <a:bodyPr/>
        <a:lstStyle/>
        <a:p>
          <a:endParaRPr lang="en-US"/>
        </a:p>
      </dgm:t>
    </dgm:pt>
    <dgm:pt modelId="{963DA81A-B9DD-4B4C-9E1F-A570731C7351}" type="sibTrans" cxnId="{08DAC251-E191-4979-804C-F5CF11F782C0}">
      <dgm:prSet/>
      <dgm:spPr/>
      <dgm:t>
        <a:bodyPr/>
        <a:lstStyle/>
        <a:p>
          <a:endParaRPr lang="en-US"/>
        </a:p>
      </dgm:t>
    </dgm:pt>
    <dgm:pt modelId="{FF4604B7-0310-4B69-A274-AC9E53442FFD}">
      <dgm:prSet phldrT="[Text]"/>
      <dgm:spPr/>
      <dgm:t>
        <a:bodyPr/>
        <a:lstStyle/>
        <a:p>
          <a:r>
            <a:rPr lang="en-US" dirty="0" err="1" smtClean="0"/>
            <a:t>itemselector</a:t>
          </a:r>
          <a:endParaRPr lang="en-US" dirty="0"/>
        </a:p>
      </dgm:t>
    </dgm:pt>
    <dgm:pt modelId="{F6910A4C-A1AC-413F-8185-45BA703E9889}" type="parTrans" cxnId="{00E4A0AB-CF94-40B6-85F6-EDFD38421364}">
      <dgm:prSet/>
      <dgm:spPr/>
      <dgm:t>
        <a:bodyPr/>
        <a:lstStyle/>
        <a:p>
          <a:endParaRPr lang="en-US"/>
        </a:p>
      </dgm:t>
    </dgm:pt>
    <dgm:pt modelId="{73B6769C-5486-4E3D-8F18-73D428807966}" type="sibTrans" cxnId="{00E4A0AB-CF94-40B6-85F6-EDFD38421364}">
      <dgm:prSet/>
      <dgm:spPr/>
      <dgm:t>
        <a:bodyPr/>
        <a:lstStyle/>
        <a:p>
          <a:endParaRPr lang="en-US"/>
        </a:p>
      </dgm:t>
    </dgm:pt>
    <dgm:pt modelId="{451ECCBB-6C6E-4F4A-912E-D0FA82E85099}">
      <dgm:prSet phldrT="[Text]"/>
      <dgm:spPr/>
      <dgm:t>
        <a:bodyPr/>
        <a:lstStyle/>
        <a:p>
          <a:r>
            <a:rPr lang="en-US" dirty="0" smtClean="0"/>
            <a:t>WEB-INF</a:t>
          </a:r>
          <a:endParaRPr lang="en-US" dirty="0"/>
        </a:p>
      </dgm:t>
    </dgm:pt>
    <dgm:pt modelId="{F4A14F39-10F3-456D-82A0-5A0D8F26CADA}" type="parTrans" cxnId="{07D8B9E0-12CE-4AC2-990E-604F6A90FDCC}">
      <dgm:prSet/>
      <dgm:spPr/>
      <dgm:t>
        <a:bodyPr/>
        <a:lstStyle/>
        <a:p>
          <a:endParaRPr lang="en-US"/>
        </a:p>
      </dgm:t>
    </dgm:pt>
    <dgm:pt modelId="{EA873B0B-356A-4C43-852E-5AF30E51D993}" type="sibTrans" cxnId="{07D8B9E0-12CE-4AC2-990E-604F6A90FDCC}">
      <dgm:prSet/>
      <dgm:spPr/>
      <dgm:t>
        <a:bodyPr/>
        <a:lstStyle/>
        <a:p>
          <a:endParaRPr lang="en-US"/>
        </a:p>
      </dgm:t>
    </dgm:pt>
    <dgm:pt modelId="{68F42967-5CF2-4B03-AE4C-C0254F71E14C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form.html</a:t>
          </a:r>
          <a:endParaRPr lang="en-US" dirty="0">
            <a:solidFill>
              <a:schemeClr val="tx1"/>
            </a:solidFill>
          </a:endParaRPr>
        </a:p>
      </dgm:t>
    </dgm:pt>
    <dgm:pt modelId="{CAC5CA59-A451-4692-9BD7-18A4E3FC618F}" type="parTrans" cxnId="{E2A8F632-B2A8-47D4-8E81-ED6826A228C0}">
      <dgm:prSet/>
      <dgm:spPr/>
      <dgm:t>
        <a:bodyPr/>
        <a:lstStyle/>
        <a:p>
          <a:endParaRPr lang="en-US"/>
        </a:p>
      </dgm:t>
    </dgm:pt>
    <dgm:pt modelId="{76E4DD78-50B2-49A0-A6EB-0A7D49DE43BF}" type="sibTrans" cxnId="{E2A8F632-B2A8-47D4-8E81-ED6826A228C0}">
      <dgm:prSet/>
      <dgm:spPr/>
      <dgm:t>
        <a:bodyPr/>
        <a:lstStyle/>
        <a:p>
          <a:endParaRPr lang="en-US"/>
        </a:p>
      </dgm:t>
    </dgm:pt>
    <dgm:pt modelId="{BF953E5A-72F3-4025-9A47-DF37FD3BDF23}">
      <dgm:prSet phldrT="[Text]"/>
      <dgm:spPr/>
      <dgm:t>
        <a:bodyPr/>
        <a:lstStyle/>
        <a:p>
          <a:r>
            <a:rPr lang="en-US" dirty="0" smtClean="0"/>
            <a:t>classes</a:t>
          </a:r>
          <a:endParaRPr lang="en-US" dirty="0"/>
        </a:p>
      </dgm:t>
    </dgm:pt>
    <dgm:pt modelId="{AD0283DE-11D1-4D84-9354-B24807CAB350}" type="parTrans" cxnId="{B816E6E8-EB4C-465F-B687-5C918A507952}">
      <dgm:prSet/>
      <dgm:spPr/>
      <dgm:t>
        <a:bodyPr/>
        <a:lstStyle/>
        <a:p>
          <a:endParaRPr lang="en-US"/>
        </a:p>
      </dgm:t>
    </dgm:pt>
    <dgm:pt modelId="{5FCCCD17-21FE-4D21-B885-2AC9B02E1F5C}" type="sibTrans" cxnId="{B816E6E8-EB4C-465F-B687-5C918A507952}">
      <dgm:prSet/>
      <dgm:spPr/>
      <dgm:t>
        <a:bodyPr/>
        <a:lstStyle/>
        <a:p>
          <a:endParaRPr lang="en-US"/>
        </a:p>
      </dgm:t>
    </dgm:pt>
    <dgm:pt modelId="{EF33B2B3-9659-493C-969F-118E9D3B77CD}">
      <dgm:prSet phldrT="[Text]"/>
      <dgm:spPr/>
      <dgm:t>
        <a:bodyPr/>
        <a:lstStyle/>
        <a:p>
          <a:r>
            <a:rPr lang="en-US" dirty="0" err="1" smtClean="0"/>
            <a:t>firstwebapp</a:t>
          </a:r>
          <a:endParaRPr lang="en-US" dirty="0"/>
        </a:p>
      </dgm:t>
    </dgm:pt>
    <dgm:pt modelId="{E5F021CC-E986-4E42-B17F-33C47B7FF7F5}" type="parTrans" cxnId="{4540F6CC-4A9B-4BDA-A4EF-3090DC736854}">
      <dgm:prSet/>
      <dgm:spPr/>
      <dgm:t>
        <a:bodyPr/>
        <a:lstStyle/>
        <a:p>
          <a:endParaRPr lang="en-US"/>
        </a:p>
      </dgm:t>
    </dgm:pt>
    <dgm:pt modelId="{7264BB7B-323F-4558-B910-300B7BBA2EFE}" type="sibTrans" cxnId="{4540F6CC-4A9B-4BDA-A4EF-3090DC736854}">
      <dgm:prSet/>
      <dgm:spPr/>
      <dgm:t>
        <a:bodyPr/>
        <a:lstStyle/>
        <a:p>
          <a:endParaRPr lang="en-US"/>
        </a:p>
      </dgm:t>
    </dgm:pt>
    <dgm:pt modelId="{B3C2C1AC-4AD8-4320-A4D4-C300BF22D881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20C2C46A-3D1C-481F-8B1B-897501724A25}" type="parTrans" cxnId="{AE66B055-D12B-4610-9A25-BC2D0931D9A2}">
      <dgm:prSet/>
      <dgm:spPr/>
      <dgm:t>
        <a:bodyPr/>
        <a:lstStyle/>
        <a:p>
          <a:endParaRPr lang="en-US"/>
        </a:p>
      </dgm:t>
    </dgm:pt>
    <dgm:pt modelId="{2FEB1CDC-6E13-4401-A9A9-A9FF491E7DD0}" type="sibTrans" cxnId="{AE66B055-D12B-4610-9A25-BC2D0931D9A2}">
      <dgm:prSet/>
      <dgm:spPr/>
      <dgm:t>
        <a:bodyPr/>
        <a:lstStyle/>
        <a:p>
          <a:endParaRPr lang="en-US"/>
        </a:p>
      </dgm:t>
    </dgm:pt>
    <dgm:pt modelId="{4B9F19DA-CB08-427C-B033-D1BCF91203AC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472E24D-9FE9-42AA-98D4-B0E5369831A7}" type="parTrans" cxnId="{B95B24CD-991D-4B95-998B-8F5A9B98DDD7}">
      <dgm:prSet/>
      <dgm:spPr/>
      <dgm:t>
        <a:bodyPr/>
        <a:lstStyle/>
        <a:p>
          <a:endParaRPr lang="en-US"/>
        </a:p>
      </dgm:t>
    </dgm:pt>
    <dgm:pt modelId="{F3FFF115-3E7A-465C-87F3-8E4DD487176D}" type="sibTrans" cxnId="{B95B24CD-991D-4B95-998B-8F5A9B98DDD7}">
      <dgm:prSet/>
      <dgm:spPr/>
      <dgm:t>
        <a:bodyPr/>
        <a:lstStyle/>
        <a:p>
          <a:endParaRPr lang="en-US"/>
        </a:p>
      </dgm:t>
    </dgm:pt>
    <dgm:pt modelId="{73C9A53B-A80B-4522-A46B-0E36763D3662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web.xml</a:t>
          </a:r>
          <a:endParaRPr lang="en-US" dirty="0">
            <a:solidFill>
              <a:schemeClr val="tx1"/>
            </a:solidFill>
          </a:endParaRPr>
        </a:p>
      </dgm:t>
    </dgm:pt>
    <dgm:pt modelId="{95874B22-D57D-4A99-878C-B58D450F37C1}" type="parTrans" cxnId="{26A21898-43DE-4F4C-AF41-27B99F5D03CD}">
      <dgm:prSet/>
      <dgm:spPr/>
      <dgm:t>
        <a:bodyPr/>
        <a:lstStyle/>
        <a:p>
          <a:endParaRPr lang="en-US"/>
        </a:p>
      </dgm:t>
    </dgm:pt>
    <dgm:pt modelId="{80A338DE-FB7E-4B24-BF2F-FFA3EDF3203D}" type="sibTrans" cxnId="{26A21898-43DE-4F4C-AF41-27B99F5D03CD}">
      <dgm:prSet/>
      <dgm:spPr/>
      <dgm:t>
        <a:bodyPr/>
        <a:lstStyle/>
        <a:p>
          <a:endParaRPr lang="en-US"/>
        </a:p>
      </dgm:t>
    </dgm:pt>
    <dgm:pt modelId="{421AAF06-53C5-4EF0-A356-908AE4FCE305}" type="pres">
      <dgm:prSet presAssocID="{771A45F3-CDB6-4C0D-8D04-63B772D99B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F263F0-8188-4F58-87E1-E46BE56CD686}" type="pres">
      <dgm:prSet presAssocID="{771A45F3-CDB6-4C0D-8D04-63B772D99B81}" presName="hierFlow" presStyleCnt="0"/>
      <dgm:spPr/>
    </dgm:pt>
    <dgm:pt modelId="{B545DB4E-DC86-467E-AE2A-0B32580BB46E}" type="pres">
      <dgm:prSet presAssocID="{771A45F3-CDB6-4C0D-8D04-63B772D99B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D03B60-1A1B-4BD3-9F33-29BBFE251B66}" type="pres">
      <dgm:prSet presAssocID="{5906B655-3C5B-44DF-95BC-3C665B270E9E}" presName="Name14" presStyleCnt="0"/>
      <dgm:spPr/>
    </dgm:pt>
    <dgm:pt modelId="{CAEFA331-704A-43EF-886F-E8D7D33ADDA2}" type="pres">
      <dgm:prSet presAssocID="{5906B655-3C5B-44DF-95BC-3C665B270E9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CF619C-298F-4BAB-89FA-D1F16705DE0F}" type="pres">
      <dgm:prSet presAssocID="{5906B655-3C5B-44DF-95BC-3C665B270E9E}" presName="hierChild2" presStyleCnt="0"/>
      <dgm:spPr/>
    </dgm:pt>
    <dgm:pt modelId="{3E79CD7B-2AED-4BD2-969C-790ED8BAD0DA}" type="pres">
      <dgm:prSet presAssocID="{9098AA1B-6B5A-40FF-9169-5F48DAA1E4D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78F8F1C-DE86-4B1E-ACAD-CBD703307399}" type="pres">
      <dgm:prSet presAssocID="{662FA1AA-B4CB-4894-A4E0-0F6707A63289}" presName="Name21" presStyleCnt="0"/>
      <dgm:spPr/>
    </dgm:pt>
    <dgm:pt modelId="{4083FF43-00AC-4657-ACB8-444D8A833D00}" type="pres">
      <dgm:prSet presAssocID="{662FA1AA-B4CB-4894-A4E0-0F6707A63289}" presName="level2Shape" presStyleLbl="node2" presStyleIdx="0" presStyleCnt="1"/>
      <dgm:spPr/>
      <dgm:t>
        <a:bodyPr/>
        <a:lstStyle/>
        <a:p>
          <a:endParaRPr lang="en-US"/>
        </a:p>
      </dgm:t>
    </dgm:pt>
    <dgm:pt modelId="{9A178232-2F3B-47D2-8FAA-4B40F8D4E8D0}" type="pres">
      <dgm:prSet presAssocID="{662FA1AA-B4CB-4894-A4E0-0F6707A63289}" presName="hierChild3" presStyleCnt="0"/>
      <dgm:spPr/>
    </dgm:pt>
    <dgm:pt modelId="{B5A1D211-2950-4CF1-AA36-57D410E3F7B1}" type="pres">
      <dgm:prSet presAssocID="{F6910A4C-A1AC-413F-8185-45BA703E9889}" presName="Name19" presStyleLbl="parChTrans1D3" presStyleIdx="0" presStyleCnt="1"/>
      <dgm:spPr/>
      <dgm:t>
        <a:bodyPr/>
        <a:lstStyle/>
        <a:p>
          <a:endParaRPr lang="en-US"/>
        </a:p>
      </dgm:t>
    </dgm:pt>
    <dgm:pt modelId="{E729DA6F-4B12-4B62-BB0B-4FAC67896AE1}" type="pres">
      <dgm:prSet presAssocID="{FF4604B7-0310-4B69-A274-AC9E53442FFD}" presName="Name21" presStyleCnt="0"/>
      <dgm:spPr/>
    </dgm:pt>
    <dgm:pt modelId="{613D5F4A-5BCF-4DDA-9B3F-07766B816834}" type="pres">
      <dgm:prSet presAssocID="{FF4604B7-0310-4B69-A274-AC9E53442FFD}" presName="level2Shape" presStyleLbl="node3" presStyleIdx="0" presStyleCnt="1"/>
      <dgm:spPr/>
      <dgm:t>
        <a:bodyPr/>
        <a:lstStyle/>
        <a:p>
          <a:endParaRPr lang="en-US"/>
        </a:p>
      </dgm:t>
    </dgm:pt>
    <dgm:pt modelId="{28097B79-EFE6-4D41-BBFD-88C2890FE4CB}" type="pres">
      <dgm:prSet presAssocID="{FF4604B7-0310-4B69-A274-AC9E53442FFD}" presName="hierChild3" presStyleCnt="0"/>
      <dgm:spPr/>
    </dgm:pt>
    <dgm:pt modelId="{063646DB-AF87-4B7A-BBE4-F31790717695}" type="pres">
      <dgm:prSet presAssocID="{CAC5CA59-A451-4692-9BD7-18A4E3FC618F}" presName="Name19" presStyleLbl="parChTrans1D4" presStyleIdx="0" presStyleCnt="7"/>
      <dgm:spPr/>
      <dgm:t>
        <a:bodyPr/>
        <a:lstStyle/>
        <a:p>
          <a:endParaRPr lang="en-US"/>
        </a:p>
      </dgm:t>
    </dgm:pt>
    <dgm:pt modelId="{2902E790-84C8-47DF-BE93-A87DBED37928}" type="pres">
      <dgm:prSet presAssocID="{68F42967-5CF2-4B03-AE4C-C0254F71E14C}" presName="Name21" presStyleCnt="0"/>
      <dgm:spPr/>
    </dgm:pt>
    <dgm:pt modelId="{8CBDEC56-D9D5-4D5D-A877-9F16252E798D}" type="pres">
      <dgm:prSet presAssocID="{68F42967-5CF2-4B03-AE4C-C0254F71E14C}" presName="level2Shape" presStyleLbl="node4" presStyleIdx="0" presStyleCnt="7"/>
      <dgm:spPr/>
      <dgm:t>
        <a:bodyPr/>
        <a:lstStyle/>
        <a:p>
          <a:endParaRPr lang="en-US"/>
        </a:p>
      </dgm:t>
    </dgm:pt>
    <dgm:pt modelId="{B1BCF638-3D5D-4F16-B70E-E93BE2C13D8C}" type="pres">
      <dgm:prSet presAssocID="{68F42967-5CF2-4B03-AE4C-C0254F71E14C}" presName="hierChild3" presStyleCnt="0"/>
      <dgm:spPr/>
    </dgm:pt>
    <dgm:pt modelId="{5E20AE73-7F25-404C-955A-A9FFEE331F60}" type="pres">
      <dgm:prSet presAssocID="{F4A14F39-10F3-456D-82A0-5A0D8F26CADA}" presName="Name19" presStyleLbl="parChTrans1D4" presStyleIdx="1" presStyleCnt="7"/>
      <dgm:spPr/>
      <dgm:t>
        <a:bodyPr/>
        <a:lstStyle/>
        <a:p>
          <a:endParaRPr lang="en-US"/>
        </a:p>
      </dgm:t>
    </dgm:pt>
    <dgm:pt modelId="{CD0582C9-2D2A-4B47-A39D-BAAAAFABE8E3}" type="pres">
      <dgm:prSet presAssocID="{451ECCBB-6C6E-4F4A-912E-D0FA82E85099}" presName="Name21" presStyleCnt="0"/>
      <dgm:spPr/>
    </dgm:pt>
    <dgm:pt modelId="{EFF1E1A6-06C3-4B10-A371-45D0F594F0A0}" type="pres">
      <dgm:prSet presAssocID="{451ECCBB-6C6E-4F4A-912E-D0FA82E85099}" presName="level2Shape" presStyleLbl="node4" presStyleIdx="1" presStyleCnt="7"/>
      <dgm:spPr/>
      <dgm:t>
        <a:bodyPr/>
        <a:lstStyle/>
        <a:p>
          <a:endParaRPr lang="en-US"/>
        </a:p>
      </dgm:t>
    </dgm:pt>
    <dgm:pt modelId="{85F9392A-3F91-4CC0-A112-9608C717E5D6}" type="pres">
      <dgm:prSet presAssocID="{451ECCBB-6C6E-4F4A-912E-D0FA82E85099}" presName="hierChild3" presStyleCnt="0"/>
      <dgm:spPr/>
    </dgm:pt>
    <dgm:pt modelId="{C7B4C8B2-D4AB-4BD3-A4F1-7D22AA02FE12}" type="pres">
      <dgm:prSet presAssocID="{95874B22-D57D-4A99-878C-B58D450F37C1}" presName="Name19" presStyleLbl="parChTrans1D4" presStyleIdx="2" presStyleCnt="7"/>
      <dgm:spPr/>
      <dgm:t>
        <a:bodyPr/>
        <a:lstStyle/>
        <a:p>
          <a:endParaRPr lang="en-US"/>
        </a:p>
      </dgm:t>
    </dgm:pt>
    <dgm:pt modelId="{E6C357F6-6772-4240-BE1B-C419A630D1FD}" type="pres">
      <dgm:prSet presAssocID="{73C9A53B-A80B-4522-A46B-0E36763D3662}" presName="Name21" presStyleCnt="0"/>
      <dgm:spPr/>
    </dgm:pt>
    <dgm:pt modelId="{A3921F65-216D-45EF-B1EA-9B9788E454D6}" type="pres">
      <dgm:prSet presAssocID="{73C9A53B-A80B-4522-A46B-0E36763D3662}" presName="level2Shape" presStyleLbl="node4" presStyleIdx="2" presStyleCnt="7"/>
      <dgm:spPr/>
      <dgm:t>
        <a:bodyPr/>
        <a:lstStyle/>
        <a:p>
          <a:endParaRPr lang="en-US"/>
        </a:p>
      </dgm:t>
    </dgm:pt>
    <dgm:pt modelId="{F3703E3F-C97C-45F3-B88C-A92810D1FD87}" type="pres">
      <dgm:prSet presAssocID="{73C9A53B-A80B-4522-A46B-0E36763D3662}" presName="hierChild3" presStyleCnt="0"/>
      <dgm:spPr/>
    </dgm:pt>
    <dgm:pt modelId="{E0B0E639-F0D5-4282-9310-62BD57960D1A}" type="pres">
      <dgm:prSet presAssocID="{AD0283DE-11D1-4D84-9354-B24807CAB350}" presName="Name19" presStyleLbl="parChTrans1D4" presStyleIdx="3" presStyleCnt="7"/>
      <dgm:spPr/>
      <dgm:t>
        <a:bodyPr/>
        <a:lstStyle/>
        <a:p>
          <a:endParaRPr lang="en-US"/>
        </a:p>
      </dgm:t>
    </dgm:pt>
    <dgm:pt modelId="{D3C6955C-2550-4AFF-9B09-05B9620BF6FC}" type="pres">
      <dgm:prSet presAssocID="{BF953E5A-72F3-4025-9A47-DF37FD3BDF23}" presName="Name21" presStyleCnt="0"/>
      <dgm:spPr/>
    </dgm:pt>
    <dgm:pt modelId="{C11C9477-D7E8-4D75-A3CC-53488BE29E32}" type="pres">
      <dgm:prSet presAssocID="{BF953E5A-72F3-4025-9A47-DF37FD3BDF23}" presName="level2Shape" presStyleLbl="node4" presStyleIdx="3" presStyleCnt="7"/>
      <dgm:spPr/>
      <dgm:t>
        <a:bodyPr/>
        <a:lstStyle/>
        <a:p>
          <a:endParaRPr lang="en-US"/>
        </a:p>
      </dgm:t>
    </dgm:pt>
    <dgm:pt modelId="{B852049A-50AB-4ABA-AF3A-C1F9E7C06DAE}" type="pres">
      <dgm:prSet presAssocID="{BF953E5A-72F3-4025-9A47-DF37FD3BDF23}" presName="hierChild3" presStyleCnt="0"/>
      <dgm:spPr/>
    </dgm:pt>
    <dgm:pt modelId="{AC648FD3-7EEB-4FA4-AAAE-A632C193389D}" type="pres">
      <dgm:prSet presAssocID="{E5F021CC-E986-4E42-B17F-33C47B7FF7F5}" presName="Name19" presStyleLbl="parChTrans1D4" presStyleIdx="4" presStyleCnt="7"/>
      <dgm:spPr/>
      <dgm:t>
        <a:bodyPr/>
        <a:lstStyle/>
        <a:p>
          <a:endParaRPr lang="en-US"/>
        </a:p>
      </dgm:t>
    </dgm:pt>
    <dgm:pt modelId="{0D1FDC64-99F0-4351-9DCC-B6DC9312C0B4}" type="pres">
      <dgm:prSet presAssocID="{EF33B2B3-9659-493C-969F-118E9D3B77CD}" presName="Name21" presStyleCnt="0"/>
      <dgm:spPr/>
    </dgm:pt>
    <dgm:pt modelId="{07FD31EF-C4BB-4713-9F0D-57D68A2E47E1}" type="pres">
      <dgm:prSet presAssocID="{EF33B2B3-9659-493C-969F-118E9D3B77CD}" presName="level2Shape" presStyleLbl="node4" presStyleIdx="4" presStyleCnt="7"/>
      <dgm:spPr/>
      <dgm:t>
        <a:bodyPr/>
        <a:lstStyle/>
        <a:p>
          <a:endParaRPr lang="en-US"/>
        </a:p>
      </dgm:t>
    </dgm:pt>
    <dgm:pt modelId="{097768A4-AB8A-4832-A9F5-84C67C364A2F}" type="pres">
      <dgm:prSet presAssocID="{EF33B2B3-9659-493C-969F-118E9D3B77CD}" presName="hierChild3" presStyleCnt="0"/>
      <dgm:spPr/>
    </dgm:pt>
    <dgm:pt modelId="{A63ED0F6-825B-4223-8991-2D174C83A26F}" type="pres">
      <dgm:prSet presAssocID="{20C2C46A-3D1C-481F-8B1B-897501724A25}" presName="Name19" presStyleLbl="parChTrans1D4" presStyleIdx="5" presStyleCnt="7"/>
      <dgm:spPr/>
      <dgm:t>
        <a:bodyPr/>
        <a:lstStyle/>
        <a:p>
          <a:endParaRPr lang="en-US"/>
        </a:p>
      </dgm:t>
    </dgm:pt>
    <dgm:pt modelId="{35990AFB-25F3-4427-9D5C-A915B4B3DEA7}" type="pres">
      <dgm:prSet presAssocID="{B3C2C1AC-4AD8-4320-A4D4-C300BF22D881}" presName="Name21" presStyleCnt="0"/>
      <dgm:spPr/>
    </dgm:pt>
    <dgm:pt modelId="{C994F931-6893-4EEB-9E35-E9E2C24D9119}" type="pres">
      <dgm:prSet presAssocID="{B3C2C1AC-4AD8-4320-A4D4-C300BF22D881}" presName="level2Shape" presStyleLbl="node4" presStyleIdx="5" presStyleCnt="7"/>
      <dgm:spPr/>
      <dgm:t>
        <a:bodyPr/>
        <a:lstStyle/>
        <a:p>
          <a:endParaRPr lang="en-US"/>
        </a:p>
      </dgm:t>
    </dgm:pt>
    <dgm:pt modelId="{F8AE407C-DB17-43A0-8A2F-5B111384BD46}" type="pres">
      <dgm:prSet presAssocID="{B3C2C1AC-4AD8-4320-A4D4-C300BF22D881}" presName="hierChild3" presStyleCnt="0"/>
      <dgm:spPr/>
    </dgm:pt>
    <dgm:pt modelId="{02058E21-4485-4954-91AB-5AA0F63E56EA}" type="pres">
      <dgm:prSet presAssocID="{4472E24D-9FE9-42AA-98D4-B0E5369831A7}" presName="Name19" presStyleLbl="parChTrans1D4" presStyleIdx="6" presStyleCnt="7"/>
      <dgm:spPr/>
      <dgm:t>
        <a:bodyPr/>
        <a:lstStyle/>
        <a:p>
          <a:endParaRPr lang="en-US"/>
        </a:p>
      </dgm:t>
    </dgm:pt>
    <dgm:pt modelId="{38FA9455-4EB3-4593-9851-D919882383B6}" type="pres">
      <dgm:prSet presAssocID="{4B9F19DA-CB08-427C-B033-D1BCF91203AC}" presName="Name21" presStyleCnt="0"/>
      <dgm:spPr/>
    </dgm:pt>
    <dgm:pt modelId="{1F4CA5F2-383F-49A7-8925-B9B6A4071601}" type="pres">
      <dgm:prSet presAssocID="{4B9F19DA-CB08-427C-B033-D1BCF91203AC}" presName="level2Shape" presStyleLbl="node4" presStyleIdx="6" presStyleCnt="7"/>
      <dgm:spPr/>
      <dgm:t>
        <a:bodyPr/>
        <a:lstStyle/>
        <a:p>
          <a:endParaRPr lang="en-US"/>
        </a:p>
      </dgm:t>
    </dgm:pt>
    <dgm:pt modelId="{576664B3-75CC-4DD8-84CF-B667B062A565}" type="pres">
      <dgm:prSet presAssocID="{4B9F19DA-CB08-427C-B033-D1BCF91203AC}" presName="hierChild3" presStyleCnt="0"/>
      <dgm:spPr/>
    </dgm:pt>
    <dgm:pt modelId="{3724E781-1CC0-4C69-9F04-451566D27E6F}" type="pres">
      <dgm:prSet presAssocID="{771A45F3-CDB6-4C0D-8D04-63B772D99B81}" presName="bgShapesFlow" presStyleCnt="0"/>
      <dgm:spPr/>
    </dgm:pt>
  </dgm:ptLst>
  <dgm:cxnLst>
    <dgm:cxn modelId="{F4BEABE4-297E-45E9-B427-9FCF26FA5EDB}" type="presOf" srcId="{AD0283DE-11D1-4D84-9354-B24807CAB350}" destId="{E0B0E639-F0D5-4282-9310-62BD57960D1A}" srcOrd="0" destOrd="0" presId="urn:microsoft.com/office/officeart/2005/8/layout/hierarchy6"/>
    <dgm:cxn modelId="{9E9F9ABF-E3C5-4412-AE34-11118CD6EAE9}" type="presOf" srcId="{451ECCBB-6C6E-4F4A-912E-D0FA82E85099}" destId="{EFF1E1A6-06C3-4B10-A371-45D0F594F0A0}" srcOrd="0" destOrd="0" presId="urn:microsoft.com/office/officeart/2005/8/layout/hierarchy6"/>
    <dgm:cxn modelId="{464A42C4-DA0F-434A-A7BA-DE66005A9723}" type="presOf" srcId="{95874B22-D57D-4A99-878C-B58D450F37C1}" destId="{C7B4C8B2-D4AB-4BD3-A4F1-7D22AA02FE12}" srcOrd="0" destOrd="0" presId="urn:microsoft.com/office/officeart/2005/8/layout/hierarchy6"/>
    <dgm:cxn modelId="{3942F89C-7C1F-4743-86B0-AD84D1E598D3}" type="presOf" srcId="{FF4604B7-0310-4B69-A274-AC9E53442FFD}" destId="{613D5F4A-5BCF-4DDA-9B3F-07766B816834}" srcOrd="0" destOrd="0" presId="urn:microsoft.com/office/officeart/2005/8/layout/hierarchy6"/>
    <dgm:cxn modelId="{07D8B9E0-12CE-4AC2-990E-604F6A90FDCC}" srcId="{FF4604B7-0310-4B69-A274-AC9E53442FFD}" destId="{451ECCBB-6C6E-4F4A-912E-D0FA82E85099}" srcOrd="1" destOrd="0" parTransId="{F4A14F39-10F3-456D-82A0-5A0D8F26CADA}" sibTransId="{EA873B0B-356A-4C43-852E-5AF30E51D993}"/>
    <dgm:cxn modelId="{8504ACF3-5E2B-4804-A98B-222668902350}" type="presOf" srcId="{68F42967-5CF2-4B03-AE4C-C0254F71E14C}" destId="{8CBDEC56-D9D5-4D5D-A877-9F16252E798D}" srcOrd="0" destOrd="0" presId="urn:microsoft.com/office/officeart/2005/8/layout/hierarchy6"/>
    <dgm:cxn modelId="{B816E6E8-EB4C-465F-B687-5C918A507952}" srcId="{451ECCBB-6C6E-4F4A-912E-D0FA82E85099}" destId="{BF953E5A-72F3-4025-9A47-DF37FD3BDF23}" srcOrd="1" destOrd="0" parTransId="{AD0283DE-11D1-4D84-9354-B24807CAB350}" sibTransId="{5FCCCD17-21FE-4D21-B885-2AC9B02E1F5C}"/>
    <dgm:cxn modelId="{386A59B7-003D-4EC0-9ED7-CB2DFCE0F2BE}" type="presOf" srcId="{9098AA1B-6B5A-40FF-9169-5F48DAA1E4D0}" destId="{3E79CD7B-2AED-4BD2-969C-790ED8BAD0DA}" srcOrd="0" destOrd="0" presId="urn:microsoft.com/office/officeart/2005/8/layout/hierarchy6"/>
    <dgm:cxn modelId="{D18B5CEB-FADB-44F1-82F9-F7AF00EFE2AB}" type="presOf" srcId="{662FA1AA-B4CB-4894-A4E0-0F6707A63289}" destId="{4083FF43-00AC-4657-ACB8-444D8A833D00}" srcOrd="0" destOrd="0" presId="urn:microsoft.com/office/officeart/2005/8/layout/hierarchy6"/>
    <dgm:cxn modelId="{26A21898-43DE-4F4C-AF41-27B99F5D03CD}" srcId="{451ECCBB-6C6E-4F4A-912E-D0FA82E85099}" destId="{73C9A53B-A80B-4522-A46B-0E36763D3662}" srcOrd="0" destOrd="0" parTransId="{95874B22-D57D-4A99-878C-B58D450F37C1}" sibTransId="{80A338DE-FB7E-4B24-BF2F-FFA3EDF3203D}"/>
    <dgm:cxn modelId="{1A57842F-6BD3-48A9-911C-6627EEDC1C5E}" type="presOf" srcId="{E5F021CC-E986-4E42-B17F-33C47B7FF7F5}" destId="{AC648FD3-7EEB-4FA4-AAAE-A632C193389D}" srcOrd="0" destOrd="0" presId="urn:microsoft.com/office/officeart/2005/8/layout/hierarchy6"/>
    <dgm:cxn modelId="{B95B24CD-991D-4B95-998B-8F5A9B98DDD7}" srcId="{EF33B2B3-9659-493C-969F-118E9D3B77CD}" destId="{4B9F19DA-CB08-427C-B033-D1BCF91203AC}" srcOrd="1" destOrd="0" parTransId="{4472E24D-9FE9-42AA-98D4-B0E5369831A7}" sibTransId="{F3FFF115-3E7A-465C-87F3-8E4DD487176D}"/>
    <dgm:cxn modelId="{1F62B178-B40B-4582-AE77-9C94FC66E8EE}" type="presOf" srcId="{20C2C46A-3D1C-481F-8B1B-897501724A25}" destId="{A63ED0F6-825B-4223-8991-2D174C83A26F}" srcOrd="0" destOrd="0" presId="urn:microsoft.com/office/officeart/2005/8/layout/hierarchy6"/>
    <dgm:cxn modelId="{E2A8F632-B2A8-47D4-8E81-ED6826A228C0}" srcId="{FF4604B7-0310-4B69-A274-AC9E53442FFD}" destId="{68F42967-5CF2-4B03-AE4C-C0254F71E14C}" srcOrd="0" destOrd="0" parTransId="{CAC5CA59-A451-4692-9BD7-18A4E3FC618F}" sibTransId="{76E4DD78-50B2-49A0-A6EB-0A7D49DE43BF}"/>
    <dgm:cxn modelId="{08DAC251-E191-4979-804C-F5CF11F782C0}" srcId="{5906B655-3C5B-44DF-95BC-3C665B270E9E}" destId="{662FA1AA-B4CB-4894-A4E0-0F6707A63289}" srcOrd="0" destOrd="0" parTransId="{9098AA1B-6B5A-40FF-9169-5F48DAA1E4D0}" sibTransId="{963DA81A-B9DD-4B4C-9E1F-A570731C7351}"/>
    <dgm:cxn modelId="{127E8C5F-A369-43EB-AFF4-89FA99372F84}" srcId="{771A45F3-CDB6-4C0D-8D04-63B772D99B81}" destId="{5906B655-3C5B-44DF-95BC-3C665B270E9E}" srcOrd="0" destOrd="0" parTransId="{3FA90295-313C-4F70-A5C8-BC132076E04C}" sibTransId="{334238B7-0968-4AF7-8ED2-86190C49516F}"/>
    <dgm:cxn modelId="{8D4BE133-B56B-460C-AD63-0BC6081AAD79}" type="presOf" srcId="{B3C2C1AC-4AD8-4320-A4D4-C300BF22D881}" destId="{C994F931-6893-4EEB-9E35-E9E2C24D9119}" srcOrd="0" destOrd="0" presId="urn:microsoft.com/office/officeart/2005/8/layout/hierarchy6"/>
    <dgm:cxn modelId="{7C9CC78A-455B-4AE5-9281-90EAC55BAB01}" type="presOf" srcId="{CAC5CA59-A451-4692-9BD7-18A4E3FC618F}" destId="{063646DB-AF87-4B7A-BBE4-F31790717695}" srcOrd="0" destOrd="0" presId="urn:microsoft.com/office/officeart/2005/8/layout/hierarchy6"/>
    <dgm:cxn modelId="{00E4A0AB-CF94-40B6-85F6-EDFD38421364}" srcId="{662FA1AA-B4CB-4894-A4E0-0F6707A63289}" destId="{FF4604B7-0310-4B69-A274-AC9E53442FFD}" srcOrd="0" destOrd="0" parTransId="{F6910A4C-A1AC-413F-8185-45BA703E9889}" sibTransId="{73B6769C-5486-4E3D-8F18-73D428807966}"/>
    <dgm:cxn modelId="{28EE910D-D473-401E-853A-DC0DC886FBB2}" type="presOf" srcId="{4B9F19DA-CB08-427C-B033-D1BCF91203AC}" destId="{1F4CA5F2-383F-49A7-8925-B9B6A4071601}" srcOrd="0" destOrd="0" presId="urn:microsoft.com/office/officeart/2005/8/layout/hierarchy6"/>
    <dgm:cxn modelId="{3EB30208-25C1-44FD-9242-7361755B0DBB}" type="presOf" srcId="{5906B655-3C5B-44DF-95BC-3C665B270E9E}" destId="{CAEFA331-704A-43EF-886F-E8D7D33ADDA2}" srcOrd="0" destOrd="0" presId="urn:microsoft.com/office/officeart/2005/8/layout/hierarchy6"/>
    <dgm:cxn modelId="{39B28A07-1C4C-4971-B656-66BFF31D8B8F}" type="presOf" srcId="{771A45F3-CDB6-4C0D-8D04-63B772D99B81}" destId="{421AAF06-53C5-4EF0-A356-908AE4FCE305}" srcOrd="0" destOrd="0" presId="urn:microsoft.com/office/officeart/2005/8/layout/hierarchy6"/>
    <dgm:cxn modelId="{AE66B055-D12B-4610-9A25-BC2D0931D9A2}" srcId="{EF33B2B3-9659-493C-969F-118E9D3B77CD}" destId="{B3C2C1AC-4AD8-4320-A4D4-C300BF22D881}" srcOrd="0" destOrd="0" parTransId="{20C2C46A-3D1C-481F-8B1B-897501724A25}" sibTransId="{2FEB1CDC-6E13-4401-A9A9-A9FF491E7DD0}"/>
    <dgm:cxn modelId="{2E1EB69D-5613-4A61-8CDD-3D348719C71F}" type="presOf" srcId="{73C9A53B-A80B-4522-A46B-0E36763D3662}" destId="{A3921F65-216D-45EF-B1EA-9B9788E454D6}" srcOrd="0" destOrd="0" presId="urn:microsoft.com/office/officeart/2005/8/layout/hierarchy6"/>
    <dgm:cxn modelId="{1C1D1730-D435-447E-B470-2FA0E8722586}" type="presOf" srcId="{EF33B2B3-9659-493C-969F-118E9D3B77CD}" destId="{07FD31EF-C4BB-4713-9F0D-57D68A2E47E1}" srcOrd="0" destOrd="0" presId="urn:microsoft.com/office/officeart/2005/8/layout/hierarchy6"/>
    <dgm:cxn modelId="{F71F5E1C-BF60-4B0D-9708-C88A88303E89}" type="presOf" srcId="{4472E24D-9FE9-42AA-98D4-B0E5369831A7}" destId="{02058E21-4485-4954-91AB-5AA0F63E56EA}" srcOrd="0" destOrd="0" presId="urn:microsoft.com/office/officeart/2005/8/layout/hierarchy6"/>
    <dgm:cxn modelId="{4DAD009B-6E00-4A3C-968F-B299534866C6}" type="presOf" srcId="{BF953E5A-72F3-4025-9A47-DF37FD3BDF23}" destId="{C11C9477-D7E8-4D75-A3CC-53488BE29E32}" srcOrd="0" destOrd="0" presId="urn:microsoft.com/office/officeart/2005/8/layout/hierarchy6"/>
    <dgm:cxn modelId="{71D6241D-E0EF-4AE9-A65D-D3D67CD3F8E3}" type="presOf" srcId="{F4A14F39-10F3-456D-82A0-5A0D8F26CADA}" destId="{5E20AE73-7F25-404C-955A-A9FFEE331F60}" srcOrd="0" destOrd="0" presId="urn:microsoft.com/office/officeart/2005/8/layout/hierarchy6"/>
    <dgm:cxn modelId="{27FE9D1E-D254-4DD1-AD27-A479D9C21F28}" type="presOf" srcId="{F6910A4C-A1AC-413F-8185-45BA703E9889}" destId="{B5A1D211-2950-4CF1-AA36-57D410E3F7B1}" srcOrd="0" destOrd="0" presId="urn:microsoft.com/office/officeart/2005/8/layout/hierarchy6"/>
    <dgm:cxn modelId="{4540F6CC-4A9B-4BDA-A4EF-3090DC736854}" srcId="{BF953E5A-72F3-4025-9A47-DF37FD3BDF23}" destId="{EF33B2B3-9659-493C-969F-118E9D3B77CD}" srcOrd="0" destOrd="0" parTransId="{E5F021CC-E986-4E42-B17F-33C47B7FF7F5}" sibTransId="{7264BB7B-323F-4558-B910-300B7BBA2EFE}"/>
    <dgm:cxn modelId="{9C1A212F-D13E-4296-A181-735794C694D0}" type="presParOf" srcId="{421AAF06-53C5-4EF0-A356-908AE4FCE305}" destId="{F4F263F0-8188-4F58-87E1-E46BE56CD686}" srcOrd="0" destOrd="0" presId="urn:microsoft.com/office/officeart/2005/8/layout/hierarchy6"/>
    <dgm:cxn modelId="{9F2776EA-1BCA-4F4E-ADA3-265C90D109B5}" type="presParOf" srcId="{F4F263F0-8188-4F58-87E1-E46BE56CD686}" destId="{B545DB4E-DC86-467E-AE2A-0B32580BB46E}" srcOrd="0" destOrd="0" presId="urn:microsoft.com/office/officeart/2005/8/layout/hierarchy6"/>
    <dgm:cxn modelId="{79A7FB43-F8DB-4302-B4BD-7CB00B255E28}" type="presParOf" srcId="{B545DB4E-DC86-467E-AE2A-0B32580BB46E}" destId="{51D03B60-1A1B-4BD3-9F33-29BBFE251B66}" srcOrd="0" destOrd="0" presId="urn:microsoft.com/office/officeart/2005/8/layout/hierarchy6"/>
    <dgm:cxn modelId="{33763FA9-ADCB-4E98-84B0-66904936D369}" type="presParOf" srcId="{51D03B60-1A1B-4BD3-9F33-29BBFE251B66}" destId="{CAEFA331-704A-43EF-886F-E8D7D33ADDA2}" srcOrd="0" destOrd="0" presId="urn:microsoft.com/office/officeart/2005/8/layout/hierarchy6"/>
    <dgm:cxn modelId="{402DCD4D-1B9C-47B0-9C82-6AF709B60FB7}" type="presParOf" srcId="{51D03B60-1A1B-4BD3-9F33-29BBFE251B66}" destId="{4BCF619C-298F-4BAB-89FA-D1F16705DE0F}" srcOrd="1" destOrd="0" presId="urn:microsoft.com/office/officeart/2005/8/layout/hierarchy6"/>
    <dgm:cxn modelId="{621F8D6D-43EB-466A-833A-84D43F1E29C4}" type="presParOf" srcId="{4BCF619C-298F-4BAB-89FA-D1F16705DE0F}" destId="{3E79CD7B-2AED-4BD2-969C-790ED8BAD0DA}" srcOrd="0" destOrd="0" presId="urn:microsoft.com/office/officeart/2005/8/layout/hierarchy6"/>
    <dgm:cxn modelId="{F3A88ABC-B29F-45FB-9D40-023337101BFF}" type="presParOf" srcId="{4BCF619C-298F-4BAB-89FA-D1F16705DE0F}" destId="{078F8F1C-DE86-4B1E-ACAD-CBD703307399}" srcOrd="1" destOrd="0" presId="urn:microsoft.com/office/officeart/2005/8/layout/hierarchy6"/>
    <dgm:cxn modelId="{C00BEF6E-7BBD-40A2-BEFE-914587701460}" type="presParOf" srcId="{078F8F1C-DE86-4B1E-ACAD-CBD703307399}" destId="{4083FF43-00AC-4657-ACB8-444D8A833D00}" srcOrd="0" destOrd="0" presId="urn:microsoft.com/office/officeart/2005/8/layout/hierarchy6"/>
    <dgm:cxn modelId="{31834CBB-FEBD-4BF9-AB78-07BCC68EFE3F}" type="presParOf" srcId="{078F8F1C-DE86-4B1E-ACAD-CBD703307399}" destId="{9A178232-2F3B-47D2-8FAA-4B40F8D4E8D0}" srcOrd="1" destOrd="0" presId="urn:microsoft.com/office/officeart/2005/8/layout/hierarchy6"/>
    <dgm:cxn modelId="{93A38898-673A-47B2-933F-32CBD6EF2FB5}" type="presParOf" srcId="{9A178232-2F3B-47D2-8FAA-4B40F8D4E8D0}" destId="{B5A1D211-2950-4CF1-AA36-57D410E3F7B1}" srcOrd="0" destOrd="0" presId="urn:microsoft.com/office/officeart/2005/8/layout/hierarchy6"/>
    <dgm:cxn modelId="{9F470D5F-97D4-48EB-B64C-69DD48148B01}" type="presParOf" srcId="{9A178232-2F3B-47D2-8FAA-4B40F8D4E8D0}" destId="{E729DA6F-4B12-4B62-BB0B-4FAC67896AE1}" srcOrd="1" destOrd="0" presId="urn:microsoft.com/office/officeart/2005/8/layout/hierarchy6"/>
    <dgm:cxn modelId="{7855A91D-6397-4A2B-B892-86921A68E529}" type="presParOf" srcId="{E729DA6F-4B12-4B62-BB0B-4FAC67896AE1}" destId="{613D5F4A-5BCF-4DDA-9B3F-07766B816834}" srcOrd="0" destOrd="0" presId="urn:microsoft.com/office/officeart/2005/8/layout/hierarchy6"/>
    <dgm:cxn modelId="{A535E319-8186-4420-928D-DAF3A79C0BA2}" type="presParOf" srcId="{E729DA6F-4B12-4B62-BB0B-4FAC67896AE1}" destId="{28097B79-EFE6-4D41-BBFD-88C2890FE4CB}" srcOrd="1" destOrd="0" presId="urn:microsoft.com/office/officeart/2005/8/layout/hierarchy6"/>
    <dgm:cxn modelId="{67CCA04D-D953-4E5E-8456-9C459FB1297C}" type="presParOf" srcId="{28097B79-EFE6-4D41-BBFD-88C2890FE4CB}" destId="{063646DB-AF87-4B7A-BBE4-F31790717695}" srcOrd="0" destOrd="0" presId="urn:microsoft.com/office/officeart/2005/8/layout/hierarchy6"/>
    <dgm:cxn modelId="{66D159BA-5A56-474D-BE22-DA026F91D525}" type="presParOf" srcId="{28097B79-EFE6-4D41-BBFD-88C2890FE4CB}" destId="{2902E790-84C8-47DF-BE93-A87DBED37928}" srcOrd="1" destOrd="0" presId="urn:microsoft.com/office/officeart/2005/8/layout/hierarchy6"/>
    <dgm:cxn modelId="{9335A384-D90B-4DA6-B46A-5C37F737B547}" type="presParOf" srcId="{2902E790-84C8-47DF-BE93-A87DBED37928}" destId="{8CBDEC56-D9D5-4D5D-A877-9F16252E798D}" srcOrd="0" destOrd="0" presId="urn:microsoft.com/office/officeart/2005/8/layout/hierarchy6"/>
    <dgm:cxn modelId="{9B7C0F2C-DC11-46D5-AC81-49191C53F945}" type="presParOf" srcId="{2902E790-84C8-47DF-BE93-A87DBED37928}" destId="{B1BCF638-3D5D-4F16-B70E-E93BE2C13D8C}" srcOrd="1" destOrd="0" presId="urn:microsoft.com/office/officeart/2005/8/layout/hierarchy6"/>
    <dgm:cxn modelId="{A5077817-BC0C-4988-87D8-044EEE12D95D}" type="presParOf" srcId="{28097B79-EFE6-4D41-BBFD-88C2890FE4CB}" destId="{5E20AE73-7F25-404C-955A-A9FFEE331F60}" srcOrd="2" destOrd="0" presId="urn:microsoft.com/office/officeart/2005/8/layout/hierarchy6"/>
    <dgm:cxn modelId="{DE64EF2C-77BC-4FFD-B22E-440282A20622}" type="presParOf" srcId="{28097B79-EFE6-4D41-BBFD-88C2890FE4CB}" destId="{CD0582C9-2D2A-4B47-A39D-BAAAAFABE8E3}" srcOrd="3" destOrd="0" presId="urn:microsoft.com/office/officeart/2005/8/layout/hierarchy6"/>
    <dgm:cxn modelId="{EC5D6AB9-4503-43C9-B920-748D259E7ED6}" type="presParOf" srcId="{CD0582C9-2D2A-4B47-A39D-BAAAAFABE8E3}" destId="{EFF1E1A6-06C3-4B10-A371-45D0F594F0A0}" srcOrd="0" destOrd="0" presId="urn:microsoft.com/office/officeart/2005/8/layout/hierarchy6"/>
    <dgm:cxn modelId="{187830BF-541A-454F-B8F2-2065CCE26142}" type="presParOf" srcId="{CD0582C9-2D2A-4B47-A39D-BAAAAFABE8E3}" destId="{85F9392A-3F91-4CC0-A112-9608C717E5D6}" srcOrd="1" destOrd="0" presId="urn:microsoft.com/office/officeart/2005/8/layout/hierarchy6"/>
    <dgm:cxn modelId="{F50ABDDA-AAC2-41A7-A8EC-7D781A7B90D7}" type="presParOf" srcId="{85F9392A-3F91-4CC0-A112-9608C717E5D6}" destId="{C7B4C8B2-D4AB-4BD3-A4F1-7D22AA02FE12}" srcOrd="0" destOrd="0" presId="urn:microsoft.com/office/officeart/2005/8/layout/hierarchy6"/>
    <dgm:cxn modelId="{DA94C718-0F82-493F-81D0-5D71CCEC5A96}" type="presParOf" srcId="{85F9392A-3F91-4CC0-A112-9608C717E5D6}" destId="{E6C357F6-6772-4240-BE1B-C419A630D1FD}" srcOrd="1" destOrd="0" presId="urn:microsoft.com/office/officeart/2005/8/layout/hierarchy6"/>
    <dgm:cxn modelId="{8E64BCC5-C4EF-4E75-A188-7FD2572F250D}" type="presParOf" srcId="{E6C357F6-6772-4240-BE1B-C419A630D1FD}" destId="{A3921F65-216D-45EF-B1EA-9B9788E454D6}" srcOrd="0" destOrd="0" presId="urn:microsoft.com/office/officeart/2005/8/layout/hierarchy6"/>
    <dgm:cxn modelId="{296007F4-67E2-421A-90BB-310EEFECDB3C}" type="presParOf" srcId="{E6C357F6-6772-4240-BE1B-C419A630D1FD}" destId="{F3703E3F-C97C-45F3-B88C-A92810D1FD87}" srcOrd="1" destOrd="0" presId="urn:microsoft.com/office/officeart/2005/8/layout/hierarchy6"/>
    <dgm:cxn modelId="{43E71CD0-5D4A-4BE5-AB6B-2AC9CF9B3C67}" type="presParOf" srcId="{85F9392A-3F91-4CC0-A112-9608C717E5D6}" destId="{E0B0E639-F0D5-4282-9310-62BD57960D1A}" srcOrd="2" destOrd="0" presId="urn:microsoft.com/office/officeart/2005/8/layout/hierarchy6"/>
    <dgm:cxn modelId="{B3E4E266-0CCF-46F4-8515-BDEF51EB9177}" type="presParOf" srcId="{85F9392A-3F91-4CC0-A112-9608C717E5D6}" destId="{D3C6955C-2550-4AFF-9B09-05B9620BF6FC}" srcOrd="3" destOrd="0" presId="urn:microsoft.com/office/officeart/2005/8/layout/hierarchy6"/>
    <dgm:cxn modelId="{F373EF9D-D854-4569-815A-BAE1A6361FFE}" type="presParOf" srcId="{D3C6955C-2550-4AFF-9B09-05B9620BF6FC}" destId="{C11C9477-D7E8-4D75-A3CC-53488BE29E32}" srcOrd="0" destOrd="0" presId="urn:microsoft.com/office/officeart/2005/8/layout/hierarchy6"/>
    <dgm:cxn modelId="{4C29D77D-5BA1-4C4C-8743-EC4B6B7CAEA7}" type="presParOf" srcId="{D3C6955C-2550-4AFF-9B09-05B9620BF6FC}" destId="{B852049A-50AB-4ABA-AF3A-C1F9E7C06DAE}" srcOrd="1" destOrd="0" presId="urn:microsoft.com/office/officeart/2005/8/layout/hierarchy6"/>
    <dgm:cxn modelId="{624591AD-6DB8-46EC-9CDF-333B90074F9A}" type="presParOf" srcId="{B852049A-50AB-4ABA-AF3A-C1F9E7C06DAE}" destId="{AC648FD3-7EEB-4FA4-AAAE-A632C193389D}" srcOrd="0" destOrd="0" presId="urn:microsoft.com/office/officeart/2005/8/layout/hierarchy6"/>
    <dgm:cxn modelId="{C4274CDF-E6B0-41AC-B1AE-B5A11212F7CD}" type="presParOf" srcId="{B852049A-50AB-4ABA-AF3A-C1F9E7C06DAE}" destId="{0D1FDC64-99F0-4351-9DCC-B6DC9312C0B4}" srcOrd="1" destOrd="0" presId="urn:microsoft.com/office/officeart/2005/8/layout/hierarchy6"/>
    <dgm:cxn modelId="{9BA5B612-D779-471B-B3A7-63753D736950}" type="presParOf" srcId="{0D1FDC64-99F0-4351-9DCC-B6DC9312C0B4}" destId="{07FD31EF-C4BB-4713-9F0D-57D68A2E47E1}" srcOrd="0" destOrd="0" presId="urn:microsoft.com/office/officeart/2005/8/layout/hierarchy6"/>
    <dgm:cxn modelId="{88B75D4D-2E66-460E-9C08-4BBADB9E8EE6}" type="presParOf" srcId="{0D1FDC64-99F0-4351-9DCC-B6DC9312C0B4}" destId="{097768A4-AB8A-4832-A9F5-84C67C364A2F}" srcOrd="1" destOrd="0" presId="urn:microsoft.com/office/officeart/2005/8/layout/hierarchy6"/>
    <dgm:cxn modelId="{2FEAEED9-EC67-4C37-8901-22A2516DFDDB}" type="presParOf" srcId="{097768A4-AB8A-4832-A9F5-84C67C364A2F}" destId="{A63ED0F6-825B-4223-8991-2D174C83A26F}" srcOrd="0" destOrd="0" presId="urn:microsoft.com/office/officeart/2005/8/layout/hierarchy6"/>
    <dgm:cxn modelId="{DCEFE636-03AB-4A5C-88AA-CB1AB7031DB2}" type="presParOf" srcId="{097768A4-AB8A-4832-A9F5-84C67C364A2F}" destId="{35990AFB-25F3-4427-9D5C-A915B4B3DEA7}" srcOrd="1" destOrd="0" presId="urn:microsoft.com/office/officeart/2005/8/layout/hierarchy6"/>
    <dgm:cxn modelId="{E8D05BB6-B423-4BA1-A09F-2452F33AFA7B}" type="presParOf" srcId="{35990AFB-25F3-4427-9D5C-A915B4B3DEA7}" destId="{C994F931-6893-4EEB-9E35-E9E2C24D9119}" srcOrd="0" destOrd="0" presId="urn:microsoft.com/office/officeart/2005/8/layout/hierarchy6"/>
    <dgm:cxn modelId="{FD529E86-353C-49E5-8FC0-D6C6D9D389D1}" type="presParOf" srcId="{35990AFB-25F3-4427-9D5C-A915B4B3DEA7}" destId="{F8AE407C-DB17-43A0-8A2F-5B111384BD46}" srcOrd="1" destOrd="0" presId="urn:microsoft.com/office/officeart/2005/8/layout/hierarchy6"/>
    <dgm:cxn modelId="{F711A002-460A-4252-ABC9-F3DC7B1E367A}" type="presParOf" srcId="{097768A4-AB8A-4832-A9F5-84C67C364A2F}" destId="{02058E21-4485-4954-91AB-5AA0F63E56EA}" srcOrd="2" destOrd="0" presId="urn:microsoft.com/office/officeart/2005/8/layout/hierarchy6"/>
    <dgm:cxn modelId="{8D3EC6A3-B287-4652-A891-73B0C2D2FCAB}" type="presParOf" srcId="{097768A4-AB8A-4832-A9F5-84C67C364A2F}" destId="{38FA9455-4EB3-4593-9851-D919882383B6}" srcOrd="3" destOrd="0" presId="urn:microsoft.com/office/officeart/2005/8/layout/hierarchy6"/>
    <dgm:cxn modelId="{268F8F97-F591-4C42-9EB8-D019644C78D9}" type="presParOf" srcId="{38FA9455-4EB3-4593-9851-D919882383B6}" destId="{1F4CA5F2-383F-49A7-8925-B9B6A4071601}" srcOrd="0" destOrd="0" presId="urn:microsoft.com/office/officeart/2005/8/layout/hierarchy6"/>
    <dgm:cxn modelId="{ABFF5ADF-75B5-45A3-8AE8-7E3C261A41D2}" type="presParOf" srcId="{38FA9455-4EB3-4593-9851-D919882383B6}" destId="{576664B3-75CC-4DD8-84CF-B667B062A565}" srcOrd="1" destOrd="0" presId="urn:microsoft.com/office/officeart/2005/8/layout/hierarchy6"/>
    <dgm:cxn modelId="{F7D9C29B-8129-45CB-8A88-1365801EE5D4}" type="presParOf" srcId="{421AAF06-53C5-4EF0-A356-908AE4FCE305}" destId="{3724E781-1CC0-4C69-9F04-451566D27E6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B4DE47-FA0D-4BDD-93E1-6E41E36729B4}">
      <dsp:nvSpPr>
        <dsp:cNvPr id="0" name=""/>
        <dsp:cNvSpPr/>
      </dsp:nvSpPr>
      <dsp:spPr>
        <a:xfrm>
          <a:off x="0" y="578313"/>
          <a:ext cx="8786874" cy="7705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 Root</a:t>
          </a:r>
          <a:endParaRPr lang="en-US" sz="2300" kern="1200" dirty="0"/>
        </a:p>
      </dsp:txBody>
      <dsp:txXfrm>
        <a:off x="0" y="578313"/>
        <a:ext cx="2636062" cy="770567"/>
      </dsp:txXfrm>
    </dsp:sp>
    <dsp:sp modelId="{1A75F95B-020F-499E-B4DF-FDCDD18011E2}">
      <dsp:nvSpPr>
        <dsp:cNvPr id="0" name=""/>
        <dsp:cNvSpPr/>
      </dsp:nvSpPr>
      <dsp:spPr>
        <a:xfrm>
          <a:off x="5141994" y="642527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Project</a:t>
          </a:r>
          <a:endParaRPr lang="en-US" sz="800" kern="1200" dirty="0"/>
        </a:p>
      </dsp:txBody>
      <dsp:txXfrm>
        <a:off x="5141994" y="642527"/>
        <a:ext cx="963209" cy="642139"/>
      </dsp:txXfrm>
    </dsp:sp>
    <dsp:sp modelId="{A9E2BB8B-E389-4B4A-9116-68186175133C}">
      <dsp:nvSpPr>
        <dsp:cNvPr id="0" name=""/>
        <dsp:cNvSpPr/>
      </dsp:nvSpPr>
      <dsp:spPr>
        <a:xfrm>
          <a:off x="5577879" y="1284666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F059F-A1ED-4C01-A95C-4D7B6573500A}">
      <dsp:nvSpPr>
        <dsp:cNvPr id="0" name=""/>
        <dsp:cNvSpPr/>
      </dsp:nvSpPr>
      <dsp:spPr>
        <a:xfrm>
          <a:off x="5141994" y="1541522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itemselector</a:t>
          </a:r>
          <a:endParaRPr lang="en-US" sz="800" kern="1200" dirty="0"/>
        </a:p>
      </dsp:txBody>
      <dsp:txXfrm>
        <a:off x="5141994" y="1541522"/>
        <a:ext cx="963209" cy="642139"/>
      </dsp:txXfrm>
    </dsp:sp>
    <dsp:sp modelId="{BA5B0124-EBBC-4A94-B1E9-29604C43039F}">
      <dsp:nvSpPr>
        <dsp:cNvPr id="0" name=""/>
        <dsp:cNvSpPr/>
      </dsp:nvSpPr>
      <dsp:spPr>
        <a:xfrm>
          <a:off x="3119254" y="2183662"/>
          <a:ext cx="2504344" cy="256855"/>
        </a:xfrm>
        <a:custGeom>
          <a:avLst/>
          <a:gdLst/>
          <a:ahLst/>
          <a:cxnLst/>
          <a:rect l="0" t="0" r="0" b="0"/>
          <a:pathLst>
            <a:path>
              <a:moveTo>
                <a:pt x="2504344" y="0"/>
              </a:moveTo>
              <a:lnTo>
                <a:pt x="2504344" y="128427"/>
              </a:lnTo>
              <a:lnTo>
                <a:pt x="0" y="128427"/>
              </a:lnTo>
              <a:lnTo>
                <a:pt x="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01040-EDCA-4347-AC88-CE97DDDA68C5}">
      <dsp:nvSpPr>
        <dsp:cNvPr id="0" name=""/>
        <dsp:cNvSpPr/>
      </dsp:nvSpPr>
      <dsp:spPr>
        <a:xfrm>
          <a:off x="2637649" y="2440518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etc</a:t>
          </a:r>
          <a:endParaRPr lang="en-US" sz="800" kern="1200" dirty="0"/>
        </a:p>
      </dsp:txBody>
      <dsp:txXfrm>
        <a:off x="2637649" y="2440518"/>
        <a:ext cx="963209" cy="642139"/>
      </dsp:txXfrm>
    </dsp:sp>
    <dsp:sp modelId="{555C1E0B-B316-48E8-AAB1-843D2BD355C3}">
      <dsp:nvSpPr>
        <dsp:cNvPr id="0" name=""/>
        <dsp:cNvSpPr/>
      </dsp:nvSpPr>
      <dsp:spPr>
        <a:xfrm>
          <a:off x="3073534" y="3082658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BD69B-F2D2-445F-B81F-FB6BA0DC7FA8}">
      <dsp:nvSpPr>
        <dsp:cNvPr id="0" name=""/>
        <dsp:cNvSpPr/>
      </dsp:nvSpPr>
      <dsp:spPr>
        <a:xfrm>
          <a:off x="2637649" y="3339513"/>
          <a:ext cx="963209" cy="6421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web.xml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2637649" y="3339513"/>
        <a:ext cx="963209" cy="642139"/>
      </dsp:txXfrm>
    </dsp:sp>
    <dsp:sp modelId="{ECE8E447-AD7C-4B07-875E-D83C104FDCCB}">
      <dsp:nvSpPr>
        <dsp:cNvPr id="0" name=""/>
        <dsp:cNvSpPr/>
      </dsp:nvSpPr>
      <dsp:spPr>
        <a:xfrm>
          <a:off x="4371426" y="2183662"/>
          <a:ext cx="1252172" cy="256855"/>
        </a:xfrm>
        <a:custGeom>
          <a:avLst/>
          <a:gdLst/>
          <a:ahLst/>
          <a:cxnLst/>
          <a:rect l="0" t="0" r="0" b="0"/>
          <a:pathLst>
            <a:path>
              <a:moveTo>
                <a:pt x="1252172" y="0"/>
              </a:moveTo>
              <a:lnTo>
                <a:pt x="1252172" y="128427"/>
              </a:lnTo>
              <a:lnTo>
                <a:pt x="0" y="128427"/>
              </a:lnTo>
              <a:lnTo>
                <a:pt x="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747D2-5CAC-4D04-AF5E-A43005D0927E}">
      <dsp:nvSpPr>
        <dsp:cNvPr id="0" name=""/>
        <dsp:cNvSpPr/>
      </dsp:nvSpPr>
      <dsp:spPr>
        <a:xfrm>
          <a:off x="3889822" y="2440518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lib</a:t>
          </a:r>
          <a:endParaRPr lang="en-US" sz="800" kern="1200" dirty="0"/>
        </a:p>
      </dsp:txBody>
      <dsp:txXfrm>
        <a:off x="3889822" y="2440518"/>
        <a:ext cx="963209" cy="642139"/>
      </dsp:txXfrm>
    </dsp:sp>
    <dsp:sp modelId="{97E08140-3429-4FF6-B59E-FB13F7FEB0FC}">
      <dsp:nvSpPr>
        <dsp:cNvPr id="0" name=""/>
        <dsp:cNvSpPr/>
      </dsp:nvSpPr>
      <dsp:spPr>
        <a:xfrm>
          <a:off x="5577879" y="2183662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EEFFF-33D0-4720-81AF-94491270A598}">
      <dsp:nvSpPr>
        <dsp:cNvPr id="0" name=""/>
        <dsp:cNvSpPr/>
      </dsp:nvSpPr>
      <dsp:spPr>
        <a:xfrm>
          <a:off x="5141994" y="2440518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src</a:t>
          </a:r>
          <a:endParaRPr lang="en-US" sz="800" kern="1200" dirty="0"/>
        </a:p>
      </dsp:txBody>
      <dsp:txXfrm>
        <a:off x="5141994" y="2440518"/>
        <a:ext cx="963209" cy="642139"/>
      </dsp:txXfrm>
    </dsp:sp>
    <dsp:sp modelId="{D1237663-3DE5-4783-8EF0-76828E1C885E}">
      <dsp:nvSpPr>
        <dsp:cNvPr id="0" name=""/>
        <dsp:cNvSpPr/>
      </dsp:nvSpPr>
      <dsp:spPr>
        <a:xfrm>
          <a:off x="5577879" y="3082658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9CDBA-D07A-47A7-93EA-642F0FC7E47E}">
      <dsp:nvSpPr>
        <dsp:cNvPr id="0" name=""/>
        <dsp:cNvSpPr/>
      </dsp:nvSpPr>
      <dsp:spPr>
        <a:xfrm>
          <a:off x="5141994" y="3339513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firstwebapp</a:t>
          </a:r>
          <a:endParaRPr lang="en-US" sz="800" kern="1200" dirty="0"/>
        </a:p>
      </dsp:txBody>
      <dsp:txXfrm>
        <a:off x="5141994" y="3339513"/>
        <a:ext cx="963209" cy="642139"/>
      </dsp:txXfrm>
    </dsp:sp>
    <dsp:sp modelId="{026AA249-FC6F-4435-B6AA-E77DE99C2915}">
      <dsp:nvSpPr>
        <dsp:cNvPr id="0" name=""/>
        <dsp:cNvSpPr/>
      </dsp:nvSpPr>
      <dsp:spPr>
        <a:xfrm>
          <a:off x="4997513" y="3981653"/>
          <a:ext cx="626086" cy="256855"/>
        </a:xfrm>
        <a:custGeom>
          <a:avLst/>
          <a:gdLst/>
          <a:ahLst/>
          <a:cxnLst/>
          <a:rect l="0" t="0" r="0" b="0"/>
          <a:pathLst>
            <a:path>
              <a:moveTo>
                <a:pt x="626086" y="0"/>
              </a:moveTo>
              <a:lnTo>
                <a:pt x="626086" y="128427"/>
              </a:lnTo>
              <a:lnTo>
                <a:pt x="0" y="128427"/>
              </a:lnTo>
              <a:lnTo>
                <a:pt x="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4090F-7BEE-4356-9283-8B15D6696EBB}">
      <dsp:nvSpPr>
        <dsp:cNvPr id="0" name=""/>
        <dsp:cNvSpPr/>
      </dsp:nvSpPr>
      <dsp:spPr>
        <a:xfrm>
          <a:off x="4515908" y="4238509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web</a:t>
          </a:r>
          <a:endParaRPr lang="en-US" sz="800" kern="1200" dirty="0"/>
        </a:p>
      </dsp:txBody>
      <dsp:txXfrm>
        <a:off x="4515908" y="4238509"/>
        <a:ext cx="963209" cy="642139"/>
      </dsp:txXfrm>
    </dsp:sp>
    <dsp:sp modelId="{6BED4E1F-8FDD-4E0F-9FC1-528EE230347E}">
      <dsp:nvSpPr>
        <dsp:cNvPr id="0" name=""/>
        <dsp:cNvSpPr/>
      </dsp:nvSpPr>
      <dsp:spPr>
        <a:xfrm>
          <a:off x="4951793" y="4880649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1B1AD-2763-47EE-BC7F-A4410E10C983}">
      <dsp:nvSpPr>
        <dsp:cNvPr id="0" name=""/>
        <dsp:cNvSpPr/>
      </dsp:nvSpPr>
      <dsp:spPr>
        <a:xfrm>
          <a:off x="4515908" y="5137505"/>
          <a:ext cx="963209" cy="6421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DateMaker.java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4515908" y="5137505"/>
        <a:ext cx="963209" cy="642139"/>
      </dsp:txXfrm>
    </dsp:sp>
    <dsp:sp modelId="{FEED2658-077A-44FC-AA65-6D8F3EE4FDA5}">
      <dsp:nvSpPr>
        <dsp:cNvPr id="0" name=""/>
        <dsp:cNvSpPr/>
      </dsp:nvSpPr>
      <dsp:spPr>
        <a:xfrm>
          <a:off x="5623599" y="3981653"/>
          <a:ext cx="626086" cy="25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7"/>
              </a:lnTo>
              <a:lnTo>
                <a:pt x="626086" y="128427"/>
              </a:lnTo>
              <a:lnTo>
                <a:pt x="626086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92477-05E3-4493-B7C4-6A1F0BFC26E2}">
      <dsp:nvSpPr>
        <dsp:cNvPr id="0" name=""/>
        <dsp:cNvSpPr/>
      </dsp:nvSpPr>
      <dsp:spPr>
        <a:xfrm>
          <a:off x="5768080" y="4238509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model</a:t>
          </a:r>
          <a:endParaRPr lang="en-US" sz="800" kern="1200" dirty="0"/>
        </a:p>
      </dsp:txBody>
      <dsp:txXfrm>
        <a:off x="5768080" y="4238509"/>
        <a:ext cx="963209" cy="642139"/>
      </dsp:txXfrm>
    </dsp:sp>
    <dsp:sp modelId="{06569F4E-0137-4BF1-B719-AD58D84B5E6C}">
      <dsp:nvSpPr>
        <dsp:cNvPr id="0" name=""/>
        <dsp:cNvSpPr/>
      </dsp:nvSpPr>
      <dsp:spPr>
        <a:xfrm>
          <a:off x="6203965" y="4880649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071FC-928A-4F4D-B9B6-AE744214094D}">
      <dsp:nvSpPr>
        <dsp:cNvPr id="0" name=""/>
        <dsp:cNvSpPr/>
      </dsp:nvSpPr>
      <dsp:spPr>
        <a:xfrm>
          <a:off x="5768080" y="5137505"/>
          <a:ext cx="963209" cy="64213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FirstServlet.java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5768080" y="5137505"/>
        <a:ext cx="963209" cy="642139"/>
      </dsp:txXfrm>
    </dsp:sp>
    <dsp:sp modelId="{E0D25125-909D-44B4-850C-DD7CC5906215}">
      <dsp:nvSpPr>
        <dsp:cNvPr id="0" name=""/>
        <dsp:cNvSpPr/>
      </dsp:nvSpPr>
      <dsp:spPr>
        <a:xfrm>
          <a:off x="5623599" y="2183662"/>
          <a:ext cx="1252172" cy="25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7"/>
              </a:lnTo>
              <a:lnTo>
                <a:pt x="1252172" y="128427"/>
              </a:lnTo>
              <a:lnTo>
                <a:pt x="1252172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51780-D8F2-42CD-9645-7B9E0CD98FE2}">
      <dsp:nvSpPr>
        <dsp:cNvPr id="0" name=""/>
        <dsp:cNvSpPr/>
      </dsp:nvSpPr>
      <dsp:spPr>
        <a:xfrm>
          <a:off x="6394167" y="2440518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classes</a:t>
          </a:r>
          <a:endParaRPr lang="en-US" sz="800" kern="1200" dirty="0"/>
        </a:p>
      </dsp:txBody>
      <dsp:txXfrm>
        <a:off x="6394167" y="2440518"/>
        <a:ext cx="963209" cy="642139"/>
      </dsp:txXfrm>
    </dsp:sp>
    <dsp:sp modelId="{FD0330E5-734B-457A-99C5-03B44DF2A618}">
      <dsp:nvSpPr>
        <dsp:cNvPr id="0" name=""/>
        <dsp:cNvSpPr/>
      </dsp:nvSpPr>
      <dsp:spPr>
        <a:xfrm>
          <a:off x="5623599" y="2183662"/>
          <a:ext cx="2504344" cy="25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7"/>
              </a:lnTo>
              <a:lnTo>
                <a:pt x="2504344" y="128427"/>
              </a:lnTo>
              <a:lnTo>
                <a:pt x="2504344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E3F6C-F564-4172-932D-5799CCB7210F}">
      <dsp:nvSpPr>
        <dsp:cNvPr id="0" name=""/>
        <dsp:cNvSpPr/>
      </dsp:nvSpPr>
      <dsp:spPr>
        <a:xfrm>
          <a:off x="7646339" y="2440518"/>
          <a:ext cx="963209" cy="642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web</a:t>
          </a:r>
          <a:endParaRPr lang="en-US" sz="800" kern="1200" dirty="0"/>
        </a:p>
      </dsp:txBody>
      <dsp:txXfrm>
        <a:off x="7646339" y="2440518"/>
        <a:ext cx="963209" cy="642139"/>
      </dsp:txXfrm>
    </dsp:sp>
    <dsp:sp modelId="{8856F2EB-5505-4092-ADF2-EBF5D4183E96}">
      <dsp:nvSpPr>
        <dsp:cNvPr id="0" name=""/>
        <dsp:cNvSpPr/>
      </dsp:nvSpPr>
      <dsp:spPr>
        <a:xfrm>
          <a:off x="8082224" y="3082658"/>
          <a:ext cx="91440" cy="256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8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E80B3-C273-4F4B-B5FC-FF802D383BC5}">
      <dsp:nvSpPr>
        <dsp:cNvPr id="0" name=""/>
        <dsp:cNvSpPr/>
      </dsp:nvSpPr>
      <dsp:spPr>
        <a:xfrm>
          <a:off x="7646339" y="3339513"/>
          <a:ext cx="963209" cy="64213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form.html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7646339" y="3339513"/>
        <a:ext cx="963209" cy="6421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EFA331-704A-43EF-886F-E8D7D33ADDA2}">
      <dsp:nvSpPr>
        <dsp:cNvPr id="0" name=""/>
        <dsp:cNvSpPr/>
      </dsp:nvSpPr>
      <dsp:spPr>
        <a:xfrm>
          <a:off x="3214582" y="2382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tomcat</a:t>
          </a:r>
          <a:endParaRPr lang="en-US" sz="1000" kern="1200" dirty="0"/>
        </a:p>
      </dsp:txBody>
      <dsp:txXfrm>
        <a:off x="3214582" y="2382"/>
        <a:ext cx="888414" cy="592276"/>
      </dsp:txXfrm>
    </dsp:sp>
    <dsp:sp modelId="{3E79CD7B-2AED-4BD2-969C-790ED8BAD0DA}">
      <dsp:nvSpPr>
        <dsp:cNvPr id="0" name=""/>
        <dsp:cNvSpPr/>
      </dsp:nvSpPr>
      <dsp:spPr>
        <a:xfrm>
          <a:off x="3613069" y="594659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FF43-00AC-4657-ACB8-444D8A833D00}">
      <dsp:nvSpPr>
        <dsp:cNvPr id="0" name=""/>
        <dsp:cNvSpPr/>
      </dsp:nvSpPr>
      <dsp:spPr>
        <a:xfrm>
          <a:off x="3214582" y="831569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webapps</a:t>
          </a:r>
          <a:endParaRPr lang="en-US" sz="1000" kern="1200" dirty="0"/>
        </a:p>
      </dsp:txBody>
      <dsp:txXfrm>
        <a:off x="3214582" y="831569"/>
        <a:ext cx="888414" cy="592276"/>
      </dsp:txXfrm>
    </dsp:sp>
    <dsp:sp modelId="{B5A1D211-2950-4CF1-AA36-57D410E3F7B1}">
      <dsp:nvSpPr>
        <dsp:cNvPr id="0" name=""/>
        <dsp:cNvSpPr/>
      </dsp:nvSpPr>
      <dsp:spPr>
        <a:xfrm>
          <a:off x="3613069" y="1423846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D5F4A-5BCF-4DDA-9B3F-07766B816834}">
      <dsp:nvSpPr>
        <dsp:cNvPr id="0" name=""/>
        <dsp:cNvSpPr/>
      </dsp:nvSpPr>
      <dsp:spPr>
        <a:xfrm>
          <a:off x="3214582" y="1660756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Itemselector</a:t>
          </a:r>
          <a:endParaRPr lang="en-US" sz="1000" kern="1200" dirty="0"/>
        </a:p>
      </dsp:txBody>
      <dsp:txXfrm>
        <a:off x="3214582" y="1660756"/>
        <a:ext cx="888414" cy="592276"/>
      </dsp:txXfrm>
    </dsp:sp>
    <dsp:sp modelId="{063646DB-AF87-4B7A-BBE4-F31790717695}">
      <dsp:nvSpPr>
        <dsp:cNvPr id="0" name=""/>
        <dsp:cNvSpPr/>
      </dsp:nvSpPr>
      <dsp:spPr>
        <a:xfrm>
          <a:off x="3081319" y="2253033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DEC56-D9D5-4D5D-A877-9F16252E798D}">
      <dsp:nvSpPr>
        <dsp:cNvPr id="0" name=""/>
        <dsp:cNvSpPr/>
      </dsp:nvSpPr>
      <dsp:spPr>
        <a:xfrm>
          <a:off x="2637112" y="2489943"/>
          <a:ext cx="888414" cy="59227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form.html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637112" y="2489943"/>
        <a:ext cx="888414" cy="592276"/>
      </dsp:txXfrm>
    </dsp:sp>
    <dsp:sp modelId="{5E20AE73-7F25-404C-955A-A9FFEE331F60}">
      <dsp:nvSpPr>
        <dsp:cNvPr id="0" name=""/>
        <dsp:cNvSpPr/>
      </dsp:nvSpPr>
      <dsp:spPr>
        <a:xfrm>
          <a:off x="3658789" y="2253033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1E1A6-06C3-4B10-A371-45D0F594F0A0}">
      <dsp:nvSpPr>
        <dsp:cNvPr id="0" name=""/>
        <dsp:cNvSpPr/>
      </dsp:nvSpPr>
      <dsp:spPr>
        <a:xfrm>
          <a:off x="3792051" y="2489943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WEB-INF</a:t>
          </a:r>
          <a:endParaRPr lang="en-US" sz="1000" kern="1200" dirty="0"/>
        </a:p>
      </dsp:txBody>
      <dsp:txXfrm>
        <a:off x="3792051" y="2489943"/>
        <a:ext cx="888414" cy="592276"/>
      </dsp:txXfrm>
    </dsp:sp>
    <dsp:sp modelId="{C7B4C8B2-D4AB-4BD3-A4F1-7D22AA02FE12}">
      <dsp:nvSpPr>
        <dsp:cNvPr id="0" name=""/>
        <dsp:cNvSpPr/>
      </dsp:nvSpPr>
      <dsp:spPr>
        <a:xfrm>
          <a:off x="3658789" y="3082220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21F65-216D-45EF-B1EA-9B9788E454D6}">
      <dsp:nvSpPr>
        <dsp:cNvPr id="0" name=""/>
        <dsp:cNvSpPr/>
      </dsp:nvSpPr>
      <dsp:spPr>
        <a:xfrm>
          <a:off x="3214582" y="3319130"/>
          <a:ext cx="888414" cy="59227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web.xml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214582" y="3319130"/>
        <a:ext cx="888414" cy="592276"/>
      </dsp:txXfrm>
    </dsp:sp>
    <dsp:sp modelId="{E0B0E639-F0D5-4282-9310-62BD57960D1A}">
      <dsp:nvSpPr>
        <dsp:cNvPr id="0" name=""/>
        <dsp:cNvSpPr/>
      </dsp:nvSpPr>
      <dsp:spPr>
        <a:xfrm>
          <a:off x="4236258" y="3082220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9477-D7E8-4D75-A3CC-53488BE29E32}">
      <dsp:nvSpPr>
        <dsp:cNvPr id="0" name=""/>
        <dsp:cNvSpPr/>
      </dsp:nvSpPr>
      <dsp:spPr>
        <a:xfrm>
          <a:off x="4369521" y="3319130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classes</a:t>
          </a:r>
          <a:endParaRPr lang="en-US" sz="1000" kern="1200" dirty="0"/>
        </a:p>
      </dsp:txBody>
      <dsp:txXfrm>
        <a:off x="4369521" y="3319130"/>
        <a:ext cx="888414" cy="592276"/>
      </dsp:txXfrm>
    </dsp:sp>
    <dsp:sp modelId="{AC648FD3-7EEB-4FA4-AAAE-A632C193389D}">
      <dsp:nvSpPr>
        <dsp:cNvPr id="0" name=""/>
        <dsp:cNvSpPr/>
      </dsp:nvSpPr>
      <dsp:spPr>
        <a:xfrm>
          <a:off x="4768008" y="3911407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D31EF-C4BB-4713-9F0D-57D68A2E47E1}">
      <dsp:nvSpPr>
        <dsp:cNvPr id="0" name=""/>
        <dsp:cNvSpPr/>
      </dsp:nvSpPr>
      <dsp:spPr>
        <a:xfrm>
          <a:off x="4369521" y="4148317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firstwebapp</a:t>
          </a:r>
          <a:endParaRPr lang="en-US" sz="1000" kern="1200" dirty="0"/>
        </a:p>
      </dsp:txBody>
      <dsp:txXfrm>
        <a:off x="4369521" y="4148317"/>
        <a:ext cx="888414" cy="592276"/>
      </dsp:txXfrm>
    </dsp:sp>
    <dsp:sp modelId="{A63ED0F6-825B-4223-8991-2D174C83A26F}">
      <dsp:nvSpPr>
        <dsp:cNvPr id="0" name=""/>
        <dsp:cNvSpPr/>
      </dsp:nvSpPr>
      <dsp:spPr>
        <a:xfrm>
          <a:off x="4236259" y="4740594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F931-6893-4EEB-9E35-E9E2C24D9119}">
      <dsp:nvSpPr>
        <dsp:cNvPr id="0" name=""/>
        <dsp:cNvSpPr/>
      </dsp:nvSpPr>
      <dsp:spPr>
        <a:xfrm>
          <a:off x="3792051" y="4977504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</a:t>
          </a:r>
          <a:endParaRPr lang="en-US" sz="1000" kern="1200" dirty="0"/>
        </a:p>
      </dsp:txBody>
      <dsp:txXfrm>
        <a:off x="3792051" y="4977504"/>
        <a:ext cx="888414" cy="592276"/>
      </dsp:txXfrm>
    </dsp:sp>
    <dsp:sp modelId="{02058E21-4485-4954-91AB-5AA0F63E56EA}">
      <dsp:nvSpPr>
        <dsp:cNvPr id="0" name=""/>
        <dsp:cNvSpPr/>
      </dsp:nvSpPr>
      <dsp:spPr>
        <a:xfrm>
          <a:off x="4813728" y="4740594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CA5F2-383F-49A7-8925-B9B6A4071601}">
      <dsp:nvSpPr>
        <dsp:cNvPr id="0" name=""/>
        <dsp:cNvSpPr/>
      </dsp:nvSpPr>
      <dsp:spPr>
        <a:xfrm>
          <a:off x="4946990" y="4977504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</a:t>
          </a:r>
          <a:endParaRPr lang="en-US" sz="1000" kern="1200" dirty="0"/>
        </a:p>
      </dsp:txBody>
      <dsp:txXfrm>
        <a:off x="4946990" y="4977504"/>
        <a:ext cx="888414" cy="59227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EFA331-704A-43EF-886F-E8D7D33ADDA2}">
      <dsp:nvSpPr>
        <dsp:cNvPr id="0" name=""/>
        <dsp:cNvSpPr/>
      </dsp:nvSpPr>
      <dsp:spPr>
        <a:xfrm>
          <a:off x="3214582" y="2382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tomcat</a:t>
          </a:r>
          <a:endParaRPr lang="en-US" sz="1000" kern="1200" dirty="0"/>
        </a:p>
      </dsp:txBody>
      <dsp:txXfrm>
        <a:off x="3214582" y="2382"/>
        <a:ext cx="888414" cy="592276"/>
      </dsp:txXfrm>
    </dsp:sp>
    <dsp:sp modelId="{3E79CD7B-2AED-4BD2-969C-790ED8BAD0DA}">
      <dsp:nvSpPr>
        <dsp:cNvPr id="0" name=""/>
        <dsp:cNvSpPr/>
      </dsp:nvSpPr>
      <dsp:spPr>
        <a:xfrm>
          <a:off x="3613069" y="594659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FF43-00AC-4657-ACB8-444D8A833D00}">
      <dsp:nvSpPr>
        <dsp:cNvPr id="0" name=""/>
        <dsp:cNvSpPr/>
      </dsp:nvSpPr>
      <dsp:spPr>
        <a:xfrm>
          <a:off x="3214582" y="831569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webapps</a:t>
          </a:r>
          <a:endParaRPr lang="en-US" sz="1000" kern="1200" dirty="0"/>
        </a:p>
      </dsp:txBody>
      <dsp:txXfrm>
        <a:off x="3214582" y="831569"/>
        <a:ext cx="888414" cy="592276"/>
      </dsp:txXfrm>
    </dsp:sp>
    <dsp:sp modelId="{B5A1D211-2950-4CF1-AA36-57D410E3F7B1}">
      <dsp:nvSpPr>
        <dsp:cNvPr id="0" name=""/>
        <dsp:cNvSpPr/>
      </dsp:nvSpPr>
      <dsp:spPr>
        <a:xfrm>
          <a:off x="3613069" y="1423846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D5F4A-5BCF-4DDA-9B3F-07766B816834}">
      <dsp:nvSpPr>
        <dsp:cNvPr id="0" name=""/>
        <dsp:cNvSpPr/>
      </dsp:nvSpPr>
      <dsp:spPr>
        <a:xfrm>
          <a:off x="3214582" y="1660756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itemselector</a:t>
          </a:r>
          <a:endParaRPr lang="en-US" sz="1000" kern="1200" dirty="0"/>
        </a:p>
      </dsp:txBody>
      <dsp:txXfrm>
        <a:off x="3214582" y="1660756"/>
        <a:ext cx="888414" cy="592276"/>
      </dsp:txXfrm>
    </dsp:sp>
    <dsp:sp modelId="{063646DB-AF87-4B7A-BBE4-F31790717695}">
      <dsp:nvSpPr>
        <dsp:cNvPr id="0" name=""/>
        <dsp:cNvSpPr/>
      </dsp:nvSpPr>
      <dsp:spPr>
        <a:xfrm>
          <a:off x="3081319" y="2253033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DEC56-D9D5-4D5D-A877-9F16252E798D}">
      <dsp:nvSpPr>
        <dsp:cNvPr id="0" name=""/>
        <dsp:cNvSpPr/>
      </dsp:nvSpPr>
      <dsp:spPr>
        <a:xfrm>
          <a:off x="2637112" y="2489943"/>
          <a:ext cx="888414" cy="59227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form.html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637112" y="2489943"/>
        <a:ext cx="888414" cy="592276"/>
      </dsp:txXfrm>
    </dsp:sp>
    <dsp:sp modelId="{5E20AE73-7F25-404C-955A-A9FFEE331F60}">
      <dsp:nvSpPr>
        <dsp:cNvPr id="0" name=""/>
        <dsp:cNvSpPr/>
      </dsp:nvSpPr>
      <dsp:spPr>
        <a:xfrm>
          <a:off x="3658789" y="2253033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1E1A6-06C3-4B10-A371-45D0F594F0A0}">
      <dsp:nvSpPr>
        <dsp:cNvPr id="0" name=""/>
        <dsp:cNvSpPr/>
      </dsp:nvSpPr>
      <dsp:spPr>
        <a:xfrm>
          <a:off x="3792051" y="2489943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WEB-INF</a:t>
          </a:r>
          <a:endParaRPr lang="en-US" sz="1000" kern="1200" dirty="0"/>
        </a:p>
      </dsp:txBody>
      <dsp:txXfrm>
        <a:off x="3792051" y="2489943"/>
        <a:ext cx="888414" cy="592276"/>
      </dsp:txXfrm>
    </dsp:sp>
    <dsp:sp modelId="{C7B4C8B2-D4AB-4BD3-A4F1-7D22AA02FE12}">
      <dsp:nvSpPr>
        <dsp:cNvPr id="0" name=""/>
        <dsp:cNvSpPr/>
      </dsp:nvSpPr>
      <dsp:spPr>
        <a:xfrm>
          <a:off x="3658789" y="3082220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21F65-216D-45EF-B1EA-9B9788E454D6}">
      <dsp:nvSpPr>
        <dsp:cNvPr id="0" name=""/>
        <dsp:cNvSpPr/>
      </dsp:nvSpPr>
      <dsp:spPr>
        <a:xfrm>
          <a:off x="3214582" y="3319130"/>
          <a:ext cx="888414" cy="59227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web.xml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214582" y="3319130"/>
        <a:ext cx="888414" cy="592276"/>
      </dsp:txXfrm>
    </dsp:sp>
    <dsp:sp modelId="{E0B0E639-F0D5-4282-9310-62BD57960D1A}">
      <dsp:nvSpPr>
        <dsp:cNvPr id="0" name=""/>
        <dsp:cNvSpPr/>
      </dsp:nvSpPr>
      <dsp:spPr>
        <a:xfrm>
          <a:off x="4236258" y="3082220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C9477-D7E8-4D75-A3CC-53488BE29E32}">
      <dsp:nvSpPr>
        <dsp:cNvPr id="0" name=""/>
        <dsp:cNvSpPr/>
      </dsp:nvSpPr>
      <dsp:spPr>
        <a:xfrm>
          <a:off x="4369521" y="3319130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classes</a:t>
          </a:r>
          <a:endParaRPr lang="en-US" sz="1000" kern="1200" dirty="0"/>
        </a:p>
      </dsp:txBody>
      <dsp:txXfrm>
        <a:off x="4369521" y="3319130"/>
        <a:ext cx="888414" cy="592276"/>
      </dsp:txXfrm>
    </dsp:sp>
    <dsp:sp modelId="{AC648FD3-7EEB-4FA4-AAAE-A632C193389D}">
      <dsp:nvSpPr>
        <dsp:cNvPr id="0" name=""/>
        <dsp:cNvSpPr/>
      </dsp:nvSpPr>
      <dsp:spPr>
        <a:xfrm>
          <a:off x="4768008" y="3911407"/>
          <a:ext cx="91440" cy="23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D31EF-C4BB-4713-9F0D-57D68A2E47E1}">
      <dsp:nvSpPr>
        <dsp:cNvPr id="0" name=""/>
        <dsp:cNvSpPr/>
      </dsp:nvSpPr>
      <dsp:spPr>
        <a:xfrm>
          <a:off x="4369521" y="4148317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firstwebapp</a:t>
          </a:r>
          <a:endParaRPr lang="en-US" sz="1000" kern="1200" dirty="0"/>
        </a:p>
      </dsp:txBody>
      <dsp:txXfrm>
        <a:off x="4369521" y="4148317"/>
        <a:ext cx="888414" cy="592276"/>
      </dsp:txXfrm>
    </dsp:sp>
    <dsp:sp modelId="{A63ED0F6-825B-4223-8991-2D174C83A26F}">
      <dsp:nvSpPr>
        <dsp:cNvPr id="0" name=""/>
        <dsp:cNvSpPr/>
      </dsp:nvSpPr>
      <dsp:spPr>
        <a:xfrm>
          <a:off x="4236259" y="4740594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577469" y="0"/>
              </a:moveTo>
              <a:lnTo>
                <a:pt x="577469" y="118455"/>
              </a:lnTo>
              <a:lnTo>
                <a:pt x="0" y="118455"/>
              </a:lnTo>
              <a:lnTo>
                <a:pt x="0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F931-6893-4EEB-9E35-E9E2C24D9119}">
      <dsp:nvSpPr>
        <dsp:cNvPr id="0" name=""/>
        <dsp:cNvSpPr/>
      </dsp:nvSpPr>
      <dsp:spPr>
        <a:xfrm>
          <a:off x="3792051" y="4977504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</a:t>
          </a:r>
          <a:endParaRPr lang="en-US" sz="1000" kern="1200" dirty="0"/>
        </a:p>
      </dsp:txBody>
      <dsp:txXfrm>
        <a:off x="3792051" y="4977504"/>
        <a:ext cx="888414" cy="592276"/>
      </dsp:txXfrm>
    </dsp:sp>
    <dsp:sp modelId="{02058E21-4485-4954-91AB-5AA0F63E56EA}">
      <dsp:nvSpPr>
        <dsp:cNvPr id="0" name=""/>
        <dsp:cNvSpPr/>
      </dsp:nvSpPr>
      <dsp:spPr>
        <a:xfrm>
          <a:off x="4813728" y="4740594"/>
          <a:ext cx="577469" cy="23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455"/>
              </a:lnTo>
              <a:lnTo>
                <a:pt x="577469" y="118455"/>
              </a:lnTo>
              <a:lnTo>
                <a:pt x="577469" y="236910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CA5F2-383F-49A7-8925-B9B6A4071601}">
      <dsp:nvSpPr>
        <dsp:cNvPr id="0" name=""/>
        <dsp:cNvSpPr/>
      </dsp:nvSpPr>
      <dsp:spPr>
        <a:xfrm>
          <a:off x="4946990" y="4977504"/>
          <a:ext cx="888414" cy="592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</a:t>
          </a:r>
          <a:endParaRPr lang="en-US" sz="1000" kern="1200" dirty="0"/>
        </a:p>
      </dsp:txBody>
      <dsp:txXfrm>
        <a:off x="4946990" y="4977504"/>
        <a:ext cx="888414" cy="59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28FBF-7583-449A-82AC-8CF5A9B5926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firstwebapp/form.html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Applications and </a:t>
            </a:r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a simple request to the server for a resource</a:t>
            </a:r>
          </a:p>
          <a:p>
            <a:endParaRPr lang="en-US" dirty="0" smtClean="0"/>
          </a:p>
          <a:p>
            <a:r>
              <a:rPr lang="en-US" dirty="0" smtClean="0"/>
              <a:t>POST -  more powerful than get because you can request a resource and submit form data too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en-US" dirty="0" smtClean="0"/>
              <a:t>Parameters sent in a GET request is limited by an amount that is dependant on the server</a:t>
            </a:r>
          </a:p>
          <a:p>
            <a:endParaRPr lang="en-US" dirty="0" smtClean="0"/>
          </a:p>
          <a:p>
            <a:r>
              <a:rPr lang="en-US" dirty="0" smtClean="0"/>
              <a:t>Data is appended to the URL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Data with GET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28670"/>
            <a:ext cx="762188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in </a:t>
            </a:r>
            <a:r>
              <a:rPr lang="en-US" dirty="0" err="1" smtClean="0"/>
              <a:t>FireBug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795686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en-US" dirty="0" smtClean="0"/>
              <a:t>Headers!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US" dirty="0" smtClean="0"/>
              <a:t>GET Request in </a:t>
            </a:r>
            <a:r>
              <a:rPr lang="en-US" dirty="0" err="1" smtClean="0"/>
              <a:t>FireBug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14488"/>
            <a:ext cx="8605501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Request in </a:t>
            </a:r>
            <a:r>
              <a:rPr lang="en-US" dirty="0" err="1" smtClean="0"/>
              <a:t>FireBug</a:t>
            </a:r>
            <a:r>
              <a:rPr lang="en-US" dirty="0" smtClean="0"/>
              <a:t> – Response!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285860"/>
            <a:ext cx="764383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in </a:t>
            </a:r>
            <a:r>
              <a:rPr lang="en-US" dirty="0" err="1" smtClean="0"/>
              <a:t>FireBug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85926"/>
            <a:ext cx="8286776" cy="44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 in </a:t>
            </a:r>
            <a:r>
              <a:rPr lang="en-US" dirty="0" err="1" smtClean="0"/>
              <a:t>FireBug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500174"/>
            <a:ext cx="4929222" cy="48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parameters are in the body of the message so they are not limited in size!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15362" name="Document"/>
          <p:cNvSpPr>
            <a:spLocks noEditPoints="1" noChangeArrowheads="1"/>
          </p:cNvSpPr>
          <p:nvPr/>
        </p:nvSpPr>
        <p:spPr bwMode="auto">
          <a:xfrm>
            <a:off x="3071802" y="2214554"/>
            <a:ext cx="3286147" cy="307183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HTTP/1.1 200 OK</a:t>
            </a:r>
            <a:endParaRPr lang="en-US" dirty="0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3988912" y="2994251"/>
            <a:ext cx="2249972" cy="218735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&lt;html&gt;&lt;title&gt;&lt;/title&gt;&lt;/head&gt;</a:t>
            </a:r>
          </a:p>
          <a:p>
            <a:endParaRPr lang="en-US" dirty="0" smtClean="0"/>
          </a:p>
          <a:p>
            <a:r>
              <a:rPr lang="en-US" dirty="0" smtClean="0"/>
              <a:t>&lt;body&gt;…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431849">
            <a:off x="6214173" y="1321234"/>
            <a:ext cx="416413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9322" y="1071546"/>
            <a:ext cx="2491388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 Response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6399776" y="3458613"/>
            <a:ext cx="416413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2330" y="3429000"/>
            <a:ext cx="1714511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Body Contains HTML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Headers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5" y="2571744"/>
            <a:ext cx="587029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4215380" y="4941168"/>
            <a:ext cx="1436740" cy="87606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3482975"/>
            <a:ext cx="1824037" cy="1120775"/>
          </a:xfrm>
          <a:prstGeom prst="rect">
            <a:avLst/>
          </a:prstGeom>
          <a:noFill/>
        </p:spPr>
      </p:pic>
      <p:sp>
        <p:nvSpPr>
          <p:cNvPr id="1027" name="server"/>
          <p:cNvSpPr>
            <a:spLocks noEditPoints="1" noChangeArrowheads="1"/>
          </p:cNvSpPr>
          <p:nvPr/>
        </p:nvSpPr>
        <p:spPr bwMode="auto">
          <a:xfrm>
            <a:off x="6876256" y="3306763"/>
            <a:ext cx="1165894" cy="163440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Document"/>
          <p:cNvSpPr>
            <a:spLocks noEditPoints="1" noChangeArrowheads="1"/>
          </p:cNvSpPr>
          <p:nvPr/>
        </p:nvSpPr>
        <p:spPr bwMode="auto">
          <a:xfrm>
            <a:off x="3059832" y="2358570"/>
            <a:ext cx="1305989" cy="85440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55776" y="3645024"/>
            <a:ext cx="358957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571736" y="4429132"/>
            <a:ext cx="357190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3848" y="256490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2246" y="521495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607" y="479715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72330" y="50851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64088" y="1484784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and server can either refer to the physical machines or the software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Payload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286644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28736"/>
            <a:ext cx="1178727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472" y="3286124"/>
            <a:ext cx="250033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472" y="2928934"/>
            <a:ext cx="11501518" cy="135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071546"/>
            <a:ext cx="1227977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By the Way, You Can Try This With Java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00306"/>
            <a:ext cx="828677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28728" y="3357562"/>
            <a:ext cx="1285884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428736"/>
            <a:ext cx="1178727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472" y="3286124"/>
            <a:ext cx="250033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3857628"/>
            <a:ext cx="6867572" cy="14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33" y="1285860"/>
            <a:ext cx="8343959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URL – Uniform Resource Locator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8298" y="4143380"/>
            <a:ext cx="3595702" cy="224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357298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16387" idx="1"/>
            <a:endCxn id="6" idx="2"/>
          </p:cNvCxnSpPr>
          <p:nvPr/>
        </p:nvCxnSpPr>
        <p:spPr>
          <a:xfrm rot="10800000">
            <a:off x="4266236" y="2143117"/>
            <a:ext cx="1282063" cy="3123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387" idx="0"/>
            <a:endCxn id="6" idx="3"/>
          </p:cNvCxnSpPr>
          <p:nvPr/>
        </p:nvCxnSpPr>
        <p:spPr>
          <a:xfrm rot="5400000" flipH="1" flipV="1">
            <a:off x="6385549" y="2710808"/>
            <a:ext cx="2393173" cy="471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the server which communications protocol will be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071810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10800000">
            <a:off x="3143240" y="3714752"/>
            <a:ext cx="285752" cy="157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Protocol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unique name of the server.  The name maps to a unique IP address.  You can just specify the IP address if you want.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714744" y="642918"/>
            <a:ext cx="357190" cy="142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web client lets the user request something on the server, and shows the user the result of the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Usually a web client is a browser which can display images and HTML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21088"/>
            <a:ext cx="1162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005064"/>
            <a:ext cx="20430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005064"/>
            <a:ext cx="15121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0665" y="4221088"/>
            <a:ext cx="1171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4077072"/>
            <a:ext cx="10858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Protocol</a:t>
            </a:r>
          </a:p>
          <a:p>
            <a:r>
              <a:rPr lang="en-US" b="1" dirty="0" smtClean="0"/>
              <a:t>Server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server may support many ports and you can specify a server application with the port number.</a:t>
            </a:r>
          </a:p>
          <a:p>
            <a:endParaRPr lang="en-US" dirty="0" smtClean="0"/>
          </a:p>
          <a:p>
            <a:r>
              <a:rPr lang="en-US" dirty="0" smtClean="0"/>
              <a:t>If not specified then it defaults to port 80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357298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10800000">
            <a:off x="4643438" y="1928802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Protocol</a:t>
            </a:r>
          </a:p>
          <a:p>
            <a:r>
              <a:rPr lang="en-US" b="1" dirty="0" smtClean="0"/>
              <a:t>Server</a:t>
            </a:r>
          </a:p>
          <a:p>
            <a:r>
              <a:rPr lang="en-US" b="1" dirty="0" smtClean="0"/>
              <a:t>Port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path to the location on the server.  The earliest web servers were Unix machines so we use Unix syntax for file locations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500570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5857884" y="3286124"/>
            <a:ext cx="500066" cy="142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Path</a:t>
            </a:r>
          </a:p>
          <a:p>
            <a:endParaRPr lang="en-US" dirty="0" smtClean="0"/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Protocol</a:t>
            </a:r>
          </a:p>
          <a:p>
            <a:r>
              <a:rPr lang="en-US" b="1" dirty="0" smtClean="0"/>
              <a:t>Server</a:t>
            </a:r>
          </a:p>
          <a:p>
            <a:r>
              <a:rPr lang="en-US" b="1" dirty="0" smtClean="0"/>
              <a:t>Port</a:t>
            </a:r>
          </a:p>
          <a:p>
            <a:r>
              <a:rPr lang="en-US" b="1" dirty="0" smtClean="0"/>
              <a:t>Path</a:t>
            </a:r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name of the requested content.  HTML, PDF, a video, 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571612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7572396" y="500042"/>
            <a:ext cx="357190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Protocol</a:t>
            </a:r>
          </a:p>
          <a:p>
            <a:r>
              <a:rPr lang="en-US" b="1" dirty="0" smtClean="0"/>
              <a:t>Server</a:t>
            </a:r>
          </a:p>
          <a:p>
            <a:r>
              <a:rPr lang="en-US" b="1" dirty="0" smtClean="0"/>
              <a:t>Port</a:t>
            </a:r>
          </a:p>
          <a:p>
            <a:r>
              <a:rPr lang="en-US" b="1" dirty="0" smtClean="0"/>
              <a:t>Path</a:t>
            </a:r>
          </a:p>
          <a:p>
            <a:r>
              <a:rPr lang="en-US" b="1" dirty="0" smtClean="0"/>
              <a:t>Resource</a:t>
            </a:r>
          </a:p>
          <a:p>
            <a:r>
              <a:rPr lang="en-US" dirty="0" smtClean="0"/>
              <a:t>Optional Query String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710377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 GET Request there may be parameters on the end of the URL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 Query String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928670"/>
            <a:ext cx="73343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7286644" y="1643050"/>
            <a:ext cx="50006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16-bit number that identifies a program on the server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HTTP Web servers run on port 80</a:t>
            </a:r>
          </a:p>
          <a:p>
            <a:pPr lvl="2"/>
            <a:r>
              <a:rPr lang="en-US" dirty="0" smtClean="0"/>
              <a:t>FTP servers run on port 20</a:t>
            </a:r>
          </a:p>
          <a:p>
            <a:pPr lvl="2"/>
            <a:r>
              <a:rPr lang="en-US" dirty="0" smtClean="0"/>
              <a:t>HTTPS runs on port 443</a:t>
            </a:r>
          </a:p>
          <a:p>
            <a:pPr lvl="2"/>
            <a:r>
              <a:rPr lang="en-US" dirty="0" err="1" smtClean="0"/>
              <a:t>MySQL</a:t>
            </a:r>
            <a:r>
              <a:rPr lang="en-US" dirty="0" smtClean="0"/>
              <a:t> defaults to port 3043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TCP Port numbers range from 0 – 65536</a:t>
            </a:r>
          </a:p>
          <a:p>
            <a:pPr lvl="1"/>
            <a:r>
              <a:rPr lang="en-US" dirty="0" smtClean="0"/>
              <a:t>Generally speaking, ports from 0 – 1023 are reserved for administrative applications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Transfer Protocol (HTTP)</a:t>
            </a:r>
            <a:endParaRPr lang="en-US" dirty="0" smtClean="0"/>
          </a:p>
          <a:p>
            <a:pPr lvl="1"/>
            <a:r>
              <a:rPr lang="en-US" dirty="0" smtClean="0"/>
              <a:t>Client and server communicate using HTTP</a:t>
            </a:r>
          </a:p>
          <a:p>
            <a:pPr lvl="1"/>
            <a:r>
              <a:rPr lang="en-US" dirty="0" smtClean="0"/>
              <a:t>Client sends a request, server replies with a response</a:t>
            </a:r>
            <a:endParaRPr lang="en-US" dirty="0" smtClean="0"/>
          </a:p>
          <a:p>
            <a:r>
              <a:rPr lang="en-US" dirty="0" smtClean="0"/>
              <a:t>Hypertext Markup Language (HTML)</a:t>
            </a:r>
            <a:endParaRPr lang="en-US" dirty="0" smtClean="0"/>
          </a:p>
          <a:p>
            <a:pPr lvl="1"/>
            <a:r>
              <a:rPr lang="en-US" dirty="0" smtClean="0"/>
              <a:t>Web pages are generally composed of HTML with other resources (images etc) embedded</a:t>
            </a:r>
          </a:p>
          <a:p>
            <a:pPr lvl="1"/>
            <a:r>
              <a:rPr lang="en-US" dirty="0" smtClean="0"/>
              <a:t>They might be static .html files</a:t>
            </a:r>
          </a:p>
          <a:p>
            <a:pPr lvl="1"/>
            <a:r>
              <a:rPr lang="en-US" dirty="0" smtClean="0"/>
              <a:t>Or dynamic scripts that generate HTML, e.g. PHP, ASP, JSP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HTML </a:t>
            </a:r>
            <a:r>
              <a:rPr lang="en-US" dirty="0" smtClean="0"/>
              <a:t>and HTTP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118" y="1071546"/>
            <a:ext cx="8229600" cy="5090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Ports allow the server to determine which applications should be connected to the client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server application per port!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look it up!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Port</a:t>
            </a:r>
            <a:endParaRPr lang="en-US" dirty="0"/>
          </a:p>
        </p:txBody>
      </p:sp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5000628" y="2285992"/>
            <a:ext cx="2326582" cy="27827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7" idx="3"/>
            <a:endCxn id="5" idx="2"/>
          </p:cNvCxnSpPr>
          <p:nvPr/>
        </p:nvCxnSpPr>
        <p:spPr>
          <a:xfrm flipV="1">
            <a:off x="4862321" y="2984205"/>
            <a:ext cx="499603" cy="200832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5974" y="3000371"/>
            <a:ext cx="1286347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647676" y="2571743"/>
            <a:ext cx="1469431" cy="7858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04800" y="4000503"/>
            <a:ext cx="1469431" cy="7858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61924" y="2786057"/>
            <a:ext cx="459197" cy="396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9917" y="4247150"/>
            <a:ext cx="459197" cy="396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90222" y="4286255"/>
            <a:ext cx="1357322" cy="36933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Port 3043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16" idx="2"/>
          </p:cNvCxnSpPr>
          <p:nvPr/>
        </p:nvCxnSpPr>
        <p:spPr>
          <a:xfrm flipV="1">
            <a:off x="4647544" y="4445298"/>
            <a:ext cx="612373" cy="25623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Web Server?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HTML Content  is delivered to the client exactly like it is on the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Servers and Static Web Pages</a:t>
            </a:r>
            <a:endParaRPr lang="en-US" dirty="0"/>
          </a:p>
        </p:txBody>
      </p:sp>
      <p:sp>
        <p:nvSpPr>
          <p:cNvPr id="18434" name="server"/>
          <p:cNvSpPr>
            <a:spLocks noEditPoints="1" noChangeArrowheads="1"/>
          </p:cNvSpPr>
          <p:nvPr/>
        </p:nvSpPr>
        <p:spPr bwMode="auto">
          <a:xfrm>
            <a:off x="357158" y="2273850"/>
            <a:ext cx="1773226" cy="278608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lowchart: Predefined Process 4"/>
          <p:cNvSpPr/>
          <p:nvPr/>
        </p:nvSpPr>
        <p:spPr>
          <a:xfrm>
            <a:off x="1785918" y="3119448"/>
            <a:ext cx="2143140" cy="14287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application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520280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machine</a:t>
            </a:r>
          </a:p>
        </p:txBody>
      </p:sp>
      <p:sp>
        <p:nvSpPr>
          <p:cNvPr id="18436" name="Documents"/>
          <p:cNvSpPr>
            <a:spLocks noEditPoints="1" noChangeArrowheads="1"/>
          </p:cNvSpPr>
          <p:nvPr/>
        </p:nvSpPr>
        <p:spPr bwMode="auto">
          <a:xfrm>
            <a:off x="4429124" y="3119448"/>
            <a:ext cx="1352550" cy="180975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&lt;html&gt;…</a:t>
            </a:r>
            <a:endParaRPr lang="en-US" dirty="0"/>
          </a:p>
        </p:txBody>
      </p:sp>
      <p:sp>
        <p:nvSpPr>
          <p:cNvPr id="18437" name="laptop"/>
          <p:cNvSpPr>
            <a:spLocks noEditPoints="1" noChangeArrowheads="1"/>
          </p:cNvSpPr>
          <p:nvPr/>
        </p:nvSpPr>
        <p:spPr bwMode="auto">
          <a:xfrm>
            <a:off x="7334250" y="51435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86710" y="54292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834286">
            <a:off x="5821656" y="4608508"/>
            <a:ext cx="1788124" cy="34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Servers and Dynamic Pages</a:t>
            </a:r>
            <a:endParaRPr lang="en-US" dirty="0"/>
          </a:p>
        </p:txBody>
      </p:sp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357157" y="2273850"/>
            <a:ext cx="1123043" cy="171805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Flowchart: Predefined Process 4"/>
          <p:cNvSpPr/>
          <p:nvPr/>
        </p:nvSpPr>
        <p:spPr>
          <a:xfrm>
            <a:off x="1285852" y="3143248"/>
            <a:ext cx="1357322" cy="881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server application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500298" y="1214422"/>
            <a:ext cx="2786082" cy="1785950"/>
          </a:xfrm>
          <a:prstGeom prst="wedgeRoundRectCallout">
            <a:avLst>
              <a:gd name="adj1" fmla="val -64494"/>
              <a:gd name="adj2" fmla="val 5911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serve pages.  Does not do any computation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4786314" y="4929198"/>
            <a:ext cx="1928826" cy="1071570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application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16838">
            <a:off x="2522257" y="4747576"/>
            <a:ext cx="2214334" cy="258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28596" y="4572008"/>
            <a:ext cx="2786082" cy="1785950"/>
          </a:xfrm>
          <a:prstGeom prst="wedgeRoundRectCallout">
            <a:avLst>
              <a:gd name="adj1" fmla="val 70023"/>
              <a:gd name="adj2" fmla="val -25977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can delegate to a helper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 Dynamic Content</a:t>
            </a:r>
          </a:p>
          <a:p>
            <a:pPr lvl="1"/>
            <a:r>
              <a:rPr lang="en-US" dirty="0" smtClean="0"/>
              <a:t>A web server needs to communicate with another application on the server to </a:t>
            </a:r>
            <a:r>
              <a:rPr lang="en-US" dirty="0" err="1" smtClean="0"/>
              <a:t>assembel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Saving Data</a:t>
            </a:r>
          </a:p>
          <a:p>
            <a:pPr lvl="1"/>
            <a:r>
              <a:rPr lang="en-US" dirty="0" smtClean="0"/>
              <a:t>When a web server receives data from a form or an uploaded file for example, it must hand it off to another application to save it to a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Alone Cannot…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written in many languages.</a:t>
            </a:r>
          </a:p>
          <a:p>
            <a:r>
              <a:rPr lang="en-US" dirty="0" smtClean="0"/>
              <a:t>Common ones are:</a:t>
            </a:r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CGI – Common Gateway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Server and Helper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6116" y="2428868"/>
            <a:ext cx="5715040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 Server 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3306" y="3143248"/>
            <a:ext cx="1571636" cy="1143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Application</a:t>
            </a:r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6929454" y="3000372"/>
            <a:ext cx="2000264" cy="1357322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Application</a:t>
            </a:r>
            <a:endParaRPr lang="en-US" dirty="0"/>
          </a:p>
        </p:txBody>
      </p:sp>
      <p:pic>
        <p:nvPicPr>
          <p:cNvPr id="19458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00372"/>
            <a:ext cx="1428760" cy="1458586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1500166" y="3071810"/>
            <a:ext cx="2000264" cy="28575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2742009"/>
            <a:ext cx="2270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with </a:t>
            </a:r>
            <a:r>
              <a:rPr lang="en-US" sz="1600" dirty="0" err="1" smtClean="0"/>
              <a:t>params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357818" y="3786190"/>
            <a:ext cx="1643074" cy="28575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72132" y="3357562"/>
            <a:ext cx="1000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params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4572000" y="4786322"/>
            <a:ext cx="3859358" cy="731520"/>
          </a:xfrm>
          <a:prstGeom prst="curved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59" name="Documents"/>
          <p:cNvSpPr>
            <a:spLocks noEditPoints="1" noChangeArrowheads="1"/>
          </p:cNvSpPr>
          <p:nvPr/>
        </p:nvSpPr>
        <p:spPr bwMode="auto">
          <a:xfrm>
            <a:off x="6000760" y="4500570"/>
            <a:ext cx="1352550" cy="180975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&lt;html&gt;….</a:t>
            </a:r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 rot="10800000">
            <a:off x="642910" y="4214818"/>
            <a:ext cx="3859358" cy="731520"/>
          </a:xfrm>
          <a:prstGeom prst="curved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2000232" y="4643446"/>
            <a:ext cx="1500197" cy="100013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HTTP/1.1 200 OK</a:t>
            </a:r>
            <a:endParaRPr lang="en-US" sz="1200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357422" y="5000636"/>
            <a:ext cx="1027161" cy="71216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/>
              <a:t>&lt;html&gt;&lt;title&gt;&lt;/title&gt;&lt;/head&gt;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&lt;body&gt;…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9459" grpId="0" animBg="1"/>
      <p:bldP spid="16" grpId="0" animBg="1"/>
      <p:bldP spid="14" grpId="0" animBg="1"/>
      <p:bldP spid="14" grpId="1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3571876"/>
            <a:ext cx="9001124" cy="2000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876234"/>
          </a:xfrm>
        </p:spPr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have not a main() method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are controlled by a Java Application called a </a:t>
            </a:r>
            <a:r>
              <a:rPr lang="en-US" dirty="0" err="1" smtClean="0"/>
              <a:t>Servlet</a:t>
            </a:r>
            <a:r>
              <a:rPr lang="en-US" dirty="0" smtClean="0"/>
              <a:t> Container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Architecture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00306"/>
            <a:ext cx="1078874" cy="1101396"/>
          </a:xfrm>
          <a:prstGeom prst="rect">
            <a:avLst/>
          </a:prstGeom>
          <a:noFill/>
        </p:spPr>
      </p:pic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642910" y="3714752"/>
            <a:ext cx="785818" cy="6429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/>
              <a:t>HTTP GET Request</a:t>
            </a:r>
            <a:endParaRPr lang="en-US" sz="1000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2214546" y="4643446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 GET Request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786182" y="4500570"/>
            <a:ext cx="1071570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5500694" y="4429132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5347613" y="4714884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 GET Request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16" y="4500570"/>
            <a:ext cx="1071570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servlet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42910" y="4643446"/>
            <a:ext cx="1000132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server app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2357422" y="4429132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500034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3571876"/>
            <a:ext cx="9001124" cy="27146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876234"/>
          </a:xfrm>
        </p:spPr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have not a main() method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are controlled by a Java Application called a </a:t>
            </a:r>
            <a:r>
              <a:rPr lang="en-US" dirty="0" err="1" smtClean="0"/>
              <a:t>Servlet</a:t>
            </a:r>
            <a:r>
              <a:rPr lang="en-US" dirty="0" smtClean="0"/>
              <a:t> Container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Architecture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285992"/>
            <a:ext cx="1078874" cy="1101396"/>
          </a:xfrm>
          <a:prstGeom prst="rect">
            <a:avLst/>
          </a:prstGeom>
          <a:noFill/>
        </p:spPr>
      </p:pic>
      <p:sp>
        <p:nvSpPr>
          <p:cNvPr id="11" name="Document"/>
          <p:cNvSpPr>
            <a:spLocks noEditPoints="1" noChangeArrowheads="1"/>
          </p:cNvSpPr>
          <p:nvPr/>
        </p:nvSpPr>
        <p:spPr bwMode="auto">
          <a:xfrm>
            <a:off x="2214546" y="5214950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&lt;html&gt;….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786182" y="5072074"/>
            <a:ext cx="1071570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5500694" y="4714884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5347613" y="5286388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&lt;html&gt;….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858016" y="5072074"/>
            <a:ext cx="1071570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servlet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42910" y="5214950"/>
            <a:ext cx="1000132" cy="78581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server app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2357422" y="4786322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034223">
            <a:off x="500034" y="357187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357158" y="3786190"/>
            <a:ext cx="1500197" cy="100013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HTTP/1.1 200 OK</a:t>
            </a:r>
            <a:endParaRPr lang="en-US" sz="12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714348" y="4143380"/>
            <a:ext cx="1027161" cy="71216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/>
              <a:t>&lt;html&gt;&lt;title&gt;&lt;/title&gt;&lt;/head&gt;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&lt;body&gt;…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Communications Support - </a:t>
            </a:r>
            <a:r>
              <a:rPr lang="en-US" sz="2000" dirty="0" smtClean="0"/>
              <a:t>It handles the communication between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container and the web server</a:t>
            </a:r>
          </a:p>
          <a:p>
            <a:endParaRPr lang="en-US" dirty="0" smtClean="0"/>
          </a:p>
          <a:p>
            <a:r>
              <a:rPr lang="en-US" dirty="0" smtClean="0"/>
              <a:t>Lifecycle Management – </a:t>
            </a:r>
            <a:r>
              <a:rPr lang="en-US" sz="2000" dirty="0" smtClean="0"/>
              <a:t>Handles the loading and instantiating of </a:t>
            </a:r>
            <a:r>
              <a:rPr lang="en-US" sz="2000" dirty="0" err="1" smtClean="0"/>
              <a:t>servlets</a:t>
            </a:r>
            <a:r>
              <a:rPr lang="en-US" sz="2000" dirty="0" smtClean="0"/>
              <a:t>, invokes(calls)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methods and making the objects available for garbage collection.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Multihtreading</a:t>
            </a:r>
            <a:r>
              <a:rPr lang="en-US" dirty="0" smtClean="0"/>
              <a:t> Support – </a:t>
            </a:r>
            <a:r>
              <a:rPr lang="en-US" sz="2400" dirty="0" smtClean="0"/>
              <a:t>New threads are created for each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request</a:t>
            </a:r>
          </a:p>
          <a:p>
            <a:endParaRPr lang="en-US" dirty="0" smtClean="0"/>
          </a:p>
          <a:p>
            <a:r>
              <a:rPr lang="en-US" dirty="0" smtClean="0"/>
              <a:t>Declarative Security – </a:t>
            </a:r>
            <a:r>
              <a:rPr lang="en-US" sz="2200" dirty="0" smtClean="0"/>
              <a:t>Configurable Security Management without modifying Java source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JSP Support – </a:t>
            </a:r>
            <a:r>
              <a:rPr lang="en-US" sz="2200" dirty="0" smtClean="0"/>
              <a:t>Converts a JSP into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Container Does Many Things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28860" y="214290"/>
            <a:ext cx="5929354" cy="16430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network protocol like TCP/IP with web features</a:t>
            </a:r>
          </a:p>
          <a:p>
            <a:endParaRPr lang="en-US" dirty="0" smtClean="0"/>
          </a:p>
          <a:p>
            <a:r>
              <a:rPr lang="en-US" dirty="0" smtClean="0"/>
              <a:t>Follows a request/response configuration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428604"/>
            <a:ext cx="2071702" cy="129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6929454" y="357166"/>
            <a:ext cx="881056" cy="138112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929190" y="571480"/>
            <a:ext cx="1714512" cy="2143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000628" y="1357298"/>
            <a:ext cx="1714512" cy="2143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2066" y="2142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1500174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0" y="4143380"/>
            <a:ext cx="3143240" cy="16430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Request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4714884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Page (resource)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57818" y="4143380"/>
            <a:ext cx="3143240" cy="27146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Response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4714884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Status Code(success or 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Content-type (</a:t>
            </a:r>
            <a:r>
              <a:rPr lang="en-US" dirty="0" err="1" smtClean="0"/>
              <a:t>text,picture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Content(html, image, etc..)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470" y="2857496"/>
            <a:ext cx="9001124" cy="27146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Container create a request and response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Request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1078874" cy="1101396"/>
          </a:xfrm>
          <a:prstGeom prst="rect">
            <a:avLst/>
          </a:prstGeom>
          <a:noFill/>
        </p:spPr>
      </p:pic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928662" y="2500306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290482" y="2638420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5720" y="3429000"/>
            <a:ext cx="1357322" cy="628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785918" y="4714884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0" y="4572008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2" name="Regular Pentagon 11"/>
          <p:cNvSpPr/>
          <p:nvPr/>
        </p:nvSpPr>
        <p:spPr>
          <a:xfrm>
            <a:off x="5214942" y="3500438"/>
            <a:ext cx="1745938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600060" y="4207687"/>
            <a:ext cx="514360" cy="2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098841" y="3923188"/>
            <a:ext cx="772316" cy="104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470" y="2857496"/>
            <a:ext cx="9001124" cy="27146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Container create a request and response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Request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1078874" cy="1101396"/>
          </a:xfrm>
          <a:prstGeom prst="rect">
            <a:avLst/>
          </a:prstGeom>
          <a:noFill/>
        </p:spPr>
      </p:pic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928662" y="2500306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290482" y="2638420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5720" y="3429000"/>
            <a:ext cx="1357322" cy="628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785918" y="4714884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0" y="4572008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2" name="Regular Pentagon 11"/>
          <p:cNvSpPr/>
          <p:nvPr/>
        </p:nvSpPr>
        <p:spPr>
          <a:xfrm>
            <a:off x="5214942" y="3500438"/>
            <a:ext cx="1745938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11" idx="0"/>
          </p:cNvCxnSpPr>
          <p:nvPr/>
        </p:nvCxnSpPr>
        <p:spPr>
          <a:xfrm rot="5400000">
            <a:off x="600060" y="4207687"/>
            <a:ext cx="514360" cy="2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1"/>
          </p:cNvCxnSpPr>
          <p:nvPr/>
        </p:nvCxnSpPr>
        <p:spPr>
          <a:xfrm rot="16200000" flipH="1">
            <a:off x="1098841" y="3923188"/>
            <a:ext cx="772316" cy="104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470" y="2857496"/>
            <a:ext cx="9001124" cy="27146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852" y="1481328"/>
            <a:ext cx="7400948" cy="4525963"/>
          </a:xfrm>
        </p:spPr>
        <p:txBody>
          <a:bodyPr/>
          <a:lstStyle/>
          <a:p>
            <a:pPr algn="r"/>
            <a:r>
              <a:rPr lang="en-US" dirty="0" smtClean="0"/>
              <a:t>Container finds the </a:t>
            </a:r>
            <a:r>
              <a:rPr lang="en-US" dirty="0" err="1" smtClean="0"/>
              <a:t>servlet</a:t>
            </a:r>
            <a:r>
              <a:rPr lang="en-US" dirty="0" smtClean="0"/>
              <a:t> corresponding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, spawns a thread, passes the objects to the thread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Request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1078874" cy="1101396"/>
          </a:xfrm>
          <a:prstGeom prst="rect">
            <a:avLst/>
          </a:prstGeom>
          <a:noFill/>
        </p:spPr>
      </p:pic>
      <p:sp>
        <p:nvSpPr>
          <p:cNvPr id="6" name="Document"/>
          <p:cNvSpPr>
            <a:spLocks noEditPoints="1" noChangeArrowheads="1"/>
          </p:cNvSpPr>
          <p:nvPr/>
        </p:nvSpPr>
        <p:spPr bwMode="auto">
          <a:xfrm>
            <a:off x="928662" y="2500306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290482" y="2638420"/>
            <a:ext cx="928694" cy="22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5720" y="3429000"/>
            <a:ext cx="1357322" cy="628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786050" y="3714752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857488" y="4643446"/>
            <a:ext cx="1500198" cy="7858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2" name="Regular Pentagon 11"/>
          <p:cNvSpPr/>
          <p:nvPr/>
        </p:nvSpPr>
        <p:spPr>
          <a:xfrm>
            <a:off x="5786446" y="2928934"/>
            <a:ext cx="1745938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11" idx="1"/>
          </p:cNvCxnSpPr>
          <p:nvPr/>
        </p:nvCxnSpPr>
        <p:spPr>
          <a:xfrm rot="16200000" flipH="1">
            <a:off x="1670345" y="3351684"/>
            <a:ext cx="700878" cy="211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1"/>
          </p:cNvCxnSpPr>
          <p:nvPr/>
        </p:nvCxnSpPr>
        <p:spPr>
          <a:xfrm rot="5400000" flipH="1" flipV="1">
            <a:off x="1871157" y="2923056"/>
            <a:ext cx="227816" cy="204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rot="5400000">
            <a:off x="6251502" y="4235535"/>
            <a:ext cx="800114" cy="15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gular Pentagon 17"/>
          <p:cNvSpPr/>
          <p:nvPr/>
        </p:nvSpPr>
        <p:spPr>
          <a:xfrm>
            <a:off x="5929322" y="4643446"/>
            <a:ext cx="1031558" cy="485772"/>
          </a:xfrm>
          <a:prstGeom prst="pentagon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10" idx="6"/>
            <a:endCxn id="18" idx="1"/>
          </p:cNvCxnSpPr>
          <p:nvPr/>
        </p:nvCxnSpPr>
        <p:spPr>
          <a:xfrm>
            <a:off x="4286248" y="4107661"/>
            <a:ext cx="1643075" cy="721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8" idx="1"/>
          </p:cNvCxnSpPr>
          <p:nvPr/>
        </p:nvCxnSpPr>
        <p:spPr>
          <a:xfrm flipV="1">
            <a:off x="4357686" y="4828994"/>
            <a:ext cx="1571637" cy="207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470" y="2857496"/>
            <a:ext cx="9001124" cy="37147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852" y="1481328"/>
            <a:ext cx="7400948" cy="4525963"/>
          </a:xfrm>
        </p:spPr>
        <p:txBody>
          <a:bodyPr/>
          <a:lstStyle/>
          <a:p>
            <a:pPr algn="r"/>
            <a:r>
              <a:rPr lang="en-US" dirty="0" smtClean="0"/>
              <a:t>The Container calls the service method which then calls either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Request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1078874" cy="1101396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14282" y="3214686"/>
            <a:ext cx="1357322" cy="628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2" name="Regular Pentagon 11"/>
          <p:cNvSpPr/>
          <p:nvPr/>
        </p:nvSpPr>
        <p:spPr>
          <a:xfrm>
            <a:off x="5786446" y="2928934"/>
            <a:ext cx="1745938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3"/>
            <a:endCxn id="18" idx="5"/>
          </p:cNvCxnSpPr>
          <p:nvPr/>
        </p:nvCxnSpPr>
        <p:spPr>
          <a:xfrm rot="5400000">
            <a:off x="5995846" y="3308169"/>
            <a:ext cx="128404" cy="119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gular Pentagon 17"/>
          <p:cNvSpPr/>
          <p:nvPr/>
        </p:nvSpPr>
        <p:spPr>
          <a:xfrm>
            <a:off x="4429124" y="3786190"/>
            <a:ext cx="1031558" cy="485772"/>
          </a:xfrm>
          <a:prstGeom prst="pentagon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4357694"/>
            <a:ext cx="14253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service()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6248" y="4929198"/>
            <a:ext cx="114967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57224" y="4214818"/>
            <a:ext cx="2428892" cy="13573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2857488" y="5572140"/>
            <a:ext cx="2071702" cy="5715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1500166" y="4714884"/>
            <a:ext cx="938899" cy="67151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&lt;html&gt;….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2" idx="2"/>
            <a:endCxn id="9" idx="2"/>
          </p:cNvCxnSpPr>
          <p:nvPr/>
        </p:nvCxnSpPr>
        <p:spPr>
          <a:xfrm rot="10800000" flipH="1">
            <a:off x="857223" y="3843335"/>
            <a:ext cx="35719" cy="105014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1" grpId="0" animBg="1"/>
      <p:bldP spid="22" grpId="0" animBg="1"/>
      <p:bldP spid="23" grpId="0" animBg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470" y="2928934"/>
            <a:ext cx="9001124" cy="37147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4546" y="1481329"/>
            <a:ext cx="6472254" cy="4376564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The container converts the response into an http response and sends off to the client.  The request and response objects are deleted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Request</a:t>
            </a:r>
            <a:endParaRPr lang="en-US" dirty="0"/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1078874" cy="1101396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14282" y="3514732"/>
            <a:ext cx="1357322" cy="628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2" name="Regular Pentagon 11"/>
          <p:cNvSpPr/>
          <p:nvPr/>
        </p:nvSpPr>
        <p:spPr>
          <a:xfrm>
            <a:off x="5786446" y="2928934"/>
            <a:ext cx="1745938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18" name="Regular Pentagon 17"/>
          <p:cNvSpPr/>
          <p:nvPr/>
        </p:nvSpPr>
        <p:spPr>
          <a:xfrm>
            <a:off x="4429124" y="3786190"/>
            <a:ext cx="1031558" cy="485772"/>
          </a:xfrm>
          <a:prstGeom prst="pentagon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thread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1714480" y="4857760"/>
            <a:ext cx="1571636" cy="785818"/>
          </a:xfrm>
          <a:prstGeom prst="ellipse">
            <a:avLst/>
          </a:prstGeom>
          <a:solidFill>
            <a:schemeClr val="accent3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571472" y="2143116"/>
            <a:ext cx="1500197" cy="100013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HTTP/1.1 200 OK</a:t>
            </a:r>
            <a:endParaRPr lang="en-US" sz="1200" dirty="0"/>
          </a:p>
        </p:txBody>
      </p:sp>
      <p:sp>
        <p:nvSpPr>
          <p:cNvPr id="20" name="Document"/>
          <p:cNvSpPr>
            <a:spLocks noEditPoints="1" noChangeArrowheads="1"/>
          </p:cNvSpPr>
          <p:nvPr/>
        </p:nvSpPr>
        <p:spPr bwMode="auto">
          <a:xfrm>
            <a:off x="928662" y="2500306"/>
            <a:ext cx="1027161" cy="71216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/>
              <a:t>&lt;html&gt;&lt;title&gt;&lt;/title&gt;&lt;/head&gt;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&lt;body&gt;…</a:t>
            </a:r>
            <a:endParaRPr lang="en-US" sz="1000" dirty="0"/>
          </a:p>
        </p:txBody>
      </p:sp>
      <p:sp>
        <p:nvSpPr>
          <p:cNvPr id="27" name="Multiply 26"/>
          <p:cNvSpPr/>
          <p:nvPr/>
        </p:nvSpPr>
        <p:spPr>
          <a:xfrm>
            <a:off x="1857356" y="4643446"/>
            <a:ext cx="1128714" cy="1200152"/>
          </a:xfrm>
          <a:prstGeom prst="mathMultiply">
            <a:avLst>
              <a:gd name="adj1" fmla="val 12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357686" y="3500438"/>
            <a:ext cx="1128714" cy="1200152"/>
          </a:xfrm>
          <a:prstGeom prst="mathMultiply">
            <a:avLst>
              <a:gd name="adj1" fmla="val 12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dirty="0" err="1" smtClean="0"/>
              <a:t>servlet</a:t>
            </a:r>
            <a:r>
              <a:rPr lang="en-US" dirty="0" smtClean="0"/>
              <a:t> exercise</a:t>
            </a:r>
          </a:p>
          <a:p>
            <a:endParaRPr lang="en-US" dirty="0" smtClean="0"/>
          </a:p>
          <a:p>
            <a:r>
              <a:rPr lang="en-US" dirty="0" smtClean="0"/>
              <a:t>The Deployment Descriptor</a:t>
            </a:r>
          </a:p>
          <a:p>
            <a:endParaRPr lang="en-US" dirty="0" smtClean="0"/>
          </a:p>
          <a:p>
            <a:r>
              <a:rPr lang="en-US" dirty="0" smtClean="0"/>
              <a:t>Deploying the web application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our development environment</a:t>
            </a:r>
          </a:p>
          <a:p>
            <a:endParaRPr lang="en-US" dirty="0" smtClean="0"/>
          </a:p>
          <a:p>
            <a:r>
              <a:rPr lang="en-US" dirty="0" smtClean="0"/>
              <a:t>Write the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the deployment descriptor</a:t>
            </a:r>
          </a:p>
          <a:p>
            <a:endParaRPr lang="en-US" dirty="0" smtClean="0"/>
          </a:p>
          <a:p>
            <a:r>
              <a:rPr lang="en-US" dirty="0" smtClean="0"/>
              <a:t>Deploy the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exercise is describe between slides 60-64.  You may do it at your own 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2" y="785794"/>
          <a:ext cx="8472518" cy="516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This Development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servletfun.FirstServlet</a:t>
            </a:r>
            <a:r>
              <a:rPr lang="en-US" dirty="0" smtClean="0"/>
              <a:t> - The 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857364"/>
            <a:ext cx="902859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rved Up Arrow 9"/>
          <p:cNvSpPr/>
          <p:nvPr/>
        </p:nvSpPr>
        <p:spPr>
          <a:xfrm rot="10800000">
            <a:off x="3428992" y="3786190"/>
            <a:ext cx="378621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renders the html content of the response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is Part of HTTP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3446"/>
            <a:ext cx="2871807" cy="179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7929586" y="4572008"/>
            <a:ext cx="881056" cy="138112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Document"/>
          <p:cNvSpPr>
            <a:spLocks noEditPoints="1" noChangeArrowheads="1"/>
          </p:cNvSpPr>
          <p:nvPr/>
        </p:nvSpPr>
        <p:spPr bwMode="auto">
          <a:xfrm>
            <a:off x="4071934" y="2071678"/>
            <a:ext cx="2357454" cy="292895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HTTP Header</a:t>
            </a:r>
          </a:p>
          <a:p>
            <a:r>
              <a:rPr lang="en-US" dirty="0" smtClean="0"/>
              <a:t>Content-type</a:t>
            </a:r>
          </a:p>
          <a:p>
            <a:r>
              <a:rPr lang="en-US" dirty="0" smtClean="0"/>
              <a:t>Status codes….</a:t>
            </a:r>
            <a:endParaRPr lang="en-US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4429124" y="3143248"/>
            <a:ext cx="1643074" cy="157163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&lt;head&gt;…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14678" y="5715016"/>
            <a:ext cx="43577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4876" y="60007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web.xml</a:t>
            </a:r>
            <a:r>
              <a:rPr lang="en-US" dirty="0" smtClean="0"/>
              <a:t> - The Deployment Descriptor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814393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14612" y="285728"/>
          <a:ext cx="6186502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2654296"/>
          </a:xfrm>
        </p:spPr>
        <p:txBody>
          <a:bodyPr>
            <a:normAutofit/>
          </a:bodyPr>
          <a:lstStyle/>
          <a:p>
            <a:r>
              <a:rPr lang="en-US" dirty="0" smtClean="0"/>
              <a:t>Build This Deployment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1481328"/>
            <a:ext cx="9001156" cy="4525963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&lt;tomcat home&gt;/bin/startup.sh</a:t>
            </a:r>
          </a:p>
          <a:p>
            <a:endParaRPr lang="en-US" dirty="0" smtClean="0"/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http//:localhost:8080/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firstwebapp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FirstServlet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Shutdown tomcat: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&lt;tomcat home&gt;/bin/shutdown.sh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Tomcat and View the Web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Did We Just Do?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857364"/>
            <a:ext cx="882255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286248" y="2143116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929454" y="2143116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14810" y="1285860"/>
            <a:ext cx="3500462" cy="646331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request and response references from the container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9497754">
            <a:off x="2352473" y="3536645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0364" y="4786322"/>
            <a:ext cx="3500462" cy="923330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will almost always 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URL from the request is </a:t>
            </a:r>
            <a:r>
              <a:rPr lang="en-US" dirty="0" smtClean="0">
                <a:solidFill>
                  <a:schemeClr val="accent2"/>
                </a:solidFill>
              </a:rPr>
              <a:t>mapped </a:t>
            </a:r>
            <a:r>
              <a:rPr lang="en-US" dirty="0" smtClean="0"/>
              <a:t>to a specific </a:t>
            </a:r>
            <a:r>
              <a:rPr lang="en-US" dirty="0" err="1" smtClean="0"/>
              <a:t>servlet</a:t>
            </a:r>
            <a:r>
              <a:rPr lang="en-US" dirty="0" smtClean="0"/>
              <a:t> (does everyone know what it means to create a mapping)</a:t>
            </a:r>
          </a:p>
          <a:p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Container Must Find the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document  to tell the container how to run your </a:t>
            </a:r>
            <a:r>
              <a:rPr lang="en-US" dirty="0" err="1" smtClean="0"/>
              <a:t>servlets</a:t>
            </a:r>
            <a:r>
              <a:rPr lang="en-US" dirty="0" smtClean="0"/>
              <a:t> and JSPs</a:t>
            </a:r>
          </a:p>
          <a:p>
            <a:endParaRPr lang="en-US" dirty="0" smtClean="0"/>
          </a:p>
          <a:p>
            <a:r>
              <a:rPr lang="en-US" dirty="0" smtClean="0"/>
              <a:t>You can do many things with the deployment descriptor</a:t>
            </a:r>
          </a:p>
          <a:p>
            <a:endParaRPr lang="en-US" dirty="0" smtClean="0"/>
          </a:p>
          <a:p>
            <a:r>
              <a:rPr lang="en-US" dirty="0" smtClean="0"/>
              <a:t>For now, let's look at the </a:t>
            </a:r>
            <a:r>
              <a:rPr lang="en-US" dirty="0" err="1" smtClean="0"/>
              <a:t>servlet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maps internal name to a fully qualified class name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 lvl="1">
              <a:buNone/>
            </a:pPr>
            <a:r>
              <a:rPr lang="en-US" dirty="0" smtClean="0"/>
              <a:t>	maps the internal name to the public URL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Deployment Descriptor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500306"/>
            <a:ext cx="655800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5400000">
            <a:off x="7429520" y="3357562"/>
            <a:ext cx="500066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6578" y="3214686"/>
            <a:ext cx="2000264" cy="646331"/>
          </a:xfrm>
          <a:prstGeom prst="rect">
            <a:avLst/>
          </a:prstGeom>
          <a:noFill/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Used only within the DD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7286644" y="3929066"/>
            <a:ext cx="500066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00892" y="4925809"/>
            <a:ext cx="2000264" cy="646331"/>
          </a:xfrm>
          <a:prstGeom prst="rect">
            <a:avLst/>
          </a:prstGeom>
          <a:noFill/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Used only within the DD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286248" y="5786430"/>
            <a:ext cx="500066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4929198"/>
            <a:ext cx="2000264" cy="369332"/>
          </a:xfrm>
          <a:prstGeom prst="rect">
            <a:avLst/>
          </a:prstGeom>
          <a:noFill/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00174"/>
            <a:ext cx="655800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43570" y="1500198"/>
            <a:ext cx="3214710" cy="646331"/>
          </a:xfrm>
          <a:prstGeom prst="rect">
            <a:avLst/>
          </a:prstGeom>
          <a:noFill/>
          <a:ln w="254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1) When a request comes in for this URL…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553612">
            <a:off x="5768232" y="1960930"/>
            <a:ext cx="151260" cy="2864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0232" y="1500198"/>
            <a:ext cx="321471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2) the container uses the name…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786182" y="2357454"/>
            <a:ext cx="285752" cy="2071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864783">
            <a:off x="1339869" y="4431740"/>
            <a:ext cx="1919109" cy="49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5918" y="5715016"/>
            <a:ext cx="321471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3) and invokes the corresponding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adjust security roles</a:t>
            </a:r>
          </a:p>
          <a:p>
            <a:endParaRPr lang="en-US" dirty="0" smtClean="0"/>
          </a:p>
          <a:p>
            <a:r>
              <a:rPr lang="en-US" dirty="0" smtClean="0"/>
              <a:t>Configure welcome pages</a:t>
            </a:r>
          </a:p>
          <a:p>
            <a:endParaRPr lang="en-US" dirty="0" smtClean="0"/>
          </a:p>
          <a:p>
            <a:r>
              <a:rPr lang="en-US" dirty="0" smtClean="0"/>
              <a:t>Configure error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Few Other Things You Can Do With the Deployment 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Reqeust</a:t>
            </a:r>
            <a:r>
              <a:rPr lang="en-US" dirty="0" smtClean="0"/>
              <a:t> contains the request method:</a:t>
            </a:r>
          </a:p>
          <a:p>
            <a:endParaRPr lang="en-US" dirty="0" smtClean="0"/>
          </a:p>
          <a:p>
            <a:r>
              <a:rPr lang="en-US" dirty="0" smtClean="0"/>
              <a:t>Most common request methods are:</a:t>
            </a:r>
          </a:p>
          <a:p>
            <a:endParaRPr lang="en-US" dirty="0" smtClean="0"/>
          </a:p>
          <a:p>
            <a:r>
              <a:rPr lang="en-US" dirty="0" smtClean="0"/>
              <a:t>Get – a simple request for requesting a resource like an html page, an image, etc</a:t>
            </a:r>
          </a:p>
          <a:p>
            <a:endParaRPr lang="en-US" dirty="0" smtClean="0"/>
          </a:p>
          <a:p>
            <a:r>
              <a:rPr lang="en-US" dirty="0" smtClean="0"/>
              <a:t>Post – can submit some data and a request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URLEncoder</a:t>
            </a:r>
            <a:r>
              <a:rPr lang="en-US" dirty="0" smtClean="0"/>
              <a:t> get or post request</a:t>
            </a:r>
          </a:p>
          <a:p>
            <a:endParaRPr lang="en-US" dirty="0" smtClean="0"/>
          </a:p>
          <a:p>
            <a:r>
              <a:rPr lang="en-US" dirty="0" err="1" smtClean="0"/>
              <a:t>Servlet</a:t>
            </a:r>
            <a:r>
              <a:rPr lang="en-US" dirty="0" smtClean="0"/>
              <a:t> to render html</a:t>
            </a:r>
          </a:p>
          <a:p>
            <a:endParaRPr lang="en-US" dirty="0" smtClean="0"/>
          </a:p>
          <a:p>
            <a:r>
              <a:rPr lang="en-US" dirty="0" err="1" smtClean="0"/>
              <a:t>Servlet</a:t>
            </a:r>
            <a:r>
              <a:rPr lang="en-US" dirty="0" smtClean="0"/>
              <a:t> to process form entry</a:t>
            </a:r>
          </a:p>
          <a:p>
            <a:endParaRPr lang="en-US" dirty="0" smtClean="0"/>
          </a:p>
          <a:p>
            <a:r>
              <a:rPr lang="en-US" dirty="0" smtClean="0"/>
              <a:t>A basic web app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stay organized, we create separate places for:</a:t>
            </a:r>
          </a:p>
          <a:p>
            <a:pPr lvl="1"/>
            <a:r>
              <a:rPr lang="en-US" dirty="0" smtClean="0"/>
              <a:t>Source files (.java files)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Class </a:t>
            </a:r>
            <a:r>
              <a:rPr lang="en-US" dirty="0" smtClean="0"/>
              <a:t>files (.class files)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lib files (.jar files)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Configuration files(.xml, .properties)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Bit About </a:t>
            </a:r>
            <a:r>
              <a:rPr lang="en-US" dirty="0" err="1" smtClean="0"/>
              <a:t>Devlelopment</a:t>
            </a:r>
            <a:r>
              <a:rPr lang="en-US" dirty="0" smtClean="0"/>
              <a:t> Environments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view design (what's displayed in the browser)</a:t>
            </a:r>
          </a:p>
          <a:p>
            <a:endParaRPr lang="en-US" dirty="0" smtClean="0"/>
          </a:p>
          <a:p>
            <a:r>
              <a:rPr lang="en-US" dirty="0" smtClean="0"/>
              <a:t>Create the development environment</a:t>
            </a:r>
          </a:p>
          <a:p>
            <a:endParaRPr lang="en-US" dirty="0" smtClean="0"/>
          </a:p>
          <a:p>
            <a:r>
              <a:rPr lang="en-US" dirty="0" smtClean="0"/>
              <a:t>Create the deployment environment</a:t>
            </a:r>
          </a:p>
          <a:p>
            <a:endParaRPr lang="en-US" dirty="0" smtClean="0"/>
          </a:p>
          <a:p>
            <a:r>
              <a:rPr lang="en-US" dirty="0" smtClean="0"/>
              <a:t>Perform behavior validation during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Build a Web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parameter from the user's form</a:t>
            </a:r>
          </a:p>
          <a:p>
            <a:endParaRPr lang="en-US" dirty="0" smtClean="0"/>
          </a:p>
          <a:p>
            <a:r>
              <a:rPr lang="en-US" dirty="0" smtClean="0"/>
              <a:t>Render html with the parameter and the current date and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500042"/>
          <a:ext cx="8786874" cy="635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Development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47251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the Deployment Environment in Tomcat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form where the user makes a selection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– form.html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02428"/>
            <a:ext cx="7572396" cy="278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29322" y="1542716"/>
            <a:ext cx="2478318" cy="3243604"/>
            <a:chOff x="48271" y="558946"/>
            <a:chExt cx="7258010" cy="879373"/>
          </a:xfrm>
        </p:grpSpPr>
        <p:sp>
          <p:nvSpPr>
            <p:cNvPr id="60" name="Rounded Rectangle 59"/>
            <p:cNvSpPr/>
            <p:nvPr/>
          </p:nvSpPr>
          <p:spPr>
            <a:xfrm>
              <a:off x="466792" y="617048"/>
              <a:ext cx="6067100" cy="8212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48271" y="558946"/>
              <a:ext cx="7258010" cy="460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HTML Files</a:t>
              </a:r>
              <a:endParaRPr lang="en-US" sz="23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61635" y="1149403"/>
            <a:ext cx="963209" cy="642139"/>
            <a:chOff x="5141994" y="642527"/>
            <a:chExt cx="963209" cy="642139"/>
          </a:xfrm>
        </p:grpSpPr>
        <p:sp>
          <p:nvSpPr>
            <p:cNvPr id="58" name="Rounded Rectangle 57"/>
            <p:cNvSpPr/>
            <p:nvPr/>
          </p:nvSpPr>
          <p:spPr>
            <a:xfrm>
              <a:off x="5141994" y="642527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6"/>
            <p:cNvSpPr/>
            <p:nvPr/>
          </p:nvSpPr>
          <p:spPr>
            <a:xfrm>
              <a:off x="5160802" y="661335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Project</a:t>
              </a:r>
              <a:endParaRPr lang="en-US" sz="800" kern="1200" dirty="0"/>
            </a:p>
          </p:txBody>
        </p:sp>
      </p:grpSp>
      <p:sp>
        <p:nvSpPr>
          <p:cNvPr id="6" name="Straight Connector 7"/>
          <p:cNvSpPr/>
          <p:nvPr/>
        </p:nvSpPr>
        <p:spPr>
          <a:xfrm>
            <a:off x="4297520" y="1791542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3861635" y="2048398"/>
            <a:ext cx="963209" cy="642139"/>
            <a:chOff x="5141994" y="1541522"/>
            <a:chExt cx="963209" cy="642139"/>
          </a:xfrm>
        </p:grpSpPr>
        <p:sp>
          <p:nvSpPr>
            <p:cNvPr id="56" name="Rounded Rectangle 55"/>
            <p:cNvSpPr/>
            <p:nvPr/>
          </p:nvSpPr>
          <p:spPr>
            <a:xfrm>
              <a:off x="5141994" y="1541522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9"/>
            <p:cNvSpPr/>
            <p:nvPr/>
          </p:nvSpPr>
          <p:spPr>
            <a:xfrm>
              <a:off x="5160802" y="1560330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itemselector</a:t>
              </a:r>
              <a:endParaRPr lang="en-US" sz="800" kern="1200" dirty="0"/>
            </a:p>
          </p:txBody>
        </p:sp>
      </p:grpSp>
      <p:sp>
        <p:nvSpPr>
          <p:cNvPr id="8" name="Straight Connector 10"/>
          <p:cNvSpPr/>
          <p:nvPr/>
        </p:nvSpPr>
        <p:spPr>
          <a:xfrm>
            <a:off x="1838895" y="2690538"/>
            <a:ext cx="2504344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04344" y="0"/>
                </a:moveTo>
                <a:lnTo>
                  <a:pt x="2504344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1357290" y="2947394"/>
            <a:ext cx="963209" cy="642139"/>
            <a:chOff x="2637649" y="2440518"/>
            <a:chExt cx="963209" cy="642139"/>
          </a:xfrm>
        </p:grpSpPr>
        <p:sp>
          <p:nvSpPr>
            <p:cNvPr id="54" name="Rounded Rectangle 53"/>
            <p:cNvSpPr/>
            <p:nvPr/>
          </p:nvSpPr>
          <p:spPr>
            <a:xfrm>
              <a:off x="2637649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12"/>
            <p:cNvSpPr/>
            <p:nvPr/>
          </p:nvSpPr>
          <p:spPr>
            <a:xfrm>
              <a:off x="2656457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e</a:t>
              </a:r>
              <a:r>
                <a:rPr lang="en-US" sz="800" kern="1200" dirty="0" smtClean="0"/>
                <a:t>tc</a:t>
              </a:r>
              <a:endParaRPr lang="en-US" sz="800" kern="1200" dirty="0"/>
            </a:p>
          </p:txBody>
        </p:sp>
      </p:grpSp>
      <p:sp>
        <p:nvSpPr>
          <p:cNvPr id="10" name="Straight Connector 13"/>
          <p:cNvSpPr/>
          <p:nvPr/>
        </p:nvSpPr>
        <p:spPr>
          <a:xfrm>
            <a:off x="1793175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1357290" y="3846389"/>
            <a:ext cx="963209" cy="642139"/>
            <a:chOff x="2637649" y="3339513"/>
            <a:chExt cx="963209" cy="642139"/>
          </a:xfrm>
        </p:grpSpPr>
        <p:sp>
          <p:nvSpPr>
            <p:cNvPr id="52" name="Rounded Rectangle 51"/>
            <p:cNvSpPr/>
            <p:nvPr/>
          </p:nvSpPr>
          <p:spPr>
            <a:xfrm>
              <a:off x="2637649" y="3339513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15"/>
            <p:cNvSpPr/>
            <p:nvPr/>
          </p:nvSpPr>
          <p:spPr>
            <a:xfrm>
              <a:off x="2656457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web.xml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Straight Connector 16"/>
          <p:cNvSpPr/>
          <p:nvPr/>
        </p:nvSpPr>
        <p:spPr>
          <a:xfrm>
            <a:off x="3091067" y="2690538"/>
            <a:ext cx="1252172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52172" y="0"/>
                </a:moveTo>
                <a:lnTo>
                  <a:pt x="1252172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2609463" y="2947394"/>
            <a:ext cx="963209" cy="642139"/>
            <a:chOff x="3889822" y="2440518"/>
            <a:chExt cx="963209" cy="642139"/>
          </a:xfrm>
        </p:grpSpPr>
        <p:sp>
          <p:nvSpPr>
            <p:cNvPr id="50" name="Rounded Rectangle 49"/>
            <p:cNvSpPr/>
            <p:nvPr/>
          </p:nvSpPr>
          <p:spPr>
            <a:xfrm>
              <a:off x="3889822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18"/>
            <p:cNvSpPr/>
            <p:nvPr/>
          </p:nvSpPr>
          <p:spPr>
            <a:xfrm>
              <a:off x="3908630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lib</a:t>
              </a:r>
              <a:endParaRPr lang="en-US" sz="800" kern="1200" dirty="0"/>
            </a:p>
          </p:txBody>
        </p:sp>
      </p:grpSp>
      <p:sp>
        <p:nvSpPr>
          <p:cNvPr id="14" name="Straight Connector 19"/>
          <p:cNvSpPr/>
          <p:nvPr/>
        </p:nvSpPr>
        <p:spPr>
          <a:xfrm>
            <a:off x="4297520" y="2690538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3861635" y="2947394"/>
            <a:ext cx="963209" cy="642139"/>
            <a:chOff x="5141994" y="2440518"/>
            <a:chExt cx="963209" cy="642139"/>
          </a:xfrm>
        </p:grpSpPr>
        <p:sp>
          <p:nvSpPr>
            <p:cNvPr id="48" name="Rounded Rectangle 47"/>
            <p:cNvSpPr/>
            <p:nvPr/>
          </p:nvSpPr>
          <p:spPr>
            <a:xfrm>
              <a:off x="5141994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21"/>
            <p:cNvSpPr/>
            <p:nvPr/>
          </p:nvSpPr>
          <p:spPr>
            <a:xfrm>
              <a:off x="5160802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err="1" smtClean="0"/>
                <a:t>s</a:t>
              </a:r>
              <a:r>
                <a:rPr lang="en-US" sz="800" kern="1200" dirty="0" err="1" smtClean="0"/>
                <a:t>rc</a:t>
              </a:r>
              <a:endParaRPr lang="en-US" sz="800" kern="1200" dirty="0"/>
            </a:p>
          </p:txBody>
        </p:sp>
      </p:grpSp>
      <p:sp>
        <p:nvSpPr>
          <p:cNvPr id="16" name="Straight Connector 22"/>
          <p:cNvSpPr/>
          <p:nvPr/>
        </p:nvSpPr>
        <p:spPr>
          <a:xfrm>
            <a:off x="4297520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3861635" y="3846389"/>
            <a:ext cx="963209" cy="642139"/>
            <a:chOff x="5141994" y="3339513"/>
            <a:chExt cx="963209" cy="642139"/>
          </a:xfrm>
        </p:grpSpPr>
        <p:sp>
          <p:nvSpPr>
            <p:cNvPr id="46" name="Rounded Rectangle 45"/>
            <p:cNvSpPr/>
            <p:nvPr/>
          </p:nvSpPr>
          <p:spPr>
            <a:xfrm>
              <a:off x="5141994" y="3339513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24"/>
            <p:cNvSpPr/>
            <p:nvPr/>
          </p:nvSpPr>
          <p:spPr>
            <a:xfrm>
              <a:off x="5160802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firstwebapp</a:t>
              </a:r>
              <a:endParaRPr lang="en-US" sz="800" kern="1200" dirty="0"/>
            </a:p>
          </p:txBody>
        </p:sp>
      </p:grpSp>
      <p:sp>
        <p:nvSpPr>
          <p:cNvPr id="18" name="Straight Connector 25"/>
          <p:cNvSpPr/>
          <p:nvPr/>
        </p:nvSpPr>
        <p:spPr>
          <a:xfrm>
            <a:off x="3717154" y="4488529"/>
            <a:ext cx="626086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26086" y="0"/>
                </a:moveTo>
                <a:lnTo>
                  <a:pt x="626086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3235549" y="4745385"/>
            <a:ext cx="963209" cy="642139"/>
            <a:chOff x="4515908" y="4238509"/>
            <a:chExt cx="963209" cy="642139"/>
          </a:xfrm>
        </p:grpSpPr>
        <p:sp>
          <p:nvSpPr>
            <p:cNvPr id="44" name="Rounded Rectangle 43"/>
            <p:cNvSpPr/>
            <p:nvPr/>
          </p:nvSpPr>
          <p:spPr>
            <a:xfrm>
              <a:off x="4515908" y="4238509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27"/>
            <p:cNvSpPr/>
            <p:nvPr/>
          </p:nvSpPr>
          <p:spPr>
            <a:xfrm>
              <a:off x="4534716" y="4257317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w</a:t>
              </a:r>
              <a:r>
                <a:rPr lang="en-US" sz="800" kern="1200" dirty="0" smtClean="0"/>
                <a:t>eb</a:t>
              </a:r>
              <a:endParaRPr lang="en-US" sz="800" kern="1200" dirty="0"/>
            </a:p>
          </p:txBody>
        </p:sp>
      </p:grpSp>
      <p:sp>
        <p:nvSpPr>
          <p:cNvPr id="20" name="Straight Connector 28"/>
          <p:cNvSpPr/>
          <p:nvPr/>
        </p:nvSpPr>
        <p:spPr>
          <a:xfrm>
            <a:off x="3671434" y="5387525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3235549" y="5644381"/>
            <a:ext cx="963209" cy="642139"/>
            <a:chOff x="4515908" y="5137505"/>
            <a:chExt cx="963209" cy="642139"/>
          </a:xfrm>
        </p:grpSpPr>
        <p:sp>
          <p:nvSpPr>
            <p:cNvPr id="42" name="Rounded Rectangle 41"/>
            <p:cNvSpPr/>
            <p:nvPr/>
          </p:nvSpPr>
          <p:spPr>
            <a:xfrm>
              <a:off x="4515908" y="5137505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30"/>
            <p:cNvSpPr/>
            <p:nvPr/>
          </p:nvSpPr>
          <p:spPr>
            <a:xfrm>
              <a:off x="4534716" y="5156313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DateMaker.java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Straight Connector 31"/>
          <p:cNvSpPr/>
          <p:nvPr/>
        </p:nvSpPr>
        <p:spPr>
          <a:xfrm>
            <a:off x="4343240" y="4488529"/>
            <a:ext cx="626086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626086" y="128427"/>
                </a:lnTo>
                <a:lnTo>
                  <a:pt x="626086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4487721" y="4745385"/>
            <a:ext cx="963209" cy="642139"/>
            <a:chOff x="5768080" y="4238509"/>
            <a:chExt cx="963209" cy="642139"/>
          </a:xfrm>
        </p:grpSpPr>
        <p:sp>
          <p:nvSpPr>
            <p:cNvPr id="40" name="Rounded Rectangle 39"/>
            <p:cNvSpPr/>
            <p:nvPr/>
          </p:nvSpPr>
          <p:spPr>
            <a:xfrm>
              <a:off x="5768080" y="4238509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33"/>
            <p:cNvSpPr/>
            <p:nvPr/>
          </p:nvSpPr>
          <p:spPr>
            <a:xfrm>
              <a:off x="5786888" y="4257317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m</a:t>
              </a:r>
              <a:r>
                <a:rPr lang="en-US" sz="800" kern="1200" dirty="0" smtClean="0"/>
                <a:t>odel</a:t>
              </a:r>
              <a:endParaRPr lang="en-US" sz="800" kern="1200" dirty="0"/>
            </a:p>
          </p:txBody>
        </p:sp>
      </p:grpSp>
      <p:sp>
        <p:nvSpPr>
          <p:cNvPr id="24" name="Straight Connector 34"/>
          <p:cNvSpPr/>
          <p:nvPr/>
        </p:nvSpPr>
        <p:spPr>
          <a:xfrm>
            <a:off x="4923606" y="5387525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4487721" y="5644381"/>
            <a:ext cx="963209" cy="642139"/>
            <a:chOff x="5768080" y="5137505"/>
            <a:chExt cx="963209" cy="642139"/>
          </a:xfrm>
        </p:grpSpPr>
        <p:sp>
          <p:nvSpPr>
            <p:cNvPr id="38" name="Rounded Rectangle 37"/>
            <p:cNvSpPr/>
            <p:nvPr/>
          </p:nvSpPr>
          <p:spPr>
            <a:xfrm>
              <a:off x="5768080" y="5137505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36"/>
            <p:cNvSpPr/>
            <p:nvPr/>
          </p:nvSpPr>
          <p:spPr>
            <a:xfrm>
              <a:off x="5786888" y="5156313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FirstServlet.java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Straight Connector 37"/>
          <p:cNvSpPr/>
          <p:nvPr/>
        </p:nvSpPr>
        <p:spPr>
          <a:xfrm>
            <a:off x="4343240" y="2690538"/>
            <a:ext cx="1252172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1252172" y="128427"/>
                </a:lnTo>
                <a:lnTo>
                  <a:pt x="1252172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5113808" y="2947394"/>
            <a:ext cx="963209" cy="642139"/>
            <a:chOff x="6394167" y="2440518"/>
            <a:chExt cx="963209" cy="642139"/>
          </a:xfrm>
        </p:grpSpPr>
        <p:sp>
          <p:nvSpPr>
            <p:cNvPr id="36" name="Rounded Rectangle 35"/>
            <p:cNvSpPr/>
            <p:nvPr/>
          </p:nvSpPr>
          <p:spPr>
            <a:xfrm>
              <a:off x="6394167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39"/>
            <p:cNvSpPr/>
            <p:nvPr/>
          </p:nvSpPr>
          <p:spPr>
            <a:xfrm>
              <a:off x="6412975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classes</a:t>
              </a:r>
              <a:endParaRPr lang="en-US" sz="800" kern="1200" dirty="0"/>
            </a:p>
          </p:txBody>
        </p:sp>
      </p:grpSp>
      <p:sp>
        <p:nvSpPr>
          <p:cNvPr id="28" name="Straight Connector 40"/>
          <p:cNvSpPr/>
          <p:nvPr/>
        </p:nvSpPr>
        <p:spPr>
          <a:xfrm>
            <a:off x="4343240" y="2690538"/>
            <a:ext cx="2504344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2504344" y="128427"/>
                </a:lnTo>
                <a:lnTo>
                  <a:pt x="2504344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6365980" y="2947394"/>
            <a:ext cx="963209" cy="642139"/>
            <a:chOff x="7646339" y="2440518"/>
            <a:chExt cx="963209" cy="642139"/>
          </a:xfrm>
        </p:grpSpPr>
        <p:sp>
          <p:nvSpPr>
            <p:cNvPr id="34" name="Rounded Rectangle 33"/>
            <p:cNvSpPr/>
            <p:nvPr/>
          </p:nvSpPr>
          <p:spPr>
            <a:xfrm>
              <a:off x="7646339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2"/>
            <p:cNvSpPr/>
            <p:nvPr/>
          </p:nvSpPr>
          <p:spPr>
            <a:xfrm>
              <a:off x="7665147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w</a:t>
              </a:r>
              <a:r>
                <a:rPr lang="en-US" sz="800" kern="1200" dirty="0" smtClean="0"/>
                <a:t>eb</a:t>
              </a:r>
              <a:endParaRPr lang="en-US" sz="800" kern="1200" dirty="0"/>
            </a:p>
          </p:txBody>
        </p:sp>
      </p:grpSp>
      <p:sp>
        <p:nvSpPr>
          <p:cNvPr id="30" name="Straight Connector 43"/>
          <p:cNvSpPr/>
          <p:nvPr/>
        </p:nvSpPr>
        <p:spPr>
          <a:xfrm>
            <a:off x="6801865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6365980" y="3846389"/>
            <a:ext cx="963209" cy="642139"/>
            <a:chOff x="7646339" y="3339513"/>
            <a:chExt cx="963209" cy="642139"/>
          </a:xfrm>
        </p:grpSpPr>
        <p:sp>
          <p:nvSpPr>
            <p:cNvPr id="32" name="Rounded Rectangle 31"/>
            <p:cNvSpPr/>
            <p:nvPr/>
          </p:nvSpPr>
          <p:spPr>
            <a:xfrm>
              <a:off x="7646339" y="3339513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5"/>
            <p:cNvSpPr/>
            <p:nvPr/>
          </p:nvSpPr>
          <p:spPr>
            <a:xfrm>
              <a:off x="7665147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>
                  <a:solidFill>
                    <a:schemeClr val="tx1"/>
                  </a:solidFill>
                </a:rPr>
                <a:t>f</a:t>
              </a:r>
              <a:r>
                <a:rPr lang="en-US" sz="800" kern="1200" dirty="0" smtClean="0">
                  <a:solidFill>
                    <a:schemeClr val="tx1"/>
                  </a:solidFill>
                </a:rPr>
                <a:t>orm.html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Deployment Descriptor In the etc Folder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5720" y="1571612"/>
            <a:ext cx="2478318" cy="3457924"/>
            <a:chOff x="48271" y="489309"/>
            <a:chExt cx="7258010" cy="937477"/>
          </a:xfrm>
        </p:grpSpPr>
        <p:sp>
          <p:nvSpPr>
            <p:cNvPr id="5" name="Rounded Rectangle 4"/>
            <p:cNvSpPr/>
            <p:nvPr/>
          </p:nvSpPr>
          <p:spPr>
            <a:xfrm>
              <a:off x="466792" y="605515"/>
              <a:ext cx="6067099" cy="8212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8271" y="489309"/>
              <a:ext cx="7258010" cy="460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Deployment Descriptor</a:t>
              </a:r>
              <a:endParaRPr lang="en-US" sz="23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61635" y="1149403"/>
            <a:ext cx="963209" cy="642139"/>
            <a:chOff x="5141994" y="642527"/>
            <a:chExt cx="963209" cy="642139"/>
          </a:xfrm>
        </p:grpSpPr>
        <p:sp>
          <p:nvSpPr>
            <p:cNvPr id="8" name="Rounded Rectangle 7"/>
            <p:cNvSpPr/>
            <p:nvPr/>
          </p:nvSpPr>
          <p:spPr>
            <a:xfrm>
              <a:off x="5141994" y="642527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/>
            <p:cNvSpPr/>
            <p:nvPr/>
          </p:nvSpPr>
          <p:spPr>
            <a:xfrm>
              <a:off x="5160802" y="661335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Project</a:t>
              </a:r>
              <a:endParaRPr lang="en-US" sz="800" kern="1200" dirty="0"/>
            </a:p>
          </p:txBody>
        </p:sp>
      </p:grpSp>
      <p:sp>
        <p:nvSpPr>
          <p:cNvPr id="10" name="Straight Connector 7"/>
          <p:cNvSpPr/>
          <p:nvPr/>
        </p:nvSpPr>
        <p:spPr>
          <a:xfrm>
            <a:off x="4297520" y="1791542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3861635" y="2048398"/>
            <a:ext cx="963209" cy="642139"/>
            <a:chOff x="5141994" y="1541522"/>
            <a:chExt cx="963209" cy="642139"/>
          </a:xfrm>
        </p:grpSpPr>
        <p:sp>
          <p:nvSpPr>
            <p:cNvPr id="12" name="Rounded Rectangle 11"/>
            <p:cNvSpPr/>
            <p:nvPr/>
          </p:nvSpPr>
          <p:spPr>
            <a:xfrm>
              <a:off x="5141994" y="1541522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9"/>
            <p:cNvSpPr/>
            <p:nvPr/>
          </p:nvSpPr>
          <p:spPr>
            <a:xfrm>
              <a:off x="5160802" y="1560330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itemselector</a:t>
              </a:r>
              <a:endParaRPr lang="en-US" sz="800" kern="1200" dirty="0"/>
            </a:p>
          </p:txBody>
        </p:sp>
      </p:grpSp>
      <p:sp>
        <p:nvSpPr>
          <p:cNvPr id="14" name="Straight Connector 10"/>
          <p:cNvSpPr/>
          <p:nvPr/>
        </p:nvSpPr>
        <p:spPr>
          <a:xfrm>
            <a:off x="1838895" y="2690538"/>
            <a:ext cx="2504344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504344" y="0"/>
                </a:moveTo>
                <a:lnTo>
                  <a:pt x="2504344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1357290" y="2947394"/>
            <a:ext cx="963209" cy="642139"/>
            <a:chOff x="2637649" y="2440518"/>
            <a:chExt cx="963209" cy="642139"/>
          </a:xfrm>
        </p:grpSpPr>
        <p:sp>
          <p:nvSpPr>
            <p:cNvPr id="16" name="Rounded Rectangle 15"/>
            <p:cNvSpPr/>
            <p:nvPr/>
          </p:nvSpPr>
          <p:spPr>
            <a:xfrm>
              <a:off x="2637649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2"/>
            <p:cNvSpPr/>
            <p:nvPr/>
          </p:nvSpPr>
          <p:spPr>
            <a:xfrm>
              <a:off x="2656457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e</a:t>
              </a:r>
              <a:r>
                <a:rPr lang="en-US" sz="800" kern="1200" dirty="0" smtClean="0"/>
                <a:t>tc</a:t>
              </a:r>
              <a:endParaRPr lang="en-US" sz="800" kern="1200" dirty="0"/>
            </a:p>
          </p:txBody>
        </p:sp>
      </p:grpSp>
      <p:sp>
        <p:nvSpPr>
          <p:cNvPr id="18" name="Straight Connector 13"/>
          <p:cNvSpPr/>
          <p:nvPr/>
        </p:nvSpPr>
        <p:spPr>
          <a:xfrm>
            <a:off x="1793175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1357290" y="3846389"/>
            <a:ext cx="963209" cy="642139"/>
            <a:chOff x="2637649" y="3339513"/>
            <a:chExt cx="963209" cy="642139"/>
          </a:xfrm>
        </p:grpSpPr>
        <p:sp>
          <p:nvSpPr>
            <p:cNvPr id="20" name="Rounded Rectangle 19"/>
            <p:cNvSpPr/>
            <p:nvPr/>
          </p:nvSpPr>
          <p:spPr>
            <a:xfrm>
              <a:off x="2637649" y="3339513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15"/>
            <p:cNvSpPr/>
            <p:nvPr/>
          </p:nvSpPr>
          <p:spPr>
            <a:xfrm>
              <a:off x="2656457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web.xml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Straight Connector 16"/>
          <p:cNvSpPr/>
          <p:nvPr/>
        </p:nvSpPr>
        <p:spPr>
          <a:xfrm>
            <a:off x="3091067" y="2690538"/>
            <a:ext cx="1252172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52172" y="0"/>
                </a:moveTo>
                <a:lnTo>
                  <a:pt x="1252172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2609463" y="2947394"/>
            <a:ext cx="963209" cy="642139"/>
            <a:chOff x="3889822" y="2440518"/>
            <a:chExt cx="963209" cy="642139"/>
          </a:xfrm>
        </p:grpSpPr>
        <p:sp>
          <p:nvSpPr>
            <p:cNvPr id="24" name="Rounded Rectangle 23"/>
            <p:cNvSpPr/>
            <p:nvPr/>
          </p:nvSpPr>
          <p:spPr>
            <a:xfrm>
              <a:off x="3889822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18"/>
            <p:cNvSpPr/>
            <p:nvPr/>
          </p:nvSpPr>
          <p:spPr>
            <a:xfrm>
              <a:off x="3908630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lib</a:t>
              </a:r>
              <a:endParaRPr lang="en-US" sz="800" kern="1200" dirty="0"/>
            </a:p>
          </p:txBody>
        </p:sp>
      </p:grpSp>
      <p:sp>
        <p:nvSpPr>
          <p:cNvPr id="26" name="Straight Connector 19"/>
          <p:cNvSpPr/>
          <p:nvPr/>
        </p:nvSpPr>
        <p:spPr>
          <a:xfrm>
            <a:off x="4297520" y="2690538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3861635" y="2947394"/>
            <a:ext cx="963209" cy="642139"/>
            <a:chOff x="5141994" y="2440518"/>
            <a:chExt cx="963209" cy="642139"/>
          </a:xfrm>
        </p:grpSpPr>
        <p:sp>
          <p:nvSpPr>
            <p:cNvPr id="28" name="Rounded Rectangle 27"/>
            <p:cNvSpPr/>
            <p:nvPr/>
          </p:nvSpPr>
          <p:spPr>
            <a:xfrm>
              <a:off x="5141994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21"/>
            <p:cNvSpPr/>
            <p:nvPr/>
          </p:nvSpPr>
          <p:spPr>
            <a:xfrm>
              <a:off x="5160802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Src</a:t>
              </a:r>
              <a:endParaRPr lang="en-US" sz="800" kern="1200" dirty="0"/>
            </a:p>
          </p:txBody>
        </p:sp>
      </p:grpSp>
      <p:sp>
        <p:nvSpPr>
          <p:cNvPr id="30" name="Straight Connector 22"/>
          <p:cNvSpPr/>
          <p:nvPr/>
        </p:nvSpPr>
        <p:spPr>
          <a:xfrm>
            <a:off x="4297520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3861635" y="3846389"/>
            <a:ext cx="963209" cy="642139"/>
            <a:chOff x="5141994" y="3339513"/>
            <a:chExt cx="963209" cy="642139"/>
          </a:xfrm>
        </p:grpSpPr>
        <p:sp>
          <p:nvSpPr>
            <p:cNvPr id="32" name="Rounded Rectangle 31"/>
            <p:cNvSpPr/>
            <p:nvPr/>
          </p:nvSpPr>
          <p:spPr>
            <a:xfrm>
              <a:off x="5141994" y="3339513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24"/>
            <p:cNvSpPr/>
            <p:nvPr/>
          </p:nvSpPr>
          <p:spPr>
            <a:xfrm>
              <a:off x="5160802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err="1" smtClean="0"/>
                <a:t>firstwebapp</a:t>
              </a:r>
              <a:endParaRPr lang="en-US" sz="800" kern="1200" dirty="0"/>
            </a:p>
          </p:txBody>
        </p:sp>
      </p:grpSp>
      <p:sp>
        <p:nvSpPr>
          <p:cNvPr id="34" name="Straight Connector 25"/>
          <p:cNvSpPr/>
          <p:nvPr/>
        </p:nvSpPr>
        <p:spPr>
          <a:xfrm>
            <a:off x="3717154" y="4488529"/>
            <a:ext cx="626086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26086" y="0"/>
                </a:moveTo>
                <a:lnTo>
                  <a:pt x="626086" y="128427"/>
                </a:lnTo>
                <a:lnTo>
                  <a:pt x="0" y="128427"/>
                </a:lnTo>
                <a:lnTo>
                  <a:pt x="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Group 34"/>
          <p:cNvGrpSpPr/>
          <p:nvPr/>
        </p:nvGrpSpPr>
        <p:grpSpPr>
          <a:xfrm>
            <a:off x="3235549" y="4745385"/>
            <a:ext cx="963209" cy="642139"/>
            <a:chOff x="4515908" y="4238509"/>
            <a:chExt cx="963209" cy="642139"/>
          </a:xfrm>
        </p:grpSpPr>
        <p:sp>
          <p:nvSpPr>
            <p:cNvPr id="36" name="Rounded Rectangle 35"/>
            <p:cNvSpPr/>
            <p:nvPr/>
          </p:nvSpPr>
          <p:spPr>
            <a:xfrm>
              <a:off x="4515908" y="4238509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27"/>
            <p:cNvSpPr/>
            <p:nvPr/>
          </p:nvSpPr>
          <p:spPr>
            <a:xfrm>
              <a:off x="4534716" y="4257317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w</a:t>
              </a:r>
              <a:r>
                <a:rPr lang="en-US" sz="800" kern="1200" dirty="0" smtClean="0"/>
                <a:t>eb</a:t>
              </a:r>
              <a:endParaRPr lang="en-US" sz="800" kern="1200" dirty="0"/>
            </a:p>
          </p:txBody>
        </p:sp>
      </p:grpSp>
      <p:sp>
        <p:nvSpPr>
          <p:cNvPr id="38" name="Straight Connector 28"/>
          <p:cNvSpPr/>
          <p:nvPr/>
        </p:nvSpPr>
        <p:spPr>
          <a:xfrm>
            <a:off x="3671434" y="5387525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" name="Group 38"/>
          <p:cNvGrpSpPr/>
          <p:nvPr/>
        </p:nvGrpSpPr>
        <p:grpSpPr>
          <a:xfrm>
            <a:off x="3235549" y="5644381"/>
            <a:ext cx="963209" cy="642139"/>
            <a:chOff x="4515908" y="5137505"/>
            <a:chExt cx="963209" cy="642139"/>
          </a:xfrm>
        </p:grpSpPr>
        <p:sp>
          <p:nvSpPr>
            <p:cNvPr id="40" name="Rounded Rectangle 39"/>
            <p:cNvSpPr/>
            <p:nvPr/>
          </p:nvSpPr>
          <p:spPr>
            <a:xfrm>
              <a:off x="4515908" y="5137505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30"/>
            <p:cNvSpPr/>
            <p:nvPr/>
          </p:nvSpPr>
          <p:spPr>
            <a:xfrm>
              <a:off x="4534716" y="5156313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DateMaker.java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Straight Connector 31"/>
          <p:cNvSpPr/>
          <p:nvPr/>
        </p:nvSpPr>
        <p:spPr>
          <a:xfrm>
            <a:off x="4343240" y="4488529"/>
            <a:ext cx="626086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626086" y="128427"/>
                </a:lnTo>
                <a:lnTo>
                  <a:pt x="626086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/>
          <p:cNvGrpSpPr/>
          <p:nvPr/>
        </p:nvGrpSpPr>
        <p:grpSpPr>
          <a:xfrm>
            <a:off x="4487721" y="4745385"/>
            <a:ext cx="963209" cy="642139"/>
            <a:chOff x="5768080" y="4238509"/>
            <a:chExt cx="963209" cy="642139"/>
          </a:xfrm>
        </p:grpSpPr>
        <p:sp>
          <p:nvSpPr>
            <p:cNvPr id="44" name="Rounded Rectangle 43"/>
            <p:cNvSpPr/>
            <p:nvPr/>
          </p:nvSpPr>
          <p:spPr>
            <a:xfrm>
              <a:off x="5768080" y="4238509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33"/>
            <p:cNvSpPr/>
            <p:nvPr/>
          </p:nvSpPr>
          <p:spPr>
            <a:xfrm>
              <a:off x="5786888" y="4257317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m</a:t>
              </a:r>
              <a:r>
                <a:rPr lang="en-US" sz="800" kern="1200" dirty="0" smtClean="0"/>
                <a:t>odel</a:t>
              </a:r>
              <a:endParaRPr lang="en-US" sz="800" kern="1200" dirty="0"/>
            </a:p>
          </p:txBody>
        </p:sp>
      </p:grpSp>
      <p:sp>
        <p:nvSpPr>
          <p:cNvPr id="46" name="Straight Connector 34"/>
          <p:cNvSpPr/>
          <p:nvPr/>
        </p:nvSpPr>
        <p:spPr>
          <a:xfrm>
            <a:off x="4923606" y="5387525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/>
          <p:cNvGrpSpPr/>
          <p:nvPr/>
        </p:nvGrpSpPr>
        <p:grpSpPr>
          <a:xfrm>
            <a:off x="4487721" y="5644381"/>
            <a:ext cx="963209" cy="642139"/>
            <a:chOff x="5768080" y="5137505"/>
            <a:chExt cx="963209" cy="642139"/>
          </a:xfrm>
        </p:grpSpPr>
        <p:sp>
          <p:nvSpPr>
            <p:cNvPr id="48" name="Rounded Rectangle 47"/>
            <p:cNvSpPr/>
            <p:nvPr/>
          </p:nvSpPr>
          <p:spPr>
            <a:xfrm>
              <a:off x="5768080" y="5137505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36"/>
            <p:cNvSpPr/>
            <p:nvPr/>
          </p:nvSpPr>
          <p:spPr>
            <a:xfrm>
              <a:off x="5786888" y="5156313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FirstServlet.java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Straight Connector 37"/>
          <p:cNvSpPr/>
          <p:nvPr/>
        </p:nvSpPr>
        <p:spPr>
          <a:xfrm>
            <a:off x="4343240" y="2690538"/>
            <a:ext cx="1252172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1252172" y="128427"/>
                </a:lnTo>
                <a:lnTo>
                  <a:pt x="1252172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/>
          <p:cNvGrpSpPr/>
          <p:nvPr/>
        </p:nvGrpSpPr>
        <p:grpSpPr>
          <a:xfrm>
            <a:off x="5113808" y="2947394"/>
            <a:ext cx="963209" cy="642139"/>
            <a:chOff x="6394167" y="2440518"/>
            <a:chExt cx="963209" cy="642139"/>
          </a:xfrm>
        </p:grpSpPr>
        <p:sp>
          <p:nvSpPr>
            <p:cNvPr id="52" name="Rounded Rectangle 51"/>
            <p:cNvSpPr/>
            <p:nvPr/>
          </p:nvSpPr>
          <p:spPr>
            <a:xfrm>
              <a:off x="6394167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39"/>
            <p:cNvSpPr/>
            <p:nvPr/>
          </p:nvSpPr>
          <p:spPr>
            <a:xfrm>
              <a:off x="6412975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classes</a:t>
              </a:r>
              <a:endParaRPr lang="en-US" sz="800" kern="1200" dirty="0"/>
            </a:p>
          </p:txBody>
        </p:sp>
      </p:grpSp>
      <p:sp>
        <p:nvSpPr>
          <p:cNvPr id="54" name="Straight Connector 40"/>
          <p:cNvSpPr/>
          <p:nvPr/>
        </p:nvSpPr>
        <p:spPr>
          <a:xfrm>
            <a:off x="4343240" y="2690538"/>
            <a:ext cx="2504344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8427"/>
                </a:lnTo>
                <a:lnTo>
                  <a:pt x="2504344" y="128427"/>
                </a:lnTo>
                <a:lnTo>
                  <a:pt x="2504344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/>
          <p:cNvGrpSpPr/>
          <p:nvPr/>
        </p:nvGrpSpPr>
        <p:grpSpPr>
          <a:xfrm>
            <a:off x="6365980" y="2947394"/>
            <a:ext cx="963209" cy="642139"/>
            <a:chOff x="7646339" y="2440518"/>
            <a:chExt cx="963209" cy="642139"/>
          </a:xfrm>
        </p:grpSpPr>
        <p:sp>
          <p:nvSpPr>
            <p:cNvPr id="56" name="Rounded Rectangle 55"/>
            <p:cNvSpPr/>
            <p:nvPr/>
          </p:nvSpPr>
          <p:spPr>
            <a:xfrm>
              <a:off x="7646339" y="2440518"/>
              <a:ext cx="963209" cy="6421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2"/>
            <p:cNvSpPr/>
            <p:nvPr/>
          </p:nvSpPr>
          <p:spPr>
            <a:xfrm>
              <a:off x="7665147" y="2459326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/>
                <a:t>w</a:t>
              </a:r>
              <a:r>
                <a:rPr lang="en-US" sz="800" kern="1200" dirty="0" smtClean="0"/>
                <a:t>eb</a:t>
              </a:r>
              <a:endParaRPr lang="en-US" sz="800" kern="1200" dirty="0"/>
            </a:p>
          </p:txBody>
        </p:sp>
      </p:grpSp>
      <p:sp>
        <p:nvSpPr>
          <p:cNvPr id="58" name="Straight Connector 43"/>
          <p:cNvSpPr/>
          <p:nvPr/>
        </p:nvSpPr>
        <p:spPr>
          <a:xfrm>
            <a:off x="6801865" y="3589534"/>
            <a:ext cx="91440" cy="25685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685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Group 58"/>
          <p:cNvGrpSpPr/>
          <p:nvPr/>
        </p:nvGrpSpPr>
        <p:grpSpPr>
          <a:xfrm>
            <a:off x="6365980" y="3846389"/>
            <a:ext cx="963209" cy="642139"/>
            <a:chOff x="7646339" y="3339513"/>
            <a:chExt cx="963209" cy="642139"/>
          </a:xfrm>
        </p:grpSpPr>
        <p:sp>
          <p:nvSpPr>
            <p:cNvPr id="60" name="Rounded Rectangle 59"/>
            <p:cNvSpPr/>
            <p:nvPr/>
          </p:nvSpPr>
          <p:spPr>
            <a:xfrm>
              <a:off x="7646339" y="3339513"/>
              <a:ext cx="963209" cy="642139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5"/>
            <p:cNvSpPr/>
            <p:nvPr/>
          </p:nvSpPr>
          <p:spPr>
            <a:xfrm>
              <a:off x="7665147" y="3358321"/>
              <a:ext cx="925593" cy="604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 smtClean="0">
                  <a:solidFill>
                    <a:schemeClr val="tx1"/>
                  </a:solidFill>
                </a:rPr>
                <a:t>f</a:t>
              </a:r>
              <a:r>
                <a:rPr lang="en-US" sz="800" kern="1200" dirty="0" smtClean="0">
                  <a:solidFill>
                    <a:schemeClr val="tx1"/>
                  </a:solidFill>
                </a:rPr>
                <a:t>orm.html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08"/>
          <a:ext cx="847251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the Deployment Environment in Tomcat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6215074" y="5214950"/>
            <a:ext cx="9784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3834" y="492919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files </a:t>
            </a:r>
          </a:p>
          <a:p>
            <a:r>
              <a:rPr lang="en-US" dirty="0" smtClean="0"/>
              <a:t>Go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Browser makes a GET request,  asking the server for a page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357298"/>
            <a:ext cx="2414604" cy="150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982949" y="1219988"/>
            <a:ext cx="727648" cy="116124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73391" y="2188608"/>
            <a:ext cx="3598960" cy="240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0562" y="164305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get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 smtClean="0"/>
              <a:t>Start Tomcat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85794"/>
            <a:ext cx="82868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5357826"/>
            <a:ext cx="531748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html page in your browser </a:t>
            </a:r>
          </a:p>
          <a:p>
            <a:endParaRPr lang="en-US" dirty="0" smtClean="0"/>
          </a:p>
          <a:p>
            <a:r>
              <a:rPr lang="en-US" dirty="0" smtClean="0"/>
              <a:t>http://localhost:8080/firstwebapp/form.html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Reads a request parameter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chosenitem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Returns the selected value and the current date and time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32" y="2428868"/>
            <a:ext cx="509586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 rot="5400000">
            <a:off x="6625842" y="2518166"/>
            <a:ext cx="357190" cy="89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6644" y="2643182"/>
            <a:ext cx="17144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url</a:t>
            </a:r>
            <a:r>
              <a:rPr lang="en-US" dirty="0" smtClean="0"/>
              <a:t> for your </a:t>
            </a:r>
            <a:r>
              <a:rPr lang="en-US" dirty="0" err="1" smtClean="0"/>
              <a:t>servlet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http://localhost:8080/firstwebapp/form.html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Submit the form and view the response from your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the HTML Page in Your Browser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42984"/>
            <a:ext cx="3882752" cy="27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8215338" y="1785926"/>
            <a:ext cx="727648" cy="116124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72000" y="2428868"/>
            <a:ext cx="328614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9256" y="30718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post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6314" y="1496785"/>
            <a:ext cx="278608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Browser sends the form data to the server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5159</TotalTime>
  <Words>1797</Words>
  <Application>Microsoft Office PowerPoint</Application>
  <PresentationFormat>On-screen Show (4:3)</PresentationFormat>
  <Paragraphs>594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EHSDI Powerpoint</vt:lpstr>
      <vt:lpstr>Web Applications and Servlets</vt:lpstr>
      <vt:lpstr>Web servers</vt:lpstr>
      <vt:lpstr>Web clients</vt:lpstr>
      <vt:lpstr>Review: HTML and HTTP</vt:lpstr>
      <vt:lpstr>HTTP</vt:lpstr>
      <vt:lpstr>HTML is Part of HTTP Response</vt:lpstr>
      <vt:lpstr>HTTP Request</vt:lpstr>
      <vt:lpstr>GET</vt:lpstr>
      <vt:lpstr>Post</vt:lpstr>
      <vt:lpstr>GET and POST Summary</vt:lpstr>
      <vt:lpstr>Sending Data with GET</vt:lpstr>
      <vt:lpstr>GET Request in FireBug</vt:lpstr>
      <vt:lpstr>GET Request in FireBug</vt:lpstr>
      <vt:lpstr>GET Request in FireBug – Response!</vt:lpstr>
      <vt:lpstr>POST Request in FireBug</vt:lpstr>
      <vt:lpstr>POST Request in FireBug</vt:lpstr>
      <vt:lpstr>POST Request</vt:lpstr>
      <vt:lpstr>HTTP Response</vt:lpstr>
      <vt:lpstr>HTTP Response</vt:lpstr>
      <vt:lpstr>HTTP Response Payload</vt:lpstr>
      <vt:lpstr>Slide 21</vt:lpstr>
      <vt:lpstr>Slide 22</vt:lpstr>
      <vt:lpstr>And By the Way, You Can Try This With Java</vt:lpstr>
      <vt:lpstr>URL</vt:lpstr>
      <vt:lpstr>URL – Uniform Resource Locator</vt:lpstr>
      <vt:lpstr>URL</vt:lpstr>
      <vt:lpstr>Protocol</vt:lpstr>
      <vt:lpstr>URL</vt:lpstr>
      <vt:lpstr>Server</vt:lpstr>
      <vt:lpstr>URL</vt:lpstr>
      <vt:lpstr>Port</vt:lpstr>
      <vt:lpstr>URL</vt:lpstr>
      <vt:lpstr>Path</vt:lpstr>
      <vt:lpstr>URL</vt:lpstr>
      <vt:lpstr>URL</vt:lpstr>
      <vt:lpstr>Resource</vt:lpstr>
      <vt:lpstr>URL</vt:lpstr>
      <vt:lpstr>GET Request Query String</vt:lpstr>
      <vt:lpstr>TCP Port</vt:lpstr>
      <vt:lpstr>TCP Port</vt:lpstr>
      <vt:lpstr>Apache Web Server?</vt:lpstr>
      <vt:lpstr>Web Servers and Static Web Pages</vt:lpstr>
      <vt:lpstr>Web Servers and Dynamic Pages</vt:lpstr>
      <vt:lpstr>Web Server Alone Cannot…</vt:lpstr>
      <vt:lpstr>CGI – Common Gateway Interface</vt:lpstr>
      <vt:lpstr>Web Server and Helper Application</vt:lpstr>
      <vt:lpstr>Web App Architecture</vt:lpstr>
      <vt:lpstr>Web App Architecture</vt:lpstr>
      <vt:lpstr>The Container Does Many Things </vt:lpstr>
      <vt:lpstr>Container Request</vt:lpstr>
      <vt:lpstr>Container Request</vt:lpstr>
      <vt:lpstr>Container Request</vt:lpstr>
      <vt:lpstr>Container Request</vt:lpstr>
      <vt:lpstr>Container Request</vt:lpstr>
      <vt:lpstr>Servlets</vt:lpstr>
      <vt:lpstr>Exercise</vt:lpstr>
      <vt:lpstr>Servlet Exercise</vt:lpstr>
      <vt:lpstr>Create This Development Environment</vt:lpstr>
      <vt:lpstr>servletfun.FirstServlet - The Servlet</vt:lpstr>
      <vt:lpstr>web.xml - The Deployment Descriptor</vt:lpstr>
      <vt:lpstr>Build This Deployment Structure</vt:lpstr>
      <vt:lpstr>Start Tomcat and View the Web App</vt:lpstr>
      <vt:lpstr>So What Did We Just Do?</vt:lpstr>
      <vt:lpstr>The Container Must Find the Servlet</vt:lpstr>
      <vt:lpstr>The Deployment Descriptor</vt:lpstr>
      <vt:lpstr>The Deployment Descriptor</vt:lpstr>
      <vt:lpstr>The Deployment Descriptor</vt:lpstr>
      <vt:lpstr>Deployment Descriptor</vt:lpstr>
      <vt:lpstr>A Few Other Things You Can Do With the Deployment Descriptor</vt:lpstr>
      <vt:lpstr>Exercises</vt:lpstr>
      <vt:lpstr>A Bit About Devlelopment Environments</vt:lpstr>
      <vt:lpstr>Let's Build a Web Application</vt:lpstr>
      <vt:lpstr>Application Behavior</vt:lpstr>
      <vt:lpstr>Create Development Environment</vt:lpstr>
      <vt:lpstr>Create the Deployment Environment in Tomcat</vt:lpstr>
      <vt:lpstr>Views – form.html</vt:lpstr>
      <vt:lpstr>Create the HTML</vt:lpstr>
      <vt:lpstr>Put the Deployment Descriptor In the etc Folder</vt:lpstr>
      <vt:lpstr>Create the Deployment Environment in Tomcat</vt:lpstr>
      <vt:lpstr>Start Tomcat</vt:lpstr>
      <vt:lpstr>Create a Servlet</vt:lpstr>
      <vt:lpstr>Find the HTML Page in Your Browser</vt:lpstr>
      <vt:lpstr>Slide 83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 Seymour</cp:lastModifiedBy>
  <cp:revision>144</cp:revision>
  <dcterms:created xsi:type="dcterms:W3CDTF">2009-01-20T07:13:56Z</dcterms:created>
  <dcterms:modified xsi:type="dcterms:W3CDTF">2010-07-12T14:23:40Z</dcterms:modified>
</cp:coreProperties>
</file>