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5" autoAdjust="0"/>
    <p:restoredTop sz="94660"/>
  </p:normalViewPr>
  <p:slideViewPr>
    <p:cSldViewPr>
      <p:cViewPr varScale="1">
        <p:scale>
          <a:sx n="74" d="100"/>
          <a:sy n="74" d="100"/>
        </p:scale>
        <p:origin x="-9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6/2/2009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EHSDI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07" y="5774354"/>
            <a:ext cx="2357454" cy="1083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6/2/2009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6/2/2009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6/2/2009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EHSDI_whit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6215082"/>
            <a:ext cx="1398681" cy="6429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Applications in Eclipse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724400" cy="4525963"/>
          </a:xfrm>
        </p:spPr>
        <p:txBody>
          <a:bodyPr/>
          <a:lstStyle/>
          <a:p>
            <a:r>
              <a:rPr lang="en-US" dirty="0" smtClean="0"/>
              <a:t>Eclipse can automatically deploy a web app to a J2EE server</a:t>
            </a:r>
          </a:p>
          <a:p>
            <a:r>
              <a:rPr lang="en-US" dirty="0" smtClean="0"/>
              <a:t>Choose </a:t>
            </a:r>
            <a:r>
              <a:rPr lang="en-US" i="1" dirty="0" smtClean="0"/>
              <a:t>"Run on Server" </a:t>
            </a:r>
            <a:r>
              <a:rPr lang="en-US" dirty="0" smtClean="0"/>
              <a:t>and Eclipse will display the </a:t>
            </a:r>
            <a:r>
              <a:rPr lang="en-US" i="1" dirty="0" smtClean="0"/>
              <a:t>New Server </a:t>
            </a:r>
            <a:r>
              <a:rPr lang="en-US" dirty="0" smtClean="0"/>
              <a:t>wizard</a:t>
            </a:r>
          </a:p>
          <a:p>
            <a:r>
              <a:rPr lang="en-US" dirty="0" smtClean="0"/>
              <a:t>Here you can add your Tomcat installation as a server configuration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 Web App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6745" y="1524000"/>
            <a:ext cx="351768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Eclipse can easily generate a WAR file from a web project...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 Files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819400"/>
            <a:ext cx="7086600" cy="249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419600" cy="4525963"/>
          </a:xfrm>
        </p:spPr>
        <p:txBody>
          <a:bodyPr/>
          <a:lstStyle/>
          <a:p>
            <a:r>
              <a:rPr lang="en-US" dirty="0" smtClean="0"/>
              <a:t>This wizard will create a web app in Eclipse, which can be automatically deployed to a server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Web Project Wizard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6522" y="1447801"/>
            <a:ext cx="379187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Web Project Wizard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0384" y="1752600"/>
            <a:ext cx="4424516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1752600"/>
            <a:ext cx="342900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context root is the base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smtClean="0"/>
              <a:t>for the web app on the server, e.g.</a:t>
            </a:r>
          </a:p>
          <a:p>
            <a:r>
              <a:rPr lang="en-US" dirty="0" smtClean="0"/>
              <a:t>localhost:8080/</a:t>
            </a:r>
            <a:r>
              <a:rPr lang="en-US" dirty="0" err="1" smtClean="0"/>
              <a:t>TestWebApp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5029200" cy="4525963"/>
          </a:xfrm>
        </p:spPr>
        <p:txBody>
          <a:bodyPr/>
          <a:lstStyle/>
          <a:p>
            <a:r>
              <a:rPr lang="en-US" dirty="0" smtClean="0"/>
              <a:t>The wizard automatically creates a suitable folder structure and a deployment descriptor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Web Project Wizard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5219" y="1524000"/>
            <a:ext cx="3149181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3962400" cy="4525963"/>
          </a:xfrm>
        </p:spPr>
        <p:txBody>
          <a:bodyPr/>
          <a:lstStyle/>
          <a:p>
            <a:r>
              <a:rPr lang="en-US" dirty="0" smtClean="0"/>
              <a:t>Here we can specify the name and package of the servlet class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 Wizard: Page 1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2419" y="1524000"/>
            <a:ext cx="4362494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038600" cy="4525963"/>
          </a:xfrm>
        </p:spPr>
        <p:txBody>
          <a:bodyPr/>
          <a:lstStyle/>
          <a:p>
            <a:r>
              <a:rPr lang="en-US" dirty="0" smtClean="0"/>
              <a:t>Here we can specify the URL mapping for the servlet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 Wizard: Page 2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5766" y="1524000"/>
            <a:ext cx="418104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343400" cy="4525963"/>
          </a:xfrm>
        </p:spPr>
        <p:txBody>
          <a:bodyPr/>
          <a:lstStyle/>
          <a:p>
            <a:r>
              <a:rPr lang="en-US" dirty="0" smtClean="0"/>
              <a:t>Here we can add stubs for the commonly used servlet methods, namely: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doGet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doPost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init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destroy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service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 Wizard: Page 3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9468" y="1524000"/>
            <a:ext cx="381875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Java Servlet API uses the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javax.servlet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.* </a:t>
            </a:r>
            <a:r>
              <a:rPr lang="en-US" dirty="0" smtClean="0"/>
              <a:t>namespace</a:t>
            </a:r>
          </a:p>
          <a:p>
            <a:r>
              <a:rPr lang="en-US" dirty="0" smtClean="0"/>
              <a:t>It is not part of the standard Java JDK, so has to be added as an external JAR</a:t>
            </a:r>
          </a:p>
          <a:p>
            <a:r>
              <a:rPr lang="en-US" dirty="0" smtClean="0"/>
              <a:t>It is added to the </a:t>
            </a:r>
            <a:r>
              <a:rPr lang="en-US" i="1" dirty="0" smtClean="0"/>
              <a:t>build path </a:t>
            </a:r>
            <a:r>
              <a:rPr lang="en-US" dirty="0" smtClean="0"/>
              <a:t>as follows...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Servlet API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038600"/>
            <a:ext cx="7620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3733800" cy="4525963"/>
          </a:xfrm>
        </p:spPr>
        <p:txBody>
          <a:bodyPr/>
          <a:lstStyle/>
          <a:p>
            <a:r>
              <a:rPr lang="en-US" dirty="0" smtClean="0"/>
              <a:t>The servlet API JAR is vendor specific,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i.e. a J2EE server such as Tomcat provides its own servlet API JAR</a:t>
            </a:r>
          </a:p>
          <a:p>
            <a:endParaRPr lang="en-US" dirty="0" smtClean="0"/>
          </a:p>
          <a:p>
            <a:r>
              <a:rPr lang="en-US" dirty="0" smtClean="0"/>
              <a:t>Browse for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Servlet API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302" y="1524000"/>
            <a:ext cx="446271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nut 4"/>
          <p:cNvSpPr/>
          <p:nvPr/>
        </p:nvSpPr>
        <p:spPr>
          <a:xfrm>
            <a:off x="7543800" y="2133600"/>
            <a:ext cx="1219200" cy="685800"/>
          </a:xfrm>
          <a:prstGeom prst="donu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6127" y="5498068"/>
            <a:ext cx="4565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&lt;tomcat home&gt;</a:t>
            </a:r>
            <a:r>
              <a:rPr lang="en-US" sz="2000" dirty="0" smtClean="0"/>
              <a:t>/lib/servlet-api.jar</a:t>
            </a:r>
            <a:endParaRPr lang="en-US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</TotalTime>
  <Words>232</Words>
  <Application>Microsoft Office PowerPoint</Application>
  <PresentationFormat>On-screen Show (4:3)</PresentationFormat>
  <Paragraphs>37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Presentation1</vt:lpstr>
      <vt:lpstr>Web Applications in Eclipse</vt:lpstr>
      <vt:lpstr>Dynamic Web Project Wizard</vt:lpstr>
      <vt:lpstr>Dynamic Web Project Wizard</vt:lpstr>
      <vt:lpstr>Dynamic Web Project Wizard</vt:lpstr>
      <vt:lpstr>Servlet Wizard: Page 1</vt:lpstr>
      <vt:lpstr>Servlet Wizard: Page 2</vt:lpstr>
      <vt:lpstr>Servlet Wizard: Page 3</vt:lpstr>
      <vt:lpstr>The Servlet API</vt:lpstr>
      <vt:lpstr>The Servlet API</vt:lpstr>
      <vt:lpstr>Running a Web App</vt:lpstr>
      <vt:lpstr>WAR Files</vt:lpstr>
    </vt:vector>
  </TitlesOfParts>
  <Company>Partners In Health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Rowan Seymour</dc:creator>
  <cp:lastModifiedBy>Rowan Seymour</cp:lastModifiedBy>
  <cp:revision>74</cp:revision>
  <dcterms:created xsi:type="dcterms:W3CDTF">2009-05-07T15:19:39Z</dcterms:created>
  <dcterms:modified xsi:type="dcterms:W3CDTF">2009-06-02T12:25:39Z</dcterms:modified>
</cp:coreProperties>
</file>