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7" r:id="rId4"/>
    <p:sldId id="269" r:id="rId5"/>
    <p:sldId id="273" r:id="rId6"/>
    <p:sldId id="270" r:id="rId7"/>
    <p:sldId id="272" r:id="rId8"/>
    <p:sldId id="274" r:id="rId9"/>
    <p:sldId id="271" r:id="rId10"/>
    <p:sldId id="275" r:id="rId11"/>
    <p:sldId id="276" r:id="rId12"/>
    <p:sldId id="277" r:id="rId13"/>
    <p:sldId id="278" r:id="rId14"/>
    <p:sldId id="279" r:id="rId15"/>
    <p:sldId id="280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library/os-ecbu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in Eclipse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bugs the easy way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 code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5900" t="1724" r="18209" b="87931"/>
          <a:stretch>
            <a:fillRect/>
          </a:stretch>
        </p:blipFill>
        <p:spPr bwMode="auto">
          <a:xfrm>
            <a:off x="6934200" y="685800"/>
            <a:ext cx="1619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8001000" cy="375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74"/>
                <a:gridCol w="1811547"/>
                <a:gridCol w="754811"/>
                <a:gridCol w="45288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Into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current line is a method call, debugger will move to the first line of that method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current line is a method call, debugger executes method and moves to next line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 finishes</a:t>
                      </a:r>
                      <a:r>
                        <a:rPr lang="en-US" baseline="0" dirty="0" smtClean="0"/>
                        <a:t> execution of current method, and moves to line of code that called the method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to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'Rewinds' the</a:t>
                      </a:r>
                      <a:r>
                        <a:rPr lang="en-US" baseline="0" dirty="0" smtClean="0"/>
                        <a:t> program back to start of the current stack frame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66835" t="1724" r="29426" b="87931"/>
          <a:stretch>
            <a:fillRect/>
          </a:stretch>
        </p:blipFill>
        <p:spPr bwMode="auto">
          <a:xfrm>
            <a:off x="8382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69639" t="1724" r="26622" b="87931"/>
          <a:stretch>
            <a:fillRect/>
          </a:stretch>
        </p:blipFill>
        <p:spPr bwMode="auto">
          <a:xfrm>
            <a:off x="838200" y="3276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73378" t="1724" r="22883" b="87931"/>
          <a:stretch>
            <a:fillRect/>
          </a:stretch>
        </p:blipFill>
        <p:spPr bwMode="auto">
          <a:xfrm>
            <a:off x="838200" y="4191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77117" t="1724" r="19144" b="87931"/>
          <a:stretch>
            <a:fillRect/>
          </a:stretch>
        </p:blipFill>
        <p:spPr bwMode="auto">
          <a:xfrm>
            <a:off x="8382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inspect the variables within the code to see what values they have</a:t>
            </a:r>
          </a:p>
          <a:p>
            <a:r>
              <a:rPr lang="en-US" dirty="0" smtClean="0"/>
              <a:t>Hovering the mouse over a variable shows its value/members in a popup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variables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505200"/>
            <a:ext cx="5461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lists all of the variables in the current scope</a:t>
            </a:r>
          </a:p>
          <a:p>
            <a:r>
              <a:rPr lang="en-US" dirty="0" smtClean="0"/>
              <a:t>We can even change values of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variables 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3200" y="2971800"/>
            <a:ext cx="61976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471672"/>
          </a:xfrm>
        </p:spPr>
        <p:txBody>
          <a:bodyPr/>
          <a:lstStyle/>
          <a:p>
            <a:r>
              <a:rPr lang="en-US" dirty="0" smtClean="0"/>
              <a:t>Variables in the variables view can be 'watched' which means they are added to the expressions 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expressions view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2895600"/>
            <a:ext cx="63484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lists all the breakpoints in the workspace</a:t>
            </a:r>
          </a:p>
          <a:p>
            <a:r>
              <a:rPr lang="en-US" dirty="0" smtClean="0"/>
              <a:t>Makes it easy to enable and disable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edit a breakpoint's properties...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breakpoints view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2667000"/>
            <a:ext cx="634841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/>
          <a:lstStyle/>
          <a:p>
            <a:r>
              <a:rPr lang="en-US" dirty="0" smtClean="0"/>
              <a:t>This dialog lets us specify a condition for a breakpoint</a:t>
            </a:r>
          </a:p>
          <a:p>
            <a:r>
              <a:rPr lang="en-US" dirty="0" smtClean="0"/>
              <a:t>We can tell eclipse to only suspend execution when the condition is true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327119" y="1481138"/>
            <a:ext cx="4131082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http://www.ibm.com/developerworks/library/os-ecbug/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848600" cy="4525963"/>
          </a:xfrm>
        </p:spPr>
        <p:txBody>
          <a:bodyPr/>
          <a:lstStyle/>
          <a:p>
            <a:r>
              <a:rPr lang="en-US" dirty="0" smtClean="0"/>
              <a:t>It's an error, fault or mistake in a computer program</a:t>
            </a:r>
          </a:p>
          <a:p>
            <a:r>
              <a:rPr lang="en-US" dirty="0" smtClean="0"/>
              <a:t>Lots of different things cause bugs...</a:t>
            </a:r>
          </a:p>
          <a:p>
            <a:pPr lvl="1"/>
            <a:r>
              <a:rPr lang="en-US" dirty="0" smtClean="0"/>
              <a:t>Syntax errors (e.g. using '=' instead of '==')</a:t>
            </a:r>
          </a:p>
          <a:p>
            <a:pPr lvl="1"/>
            <a:r>
              <a:rPr lang="en-US" dirty="0" smtClean="0"/>
              <a:t>Logical errors (e.g. infinite loops)</a:t>
            </a:r>
          </a:p>
          <a:p>
            <a:pPr lvl="1"/>
            <a:r>
              <a:rPr lang="en-US" dirty="0" smtClean="0"/>
              <a:t>Mathematical operations leading to arithmetic overflow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Null pointers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bugs?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U2QRYMA0\MCj043802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114800"/>
            <a:ext cx="2133600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fill our programs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Even better we can put lots of DEBUG and TRACE level logging messages into our code</a:t>
            </a:r>
          </a:p>
          <a:p>
            <a:endParaRPr lang="en-US" dirty="0" smtClean="0"/>
          </a:p>
          <a:p>
            <a:r>
              <a:rPr lang="en-US" dirty="0" smtClean="0"/>
              <a:t>Problem with debugging this way is that code becomes bloated with logging messages</a:t>
            </a:r>
          </a:p>
          <a:p>
            <a:r>
              <a:rPr lang="en-US" dirty="0" smtClean="0"/>
              <a:t>Lots of work to write logging messages that display the values of all relevant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find them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QI1VS20N\MCj043382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048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languages such as Java allow applications to be run in a </a:t>
            </a:r>
            <a:r>
              <a:rPr lang="en-US" i="1" dirty="0" smtClean="0"/>
              <a:t>debug</a:t>
            </a:r>
            <a:r>
              <a:rPr lang="en-US" dirty="0" smtClean="0"/>
              <a:t> mode</a:t>
            </a:r>
          </a:p>
          <a:p>
            <a:r>
              <a:rPr lang="en-US" dirty="0" smtClean="0"/>
              <a:t>This means we can watch each statement being executed, and verify that the code is functioning as we intended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243071"/>
          </a:xfrm>
        </p:spPr>
        <p:txBody>
          <a:bodyPr/>
          <a:lstStyle/>
          <a:p>
            <a:r>
              <a:rPr lang="en-US" dirty="0" smtClean="0"/>
              <a:t>To launch a web application or servlet in debug mode, right-click on it and choose </a:t>
            </a:r>
            <a:r>
              <a:rPr lang="en-US" i="1" dirty="0" smtClean="0"/>
              <a:t>Debug As </a:t>
            </a:r>
            <a:r>
              <a:rPr lang="en-US" dirty="0" smtClean="0"/>
              <a:t>→ </a:t>
            </a:r>
            <a:r>
              <a:rPr lang="en-US" i="1" dirty="0" smtClean="0"/>
              <a:t>Debug on Server</a:t>
            </a:r>
          </a:p>
          <a:p>
            <a:r>
              <a:rPr lang="en-US" dirty="0" smtClean="0"/>
              <a:t>Or switch the server into debug mode...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web applications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429000"/>
            <a:ext cx="63119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562600" y="3657600"/>
            <a:ext cx="990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09672"/>
          </a:xfrm>
        </p:spPr>
        <p:txBody>
          <a:bodyPr/>
          <a:lstStyle/>
          <a:p>
            <a:r>
              <a:rPr lang="en-US" dirty="0" smtClean="0"/>
              <a:t>These are markers which tell the JVM to pause the program's execution</a:t>
            </a:r>
          </a:p>
          <a:p>
            <a:r>
              <a:rPr lang="en-US" dirty="0" smtClean="0"/>
              <a:t>While the program is paused, we can inspect the values of variables to see if the code is working as we intended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62400"/>
            <a:ext cx="67675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90672"/>
          </a:xfrm>
        </p:spPr>
        <p:txBody>
          <a:bodyPr/>
          <a:lstStyle/>
          <a:p>
            <a:r>
              <a:rPr lang="en-US" dirty="0" smtClean="0"/>
              <a:t>When Eclipse hits a breakpoint, it will: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pen the Debug perspective (optional)</a:t>
            </a:r>
          </a:p>
          <a:p>
            <a:pPr lvl="1"/>
            <a:r>
              <a:rPr lang="en-US" dirty="0" smtClean="0"/>
              <a:t>Highlight the current 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2971800"/>
            <a:ext cx="82407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debug view lists the threads being debugged. It tells us:</a:t>
            </a:r>
          </a:p>
          <a:p>
            <a:pPr lvl="1"/>
            <a:r>
              <a:rPr lang="en-US" dirty="0" smtClean="0"/>
              <a:t>Which thread reached the breakpoint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call stack </a:t>
            </a:r>
            <a:r>
              <a:rPr lang="en-US" dirty="0" smtClean="0"/>
              <a:t>of that thread - i.e. it's history of method calls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debug 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3683000"/>
            <a:ext cx="8151813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debug view also provides controls to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esume the program execution</a:t>
            </a:r>
          </a:p>
          <a:p>
            <a:pPr lvl="1"/>
            <a:r>
              <a:rPr lang="en-US" dirty="0" smtClean="0"/>
              <a:t>Stop the program (i.e. end execution / debugging)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tep through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execution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3683000"/>
            <a:ext cx="8151813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4419600" y="3505200"/>
            <a:ext cx="33528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510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Presentation1</vt:lpstr>
      <vt:lpstr>Debugging in Eclipse</vt:lpstr>
      <vt:lpstr>What are bugs?</vt:lpstr>
      <vt:lpstr>Ways to find them</vt:lpstr>
      <vt:lpstr>Debugging</vt:lpstr>
      <vt:lpstr>Debugging web applications</vt:lpstr>
      <vt:lpstr>Breakpoints</vt:lpstr>
      <vt:lpstr>Breakpoints</vt:lpstr>
      <vt:lpstr>The debug view</vt:lpstr>
      <vt:lpstr>Controlling execution</vt:lpstr>
      <vt:lpstr>Stepping through code</vt:lpstr>
      <vt:lpstr>Inspecting variables</vt:lpstr>
      <vt:lpstr>The variables view</vt:lpstr>
      <vt:lpstr>The expressions view</vt:lpstr>
      <vt:lpstr>The breakpoints view</vt:lpstr>
      <vt:lpstr>Breakpoint properties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108</cp:revision>
  <dcterms:created xsi:type="dcterms:W3CDTF">2009-05-07T15:19:39Z</dcterms:created>
  <dcterms:modified xsi:type="dcterms:W3CDTF">2009-07-09T09:28:33Z</dcterms:modified>
</cp:coreProperties>
</file>