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8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C2F3-E69C-4667-B805-9C842B3ECA43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4424F-565C-4439-898E-DDDD6607E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4424F-565C-4439-898E-DDDD6607E0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and 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away from </a:t>
            </a:r>
            <a:r>
              <a:rPr lang="en-US" dirty="0" err="1" smtClean="0"/>
              <a:t>scriplets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requires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useBean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getProperty</a:t>
            </a:r>
            <a:r>
              <a:rPr lang="en-US" dirty="0" smtClean="0"/>
              <a:t> actions,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attribute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530" y="2590800"/>
            <a:ext cx="83002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&lt;p&gt;Result is: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&lt;%= ((User)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62271"/>
            <a:ext cx="8318303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&lt;p&gt;Result is: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class="User" scope="request" /&gt;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property="name"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14800" y="37338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/>
              <a:t> action requires that the object be a "Java Bean", i.e.</a:t>
            </a:r>
          </a:p>
          <a:p>
            <a:pPr lvl="1"/>
            <a:r>
              <a:rPr lang="en-US" dirty="0" smtClean="0"/>
              <a:t>It must have a </a:t>
            </a:r>
            <a:r>
              <a:rPr lang="en-US" i="1" dirty="0" smtClean="0"/>
              <a:t>public default (no </a:t>
            </a:r>
            <a:r>
              <a:rPr lang="en-US" i="1" dirty="0" err="1" smtClean="0"/>
              <a:t>arg</a:t>
            </a:r>
            <a:r>
              <a:rPr lang="en-US" i="1" dirty="0" smtClean="0"/>
              <a:t>) constructor</a:t>
            </a:r>
          </a:p>
          <a:p>
            <a:pPr lvl="1"/>
            <a:r>
              <a:rPr lang="en-US" dirty="0" smtClean="0"/>
              <a:t>It's properties must be exposed using </a:t>
            </a:r>
            <a:r>
              <a:rPr lang="en-US" i="1" dirty="0" smtClean="0"/>
              <a:t>getters and setters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Enterprise Java Beans (EJB) are a little different and those must also be </a:t>
            </a:r>
            <a:r>
              <a:rPr lang="en-US" i="1" dirty="0" err="1" smtClean="0"/>
              <a:t>serializable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QI1VS20N\MCj021552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929303"/>
            <a:ext cx="3094037" cy="1623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474887"/>
            <a:ext cx="5181600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438400" y="2417802"/>
            <a:ext cx="9144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646402"/>
            <a:ext cx="2451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creates a writable </a:t>
            </a:r>
          </a:p>
          <a:p>
            <a:r>
              <a:rPr lang="en-US" sz="2000" dirty="0" smtClean="0"/>
              <a:t>property</a:t>
            </a:r>
          </a:p>
          <a:p>
            <a:r>
              <a:rPr lang="en-US" sz="2000" dirty="0" smtClean="0"/>
              <a:t>called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438400" y="4246602"/>
            <a:ext cx="9144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094202"/>
            <a:ext cx="2452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creates a </a:t>
            </a:r>
            <a:r>
              <a:rPr lang="en-US" sz="2000" dirty="0" err="1" smtClean="0"/>
              <a:t>readonly</a:t>
            </a:r>
            <a:endParaRPr lang="en-US" sz="2000" dirty="0" smtClean="0"/>
          </a:p>
          <a:p>
            <a:r>
              <a:rPr lang="en-US" sz="2000" dirty="0" smtClean="0"/>
              <a:t>property</a:t>
            </a:r>
          </a:p>
          <a:p>
            <a:r>
              <a:rPr lang="en-US" sz="2000" dirty="0" smtClean="0"/>
              <a:t>called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age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438400" y="5385137"/>
            <a:ext cx="9144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38811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booleans</a:t>
            </a:r>
            <a:r>
              <a:rPr lang="en-US" sz="2000" dirty="0" smtClean="0"/>
              <a:t> 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sz="2000" dirty="0" smtClean="0"/>
              <a:t>instead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032" y="1447800"/>
            <a:ext cx="237436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These must use the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proper syntax 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actions are better than scripting, but </a:t>
            </a:r>
            <a:r>
              <a:rPr lang="en-US" i="1" dirty="0" smtClean="0"/>
              <a:t>Expression Language (EL) </a:t>
            </a:r>
            <a:r>
              <a:rPr lang="en-US" dirty="0" smtClean="0"/>
              <a:t>can really simplify our JSPs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Expression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530" y="3248799"/>
            <a:ext cx="83002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&lt;p&gt;Result is: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&lt;%= ((User)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5020270"/>
            <a:ext cx="252825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&lt;p&gt;Result is: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${curUser.name}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14800" y="4391799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EL expressions are always given in curly braces, preceded by a dollar sign, i.e.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thing in an expression must be one of two things:</a:t>
            </a:r>
          </a:p>
          <a:p>
            <a:pPr lvl="1"/>
            <a:r>
              <a:rPr lang="en-US" dirty="0" smtClean="0"/>
              <a:t>An attribute (in page, request, session or application scope)</a:t>
            </a:r>
          </a:p>
          <a:p>
            <a:pPr lvl="1"/>
            <a:r>
              <a:rPr lang="en-US" dirty="0" smtClean="0"/>
              <a:t>An implicit object (not the same implicit objects available to </a:t>
            </a:r>
            <a:r>
              <a:rPr lang="en-US" dirty="0" err="1" smtClean="0"/>
              <a:t>scriptlets</a:t>
            </a:r>
            <a:r>
              <a:rPr lang="en-US" dirty="0" smtClean="0"/>
              <a:t>!)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539425"/>
            <a:ext cx="388760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.name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848100" y="2705100"/>
            <a:ext cx="457200" cy="1600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/>
          <a:lstStyle/>
          <a:p>
            <a:r>
              <a:rPr lang="en-US" dirty="0" smtClean="0"/>
              <a:t>Its always a single expression - not statements</a:t>
            </a:r>
          </a:p>
          <a:p>
            <a:r>
              <a:rPr lang="en-US" dirty="0" smtClean="0"/>
              <a:t>It has two methods for accessing object properties</a:t>
            </a:r>
          </a:p>
          <a:p>
            <a:pPr lvl="1"/>
            <a:r>
              <a:rPr lang="en-US" dirty="0" smtClean="0"/>
              <a:t>Dot (.) operator</a:t>
            </a:r>
          </a:p>
          <a:p>
            <a:pPr lvl="1"/>
            <a:r>
              <a:rPr lang="en-US" dirty="0" smtClean="0"/>
              <a:t>[ ]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is not Java!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67535"/>
            <a:ext cx="294984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567535"/>
            <a:ext cx="350288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["name"]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465540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neater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3359" y="2590800"/>
            <a:ext cx="294984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112509" y="2762250"/>
            <a:ext cx="533400" cy="1257300"/>
          </a:xfrm>
          <a:prstGeom prst="leftBrace">
            <a:avLst>
              <a:gd name="adj1" fmla="val 33799"/>
              <a:gd name="adj2" fmla="val 133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312659" y="3009900"/>
            <a:ext cx="533400" cy="762000"/>
          </a:xfrm>
          <a:prstGeom prst="leftBrace">
            <a:avLst>
              <a:gd name="adj1" fmla="val 21971"/>
              <a:gd name="adj2" fmla="val 8309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3817203"/>
            <a:ext cx="23695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Must be a </a:t>
            </a:r>
            <a:r>
              <a:rPr lang="en-US" sz="2400" b="1" dirty="0" smtClean="0"/>
              <a:t>Map</a:t>
            </a:r>
            <a:endParaRPr lang="en-US" sz="2400" dirty="0" smtClean="0"/>
          </a:p>
          <a:p>
            <a:r>
              <a:rPr lang="en-US" sz="2400" dirty="0" smtClean="0"/>
              <a:t>or a </a:t>
            </a:r>
            <a:r>
              <a:rPr lang="en-US" sz="2400" b="1" dirty="0" smtClean="0"/>
              <a:t>Bean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3810000"/>
            <a:ext cx="152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Map key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67400" y="3810000"/>
            <a:ext cx="23548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Bean </a:t>
            </a:r>
            <a:r>
              <a:rPr lang="en-US" sz="2400" b="1" dirty="0" smtClean="0"/>
              <a:t>property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810000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5105400"/>
            <a:ext cx="265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curUser.get</a:t>
            </a:r>
            <a:r>
              <a:rPr lang="en-US" sz="2000" dirty="0" smtClean="0"/>
              <a:t>("name")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5105400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curUser.getName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29894" y="4686300"/>
            <a:ext cx="532606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96894" y="4685506"/>
            <a:ext cx="532606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449580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449580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 ]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286000"/>
            <a:ext cx="350288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["name"]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790950" y="2457450"/>
            <a:ext cx="533400" cy="1257300"/>
          </a:xfrm>
          <a:prstGeom prst="leftBrace">
            <a:avLst>
              <a:gd name="adj1" fmla="val 33799"/>
              <a:gd name="adj2" fmla="val 2867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5181600" y="2590800"/>
            <a:ext cx="533400" cy="990600"/>
          </a:xfrm>
          <a:prstGeom prst="leftBrace">
            <a:avLst>
              <a:gd name="adj1" fmla="val 21971"/>
              <a:gd name="adj2" fmla="val 6924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505200"/>
            <a:ext cx="20574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 a...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Map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Bean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Array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List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505200"/>
            <a:ext cx="3657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 a...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Map key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Bean property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Array index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List index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also evaluate attributes as keys, e.g. if we have something like...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in the servlet, then we can use it in EL...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it allows nested expressions,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 ]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772" y="3957935"/>
            <a:ext cx="36872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curProp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5334000"/>
            <a:ext cx="460895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userProps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647890"/>
            <a:ext cx="64008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curProp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"name");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these are different to JSP's implicit objects!</a:t>
            </a:r>
          </a:p>
          <a:p>
            <a:r>
              <a:rPr lang="en-US" dirty="0" smtClean="0"/>
              <a:t>By default, EL searches in all scopes for an attribute name, but we can specify a scope with the following implicit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implicit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114800"/>
          <a:ext cx="647700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pageScope</a:t>
                      </a:r>
                      <a:endParaRPr 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requestScope</a:t>
                      </a:r>
                      <a:endParaRPr 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sessionScope</a:t>
                      </a:r>
                      <a:endParaRPr 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applicationScope</a:t>
                      </a:r>
                      <a:endParaRPr 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HTML web pages entirely within servlet classes is difficult</a:t>
            </a:r>
          </a:p>
          <a:p>
            <a:r>
              <a:rPr lang="en-US" dirty="0" smtClean="0"/>
              <a:t>JSPs make life easier because Java code can put inside HTML</a:t>
            </a:r>
          </a:p>
          <a:p>
            <a:r>
              <a:rPr lang="en-US" dirty="0" smtClean="0"/>
              <a:t>But this still mixes the business logic and the presentation!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Scriptless</a:t>
            </a:r>
            <a:r>
              <a:rPr lang="en-US" dirty="0" smtClean="0"/>
              <a:t> JSPs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request parameter,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/>
              <a:t>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request parameter can have multiple values,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paramValues</a:t>
            </a:r>
            <a:r>
              <a:rPr lang="en-US" dirty="0" smtClean="0"/>
              <a:t>, e.g.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implicit objects: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14490"/>
            <a:ext cx="70104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&lt;input type="text" name="username" /&gt;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743200"/>
            <a:ext cx="70104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.username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43400"/>
            <a:ext cx="701040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&lt;input type="checkbox" name="roles" value="admin" 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&lt;input type="checkbox" name="roles" value="visitor"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181600"/>
            <a:ext cx="70104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paramValues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.roles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paramValues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.roles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[1]}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owan\AppData\Local\Microsoft\Windows\Temporary Internet Files\Content.IE5\OGJX8C8T\MCj043627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191000"/>
            <a:ext cx="2286000" cy="2286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makes working with cookies easy compared to </a:t>
            </a:r>
            <a:r>
              <a:rPr lang="en-US" dirty="0" err="1" smtClean="0"/>
              <a:t>scriplets</a:t>
            </a:r>
            <a:r>
              <a:rPr lang="en-US" dirty="0" smtClean="0"/>
              <a:t>, e.g.</a:t>
            </a:r>
          </a:p>
          <a:p>
            <a:pPr lvl="1"/>
            <a:r>
              <a:rPr lang="en-US" dirty="0" smtClean="0"/>
              <a:t>To get a cookie by name in a </a:t>
            </a:r>
            <a:r>
              <a:rPr lang="en-US" dirty="0" err="1" smtClean="0"/>
              <a:t>scriptlet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in EL....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implicit objects: cookies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6781800" cy="163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&lt;%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Cookie[] cookies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request.getCookies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(Cookie c : cookies)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c.getName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().equals("username"))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c.getValue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5238690"/>
            <a:ext cx="50292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cookie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.username.value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EL implicit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30703"/>
          <a:ext cx="8153400" cy="487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89"/>
                <a:gridCol w="5284611"/>
              </a:tblGrid>
              <a:tr h="478015">
                <a:tc>
                  <a:txBody>
                    <a:bodyPr/>
                    <a:lstStyle/>
                    <a:p>
                      <a:r>
                        <a:rPr lang="en-US" dirty="0" smtClean="0"/>
                        <a:t>Name(s)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Desciption</a:t>
                      </a:r>
                      <a:endParaRPr lang="en-US" dirty="0"/>
                    </a:p>
                  </a:txBody>
                  <a:tcPr/>
                </a:tc>
              </a:tr>
              <a:tr h="153226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pageScope</a:t>
                      </a:r>
                      <a:endParaRPr lang="en-US" sz="20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requestScope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sessionScope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applicationScope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Maps of attributes in each scope</a:t>
                      </a:r>
                      <a:endParaRPr lang="en-US" sz="2000" dirty="0"/>
                    </a:p>
                  </a:txBody>
                  <a:tcPr/>
                </a:tc>
              </a:tr>
              <a:tr h="82506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param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paramValues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Maps of request parameters (i.e. GET and POST parameters)</a:t>
                      </a:r>
                      <a:endParaRPr lang="en-US" sz="2000" dirty="0"/>
                    </a:p>
                  </a:txBody>
                  <a:tcPr/>
                </a:tc>
              </a:tr>
              <a:tr h="8250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header</a:t>
                      </a:r>
                    </a:p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headerValues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Maps of</a:t>
                      </a:r>
                      <a:r>
                        <a:rPr lang="en-US" sz="2000" baseline="0" dirty="0" smtClean="0"/>
                        <a:t> request headers</a:t>
                      </a:r>
                      <a:endParaRPr lang="en-US" sz="2000" dirty="0"/>
                    </a:p>
                  </a:txBody>
                  <a:tcPr/>
                </a:tc>
              </a:tr>
              <a:tr h="47801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cookie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 of</a:t>
                      </a:r>
                      <a:r>
                        <a:rPr lang="en-US" sz="2000" baseline="0" dirty="0" smtClean="0"/>
                        <a:t> cookies</a:t>
                      </a:r>
                      <a:endParaRPr lang="en-US" sz="2000" dirty="0"/>
                    </a:p>
                  </a:txBody>
                  <a:tcPr/>
                </a:tc>
              </a:tr>
              <a:tr h="73166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pageContext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actual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pageContext</a:t>
                      </a:r>
                      <a:r>
                        <a:rPr lang="en-US" sz="2000" baseline="0" dirty="0" smtClean="0"/>
                        <a:t> object - for accessing anything!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EL is not for your business logic - that should be in the controller or model</a:t>
            </a:r>
          </a:p>
          <a:p>
            <a:r>
              <a:rPr lang="en-US" dirty="0" smtClean="0"/>
              <a:t>But it does have some operators to provide basic functionality, like...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276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019800" y="5715000"/>
            <a:ext cx="2514600" cy="685800"/>
          </a:xfrm>
          <a:prstGeom prst="wedgeRoundRectCallout">
            <a:avLst>
              <a:gd name="adj1" fmla="val -23394"/>
              <a:gd name="adj2" fmla="val -8210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 has alternatives for some operators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 operators...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71704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905000"/>
                <a:gridCol w="1752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581400"/>
          <a:ext cx="647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/>
                <a:gridCol w="1905000"/>
                <a:gridCol w="1752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Comparative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designers don't want to worry about things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NullPointerExceptions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Even if an attribute doesn't exist</a:t>
            </a:r>
          </a:p>
          <a:p>
            <a:pPr lvl="1"/>
            <a:r>
              <a:rPr lang="en-US" dirty="0" smtClean="0"/>
              <a:t>EL displays nothing instead of an exception</a:t>
            </a:r>
          </a:p>
          <a:p>
            <a:pPr lvl="1"/>
            <a:r>
              <a:rPr lang="en-US" dirty="0" smtClean="0"/>
              <a:t>If its used in an arithmetic expression it treats it as zero</a:t>
            </a:r>
          </a:p>
          <a:p>
            <a:r>
              <a:rPr lang="en-US" dirty="0" smtClean="0"/>
              <a:t>If you divide by zero using EL you get infinity instead of an exception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is null friendly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requires the person designing the web page to understand Java</a:t>
            </a:r>
          </a:p>
          <a:p>
            <a:r>
              <a:rPr lang="en-US" dirty="0" smtClean="0"/>
              <a:t>Makes it very difficult to use a WYSIWYG editor</a:t>
            </a:r>
          </a:p>
          <a:p>
            <a:r>
              <a:rPr lang="en-US" dirty="0" smtClean="0"/>
              <a:t>Makes it harder to update the design of the 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scriptless</a:t>
            </a:r>
            <a:r>
              <a:rPr lang="en-US" dirty="0" smtClean="0"/>
              <a:t> JSPs?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architecture which separates</a:t>
            </a:r>
          </a:p>
          <a:p>
            <a:pPr lvl="1"/>
            <a:r>
              <a:rPr lang="en-US" dirty="0" smtClean="0"/>
              <a:t>the data (model)</a:t>
            </a:r>
          </a:p>
          <a:p>
            <a:pPr lvl="1"/>
            <a:r>
              <a:rPr lang="en-US" dirty="0" smtClean="0"/>
              <a:t>the business logic (controller)</a:t>
            </a:r>
          </a:p>
          <a:p>
            <a:pPr lvl="1"/>
            <a:r>
              <a:rPr lang="en-US" dirty="0" smtClean="0"/>
              <a:t>the presentation (view)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3810000"/>
            <a:ext cx="19050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Classes, DB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38100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err="1" smtClean="0"/>
              <a:t>Servlets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3810000"/>
            <a:ext cx="19050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JSPs</a:t>
            </a:r>
            <a:endParaRPr lang="en-US" i="1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44577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rot="10800000">
            <a:off x="2819400" y="44577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181600" y="4724400"/>
            <a:ext cx="1447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detail...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981200"/>
            <a:ext cx="19050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Helper Classes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19812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Servlet classes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6858000" y="1981200"/>
            <a:ext cx="18288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JSPs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953000" y="2628900"/>
            <a:ext cx="1905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rot="10800000">
            <a:off x="2286000" y="26289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4" idx="0"/>
            <a:endCxn id="5" idx="2"/>
          </p:cNvCxnSpPr>
          <p:nvPr/>
        </p:nvCxnSpPr>
        <p:spPr>
          <a:xfrm rot="16200000" flipV="1">
            <a:off x="4229100" y="3048000"/>
            <a:ext cx="144780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3810000"/>
            <a:ext cx="1079142" cy="36933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2"/>
            <a:endCxn id="34" idx="0"/>
          </p:cNvCxnSpPr>
          <p:nvPr/>
        </p:nvCxnSpPr>
        <p:spPr>
          <a:xfrm rot="5400000">
            <a:off x="6115050" y="3067050"/>
            <a:ext cx="1447800" cy="18669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600" y="3810000"/>
            <a:ext cx="1250663" cy="36933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57800" y="2450068"/>
            <a:ext cx="1298753" cy="36933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controller receives the request from the client</a:t>
            </a:r>
          </a:p>
          <a:p>
            <a:r>
              <a:rPr lang="en-US" dirty="0" smtClean="0"/>
              <a:t>Parameters are read from the request</a:t>
            </a:r>
          </a:p>
          <a:p>
            <a:r>
              <a:rPr lang="en-US" dirty="0" smtClean="0"/>
              <a:t>Model classes used for any business logic</a:t>
            </a:r>
          </a:p>
          <a:p>
            <a:r>
              <a:rPr lang="en-US" dirty="0" smtClean="0"/>
              <a:t>Controller doesn't return any HTML</a:t>
            </a:r>
          </a:p>
          <a:p>
            <a:r>
              <a:rPr lang="en-US" dirty="0" smtClean="0"/>
              <a:t>JSP creates the response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53000" y="16764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parameters from request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28956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the model classes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53000" y="41148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attributes on request or session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53340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request to JSP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579576" y="25908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79576" y="38100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79576" y="50292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owan\AppData\Local\Microsoft\Windows\Temporary Internet Files\Content.IE5\OGJX8C8T\MPj043923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467600" y="345831"/>
            <a:ext cx="1219200" cy="1000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466433"/>
            <a:ext cx="8824852" cy="280076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String name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("name");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String password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("password");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User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Security.login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(name, password);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curUser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user);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view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("/login.jsp");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view.forward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(request, response);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800" y="17712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7400" y="23808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800" y="29142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95800" y="37524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582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582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5820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58200" y="6248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4196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Gets parameters from the 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851" y="5029200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Consults the model for any business logic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056" y="563880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Sets attributes to be used by view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27001" y="624840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Forwards the request to the view</a:t>
            </a:r>
            <a:endParaRPr lang="en-US" dirty="0"/>
          </a:p>
        </p:txBody>
      </p:sp>
      <p:pic>
        <p:nvPicPr>
          <p:cNvPr id="20" name="Picture 2" descr="C:\Users\Rowan\AppData\Local\Microsoft\Windows\Temporary Internet Files\Content.IE5\OGJX8C8T\MPj043923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67600" y="345831"/>
            <a:ext cx="1219200" cy="1000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JSP can now return an HTML response using the attributes set by the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this still requires Java code, which might be quite complex if we need to generate something like a table of results</a:t>
            </a:r>
          </a:p>
          <a:p>
            <a:r>
              <a:rPr lang="en-US" dirty="0" smtClean="0"/>
              <a:t>One alternative to this is...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330" y="2590800"/>
            <a:ext cx="776687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&lt;p&gt;Result is: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&lt;%= ((User)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("user")).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Rowan\AppData\Local\Microsoft\Windows\Temporary Internet Files\Content.IE5\OGJX8C8T\MPj04386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0526" y="363386"/>
            <a:ext cx="1510074" cy="1008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server side tags which we can use instead of </a:t>
            </a:r>
            <a:r>
              <a:rPr lang="en-US" dirty="0" err="1" smtClean="0"/>
              <a:t>scriptlets</a:t>
            </a:r>
            <a:r>
              <a:rPr lang="en-US" dirty="0" smtClean="0"/>
              <a:t>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Tags in the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namespace are called </a:t>
            </a:r>
            <a:r>
              <a:rPr lang="en-US" i="1" dirty="0" smtClean="0"/>
              <a:t>standard actions</a:t>
            </a:r>
          </a:p>
          <a:p>
            <a:r>
              <a:rPr lang="en-US" dirty="0" smtClean="0"/>
              <a:t>Other tags are called </a:t>
            </a:r>
            <a:r>
              <a:rPr lang="en-US" i="1" dirty="0" smtClean="0"/>
              <a:t>custom actions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9103" y="2602468"/>
            <a:ext cx="473398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page="header.jsp"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200400"/>
            <a:ext cx="4871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="name" value="Guest"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304800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&lt; ☺/&gt;</a:t>
            </a:r>
            <a:endParaRPr lang="en-US" sz="60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1207</Words>
  <Application>Microsoft Office PowerPoint</Application>
  <PresentationFormat>On-screen Show (4:3)</PresentationFormat>
  <Paragraphs>310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Presentation1</vt:lpstr>
      <vt:lpstr>MVC and EL</vt:lpstr>
      <vt:lpstr>Scriptless JSPs</vt:lpstr>
      <vt:lpstr>Why scriptless JSPs?</vt:lpstr>
      <vt:lpstr>Model-view-controller</vt:lpstr>
      <vt:lpstr>In more detail...</vt:lpstr>
      <vt:lpstr>The Controller</vt:lpstr>
      <vt:lpstr>The Controller</vt:lpstr>
      <vt:lpstr>The View</vt:lpstr>
      <vt:lpstr>Actions</vt:lpstr>
      <vt:lpstr>Displaying attribute properties</vt:lpstr>
      <vt:lpstr>Java Beans</vt:lpstr>
      <vt:lpstr>Bean properties</vt:lpstr>
      <vt:lpstr>Introducing Expression Language</vt:lpstr>
      <vt:lpstr>EL Syntax</vt:lpstr>
      <vt:lpstr>EL is not Java!</vt:lpstr>
      <vt:lpstr>Dot operator</vt:lpstr>
      <vt:lpstr>[ ] operator</vt:lpstr>
      <vt:lpstr>[ ] operator</vt:lpstr>
      <vt:lpstr>EL implicit objects</vt:lpstr>
      <vt:lpstr>EL implicit objects: parameters</vt:lpstr>
      <vt:lpstr>EL implicit objects: cookies</vt:lpstr>
      <vt:lpstr>Summary of EL implicit objects</vt:lpstr>
      <vt:lpstr>EL operators</vt:lpstr>
      <vt:lpstr>More EL operators...</vt:lpstr>
      <vt:lpstr>EL is null friendly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150</cp:revision>
  <dcterms:created xsi:type="dcterms:W3CDTF">2009-05-07T15:19:39Z</dcterms:created>
  <dcterms:modified xsi:type="dcterms:W3CDTF">2009-06-08T13:29:57Z</dcterms:modified>
</cp:coreProperties>
</file>