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64" r:id="rId8"/>
    <p:sldId id="266" r:id="rId9"/>
    <p:sldId id="272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ee/reference/tutorials/" TargetMode="External"/><Relationship Id="rId2" Type="http://schemas.openxmlformats.org/officeDocument/2006/relationships/hyperlink" Target="http://java.sun.com/products/servlet/Filt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Intercepting all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one filter's URL mapping may match the request URL</a:t>
            </a:r>
          </a:p>
          <a:p>
            <a:r>
              <a:rPr lang="en-US" dirty="0" smtClean="0"/>
              <a:t>This is called filter chaining</a:t>
            </a:r>
          </a:p>
          <a:p>
            <a:r>
              <a:rPr lang="en-US" dirty="0" smtClean="0"/>
              <a:t>The order in which the </a:t>
            </a:r>
            <a:r>
              <a:rPr lang="en-US" b="1" dirty="0" smtClean="0"/>
              <a:t>filter mappings </a:t>
            </a:r>
            <a:r>
              <a:rPr lang="en-US" dirty="0" smtClean="0"/>
              <a:t>appear in the DD is the order in which the filters are 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4196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7620000" y="4419600"/>
            <a:ext cx="990600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Servlet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819401" y="4267200"/>
            <a:ext cx="533399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Filter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2600" y="4648200"/>
            <a:ext cx="1066801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752601" y="5181600"/>
            <a:ext cx="1066803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8971" y="4495800"/>
            <a:ext cx="59182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REQ.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5029200"/>
            <a:ext cx="64793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RESP.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419601" y="4267200"/>
            <a:ext cx="533399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Filter</a:t>
            </a:r>
            <a:endParaRPr lang="en-US" sz="16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52800" y="4648200"/>
            <a:ext cx="1066801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3352801" y="5181600"/>
            <a:ext cx="1066803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99171" y="4495800"/>
            <a:ext cx="59182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REQ.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5029200"/>
            <a:ext cx="64793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RESP.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6019801" y="4267200"/>
            <a:ext cx="533399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Filter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53000" y="4648200"/>
            <a:ext cx="1066801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4953001" y="5181600"/>
            <a:ext cx="1066803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99371" y="4495800"/>
            <a:ext cx="59182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REQ.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181600" y="5029200"/>
            <a:ext cx="64793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RESP.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553196" y="4648200"/>
            <a:ext cx="1066801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6553197" y="5181600"/>
            <a:ext cx="1066803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99567" y="4495800"/>
            <a:ext cx="59182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REQ.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781796" y="5029200"/>
            <a:ext cx="64793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414271"/>
          </a:xfrm>
        </p:spPr>
        <p:txBody>
          <a:bodyPr/>
          <a:lstStyle/>
          <a:p>
            <a:r>
              <a:rPr lang="en-US" dirty="0" smtClean="0"/>
              <a:t>The servlet itself is part of the chain</a:t>
            </a:r>
          </a:p>
          <a:p>
            <a:r>
              <a:rPr lang="en-US" dirty="0" smtClean="0"/>
              <a:t>Filters act independently - they don't know what other filters are in the chain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028890"/>
            <a:ext cx="1676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doFilter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chain.doFilter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3028890"/>
            <a:ext cx="1676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doFilter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chain.doFilter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76400" y="3257490"/>
            <a:ext cx="1066800" cy="7620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676400" y="4095690"/>
            <a:ext cx="106680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029200" y="3028890"/>
            <a:ext cx="1676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doFilter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chain.doFilter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14800" y="3257490"/>
            <a:ext cx="1066800" cy="7620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114800" y="4095692"/>
            <a:ext cx="1066800" cy="6857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467600" y="3028890"/>
            <a:ext cx="1524000" cy="2133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doGet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r>
              <a:rPr lang="en-US" sz="1400" dirty="0" smtClean="0"/>
              <a:t>  // Generate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53200" y="3486090"/>
            <a:ext cx="1066800" cy="5334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6553200" y="4095690"/>
            <a:ext cx="10668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" y="539109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 #1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539109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 #2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539109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 #3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747979" y="5391090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Servlet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creates a kind of filter stack..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Filter #1 processes the request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Filter #2 processes the request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Filter #3 processes the request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Servlet processes the request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Servlet generates the response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Filter #3 processes the response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Filter #2 processes the response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Filter #1 processes the response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simple: process the request and then pass it to the chain...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request filter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74191"/>
            <a:ext cx="7543800" cy="32932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TestFilter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Filter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response,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FilterChain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chain)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throws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SuperWebLogger.recordRequest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(request);    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chain.doFilter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(request, response);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5105400"/>
            <a:ext cx="3124200" cy="1066800"/>
          </a:xfrm>
          <a:prstGeom prst="wedgeRoundRectCallout">
            <a:avLst>
              <a:gd name="adj1" fmla="val -46803"/>
              <a:gd name="adj2" fmla="val -702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filter </a:t>
            </a:r>
            <a:r>
              <a:rPr lang="en-US" dirty="0" smtClean="0"/>
              <a:t>doesn't know or care if they are more filters in the chain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3733800"/>
            <a:ext cx="2362200" cy="1676400"/>
          </a:xfrm>
          <a:prstGeom prst="wedgeRoundRectCallout">
            <a:avLst>
              <a:gd name="adj1" fmla="val -64586"/>
              <a:gd name="adj2" fmla="val -225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something with the request, the response hasn't yet been generated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096000" cy="4525963"/>
          </a:xfrm>
        </p:spPr>
        <p:txBody>
          <a:bodyPr/>
          <a:lstStyle/>
          <a:p>
            <a:r>
              <a:rPr lang="en-US" dirty="0" smtClean="0"/>
              <a:t>Unfortunately these are not so simple because ...</a:t>
            </a:r>
          </a:p>
          <a:p>
            <a:r>
              <a:rPr lang="en-US" dirty="0" smtClean="0"/>
              <a:t>The servlet sends the response directly to client!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filters... not so simple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019490"/>
            <a:ext cx="1676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doFilter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chain.doFilter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4019490"/>
            <a:ext cx="1676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doFilter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chain.doFilter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76400" y="4248090"/>
            <a:ext cx="1066800" cy="7620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1676400" y="5086290"/>
            <a:ext cx="106680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4019490"/>
            <a:ext cx="1676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doFilter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chain.doFilter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14800" y="4248090"/>
            <a:ext cx="1066800" cy="7620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114800" y="5086292"/>
            <a:ext cx="1066800" cy="6857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467600" y="4019490"/>
            <a:ext cx="1524000" cy="2133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doGet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r>
              <a:rPr lang="en-US" sz="1400" dirty="0" smtClean="0"/>
              <a:t>  // Generate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53200" y="4476690"/>
            <a:ext cx="1066800" cy="5334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553200" y="5086290"/>
            <a:ext cx="10668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" y="638169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 #1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638169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 #2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638169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 #3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747979" y="6381690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Servlet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7467600" y="1524000"/>
            <a:ext cx="1524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0"/>
            <a:endCxn id="18" idx="2"/>
          </p:cNvCxnSpPr>
          <p:nvPr/>
        </p:nvCxnSpPr>
        <p:spPr>
          <a:xfrm rot="5400000" flipH="1" flipV="1">
            <a:off x="7515255" y="3305145"/>
            <a:ext cx="142869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filters can access the response, but it </a:t>
            </a:r>
            <a:r>
              <a:rPr lang="en-US" b="1" dirty="0" smtClean="0"/>
              <a:t>has already been sent to the client</a:t>
            </a:r>
            <a:r>
              <a:rPr lang="en-US" dirty="0" smtClean="0"/>
              <a:t>, so it's too late to modify it</a:t>
            </a:r>
          </a:p>
          <a:p>
            <a:r>
              <a:rPr lang="en-US" dirty="0" smtClean="0"/>
              <a:t>What a filter can do though, is </a:t>
            </a:r>
            <a:r>
              <a:rPr lang="en-US" b="1" dirty="0" smtClean="0"/>
              <a:t>replace the response object</a:t>
            </a:r>
            <a:r>
              <a:rPr lang="en-US" dirty="0" smtClean="0"/>
              <a:t> that gets passed to the servlet</a:t>
            </a:r>
          </a:p>
          <a:p>
            <a:pPr lvl="1"/>
            <a:r>
              <a:rPr lang="en-US" dirty="0" smtClean="0"/>
              <a:t>For example: replace the usual output stream in the response object with a output stream that compresses the output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filters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rved Down Arrow 49"/>
          <p:cNvSpPr/>
          <p:nvPr/>
        </p:nvSpPr>
        <p:spPr>
          <a:xfrm>
            <a:off x="1447800" y="2971800"/>
            <a:ext cx="3352800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>
            <a:off x="4953000" y="2971800"/>
            <a:ext cx="3352800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457200" y="1481328"/>
            <a:ext cx="6324600" cy="4525963"/>
          </a:xfrm>
        </p:spPr>
        <p:txBody>
          <a:bodyPr/>
          <a:lstStyle/>
          <a:p>
            <a:r>
              <a:rPr lang="en-US" dirty="0" smtClean="0"/>
              <a:t>We could replace the response object with one that compresses the output…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filter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733800"/>
            <a:ext cx="2590800" cy="241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doFilter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</a:t>
            </a:r>
            <a:r>
              <a:rPr lang="en-US" sz="1400" dirty="0" smtClean="0"/>
              <a:t>Processes request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chain.doFilter</a:t>
            </a:r>
            <a:r>
              <a:rPr lang="en-US" sz="1400" dirty="0" smtClean="0"/>
              <a:t>(</a:t>
            </a:r>
            <a:r>
              <a:rPr lang="en-US" sz="1400" dirty="0" err="1" smtClean="0"/>
              <a:t>req</a:t>
            </a:r>
            <a:r>
              <a:rPr lang="en-US" sz="1400" dirty="0" smtClean="0"/>
              <a:t>, </a:t>
            </a:r>
            <a:r>
              <a:rPr lang="en-US" sz="1400" dirty="0" err="1" smtClean="0"/>
              <a:t>resp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3733800"/>
            <a:ext cx="2590800" cy="241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doFilter</a:t>
            </a:r>
            <a:r>
              <a:rPr lang="en-US" sz="1400" dirty="0" smtClean="0"/>
              <a:t>(...) {</a:t>
            </a:r>
          </a:p>
          <a:p>
            <a:r>
              <a:rPr lang="en-US" sz="1400" dirty="0" smtClean="0"/>
              <a:t>  // Creates new </a:t>
            </a:r>
          </a:p>
          <a:p>
            <a:r>
              <a:rPr lang="en-US" sz="1400" dirty="0" smtClean="0"/>
              <a:t>  // response object</a:t>
            </a:r>
          </a:p>
          <a:p>
            <a:r>
              <a:rPr lang="en-US" sz="1400" dirty="0" smtClean="0"/>
              <a:t>resp2 = ….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chain.doFilter</a:t>
            </a:r>
            <a:r>
              <a:rPr lang="en-US" sz="1400" dirty="0" smtClean="0"/>
              <a:t>(</a:t>
            </a:r>
            <a:r>
              <a:rPr lang="en-US" sz="1400" dirty="0" err="1" smtClean="0"/>
              <a:t>req</a:t>
            </a:r>
            <a:r>
              <a:rPr lang="en-US" sz="1400" dirty="0" smtClean="0"/>
              <a:t>, resp2)</a:t>
            </a:r>
          </a:p>
          <a:p>
            <a:endParaRPr lang="en-US" sz="1400" dirty="0" smtClean="0"/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4191000"/>
            <a:ext cx="1143000" cy="7620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2743200" y="5105400"/>
            <a:ext cx="12192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86600" y="3733800"/>
            <a:ext cx="1905000" cy="241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doGet</a:t>
            </a:r>
            <a:r>
              <a:rPr lang="en-US" sz="1400" dirty="0" smtClean="0"/>
              <a:t>(</a:t>
            </a:r>
            <a:r>
              <a:rPr lang="en-US" sz="1400" dirty="0" err="1" smtClean="0"/>
              <a:t>req</a:t>
            </a:r>
            <a:r>
              <a:rPr lang="en-US" sz="1400" dirty="0" smtClean="0"/>
              <a:t>, </a:t>
            </a:r>
            <a:r>
              <a:rPr lang="en-US" sz="1400" dirty="0" err="1" smtClean="0"/>
              <a:t>resp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// Process</a:t>
            </a:r>
          </a:p>
          <a:p>
            <a:r>
              <a:rPr lang="en-US" sz="1400" dirty="0" smtClean="0"/>
              <a:t>  // request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// Generate</a:t>
            </a:r>
          </a:p>
          <a:p>
            <a:r>
              <a:rPr lang="en-US" sz="1400" dirty="0" smtClean="0"/>
              <a:t>  // response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48400" y="4191000"/>
            <a:ext cx="990600" cy="70491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096000" y="5181600"/>
            <a:ext cx="1219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7397" y="638169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 #1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0197" y="638169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ZIPFilter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6381690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Servlet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7086600" y="1524000"/>
            <a:ext cx="1905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0"/>
            <a:endCxn id="18" idx="2"/>
          </p:cNvCxnSpPr>
          <p:nvPr/>
        </p:nvCxnSpPr>
        <p:spPr>
          <a:xfrm rot="5400000" flipH="1" flipV="1">
            <a:off x="7467600" y="3162300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286000" y="2819400"/>
            <a:ext cx="1981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HttpServletRequest</a:t>
            </a:r>
            <a:endParaRPr lang="en-GB" sz="1400" dirty="0"/>
          </a:p>
        </p:txBody>
      </p:sp>
      <p:sp>
        <p:nvSpPr>
          <p:cNvPr id="47" name="Rectangle 46"/>
          <p:cNvSpPr/>
          <p:nvPr/>
        </p:nvSpPr>
        <p:spPr>
          <a:xfrm>
            <a:off x="2286000" y="3276600"/>
            <a:ext cx="1981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HttpServletResponse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5486400" y="2819400"/>
            <a:ext cx="1981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HttpServletRequest</a:t>
            </a:r>
            <a:endParaRPr lang="en-GB" sz="1400" dirty="0"/>
          </a:p>
        </p:txBody>
      </p:sp>
      <p:sp>
        <p:nvSpPr>
          <p:cNvPr id="49" name="Rectangle 48"/>
          <p:cNvSpPr/>
          <p:nvPr/>
        </p:nvSpPr>
        <p:spPr>
          <a:xfrm>
            <a:off x="5486400" y="3276600"/>
            <a:ext cx="1981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ZIPResponseWrapper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Head First Servlets and JSP (O'Reilly)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http://java.sun.com/products/servlet/Filters.html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http://java.sun.com/javaee/reference/tutorials/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you've developed a large web app with lots of servlets</a:t>
            </a:r>
          </a:p>
          <a:p>
            <a:r>
              <a:rPr lang="en-US" dirty="0" smtClean="0"/>
              <a:t>You are then asked to add request tracking to the site - i.e. record some data about every single request to all of the servlets</a:t>
            </a:r>
          </a:p>
          <a:p>
            <a:endParaRPr lang="en-US" dirty="0" smtClean="0"/>
          </a:p>
          <a:p>
            <a:r>
              <a:rPr lang="en-US" dirty="0" smtClean="0"/>
              <a:t>How can we do this without modifying every </a:t>
            </a:r>
            <a:r>
              <a:rPr lang="en-US" dirty="0" err="1" smtClean="0"/>
              <a:t>servlet's</a:t>
            </a:r>
            <a:r>
              <a:rPr lang="en-US" dirty="0" smtClean="0"/>
              <a:t> code?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filter can intercept all requests to all servlets</a:t>
            </a:r>
          </a:p>
          <a:p>
            <a:r>
              <a:rPr lang="en-US" dirty="0" smtClean="0"/>
              <a:t>More than one filter can be chained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request filter </a:t>
            </a:r>
            <a:r>
              <a:rPr lang="en-US" dirty="0" smtClean="0"/>
              <a:t>can process the request before it gets to the servlet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response filter </a:t>
            </a:r>
            <a:r>
              <a:rPr lang="en-US" dirty="0" smtClean="0"/>
              <a:t>can process the response from the servlet before it's sent to the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to...</a:t>
            </a:r>
          </a:p>
          <a:p>
            <a:endParaRPr lang="en-US" dirty="0" smtClean="0"/>
          </a:p>
          <a:p>
            <a:r>
              <a:rPr lang="en-US" dirty="0" smtClean="0"/>
              <a:t>Check a client's privileges to ensure they are allowed to access the content they are requesting</a:t>
            </a:r>
          </a:p>
          <a:p>
            <a:r>
              <a:rPr lang="en-US" dirty="0" smtClean="0"/>
              <a:t>Log requests - collect statistics about who is accessing the web site</a:t>
            </a:r>
          </a:p>
          <a:p>
            <a:r>
              <a:rPr lang="en-US" dirty="0" smtClean="0"/>
              <a:t>Can modify the request headers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filters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29200" y="533400"/>
            <a:ext cx="8382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7467600" y="533400"/>
            <a:ext cx="10668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Servlet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5867400" y="9525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835223"/>
            <a:ext cx="96853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to...</a:t>
            </a:r>
          </a:p>
          <a:p>
            <a:endParaRPr lang="en-US" dirty="0" smtClean="0"/>
          </a:p>
          <a:p>
            <a:r>
              <a:rPr lang="en-US" dirty="0" smtClean="0"/>
              <a:t>Compress the output stream</a:t>
            </a:r>
          </a:p>
          <a:p>
            <a:pPr lvl="1"/>
            <a:r>
              <a:rPr lang="en-US" dirty="0" smtClean="0"/>
              <a:t>OpenMRS can do this using </a:t>
            </a:r>
            <a:r>
              <a:rPr lang="en-US" dirty="0" err="1" smtClean="0"/>
              <a:t>gzip</a:t>
            </a:r>
            <a:r>
              <a:rPr lang="en-US" dirty="0" smtClean="0"/>
              <a:t> compression</a:t>
            </a:r>
          </a:p>
          <a:p>
            <a:r>
              <a:rPr lang="en-US" dirty="0" smtClean="0"/>
              <a:t>Modify the output stream, e.g.</a:t>
            </a:r>
          </a:p>
          <a:p>
            <a:pPr lvl="1"/>
            <a:r>
              <a:rPr lang="en-US" dirty="0" smtClean="0"/>
              <a:t>Strip out bad words</a:t>
            </a:r>
          </a:p>
          <a:p>
            <a:pPr lvl="1"/>
            <a:r>
              <a:rPr lang="en-US" dirty="0" smtClean="0"/>
              <a:t>Encode email addresses</a:t>
            </a:r>
          </a:p>
          <a:p>
            <a:pPr lvl="1"/>
            <a:r>
              <a:rPr lang="en-US" dirty="0" smtClean="0"/>
              <a:t>Add extra functionality or styling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filters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29200" y="533400"/>
            <a:ext cx="8382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7467600" y="533400"/>
            <a:ext cx="10668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Servlet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rot="10800000">
            <a:off x="5867400" y="9525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80697" y="835223"/>
            <a:ext cx="105830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filter intercepts the request and the response, regardless of what it does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its up to the filter to choose what to process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819400"/>
            <a:ext cx="8382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28194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00" y="3048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1219200" y="35814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6065" y="2895600"/>
            <a:ext cx="96853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11029" y="3429000"/>
            <a:ext cx="105830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5715001" y="2667000"/>
            <a:ext cx="533399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Filter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4801" y="3048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4114801" y="35814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1665" y="2895600"/>
            <a:ext cx="96853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406630" y="3429000"/>
            <a:ext cx="105830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48401" y="3045854"/>
            <a:ext cx="1505754" cy="214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6248402" y="3581400"/>
            <a:ext cx="1523999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53200" y="2895600"/>
            <a:ext cx="968535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61697" y="3429000"/>
            <a:ext cx="105830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7772400" y="2819400"/>
            <a:ext cx="990600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Servlet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All filters implement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javax.servlet.Filter</a:t>
            </a:r>
            <a:r>
              <a:rPr lang="en-US" dirty="0" smtClean="0"/>
              <a:t> which defines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doFilter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destroy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 empty filter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14600"/>
            <a:ext cx="7543800" cy="403187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TestFilter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Filter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FilterConfig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fConfig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throws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response,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FilterChain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chain)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throws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chain.doFilter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(request, response);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destroy()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declared in the DD and mapped to URLs, just like servlets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DD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14600"/>
            <a:ext cx="7543800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&lt;filter&gt;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&lt;filter-name&gt;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&lt;/filter-name&gt;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&lt;filter-class&gt;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test.TestFilter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&lt;/filter-class&gt;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&lt;/filter&gt;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&lt;filter-mapping&gt;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&lt;filter-name&gt;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&lt;/filter-name&gt;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-pattern&gt;*.htm&lt;/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&lt;/filter-mapping&gt;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352800" y="4876800"/>
            <a:ext cx="2743200" cy="1295400"/>
          </a:xfrm>
          <a:prstGeom prst="wedgeRoundRectCallout">
            <a:avLst>
              <a:gd name="adj1" fmla="val -50129"/>
              <a:gd name="adj2" fmla="val -71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filter will process all requests for files with the </a:t>
            </a:r>
            <a:r>
              <a:rPr lang="en-US" b="1" dirty="0" err="1" smtClean="0"/>
              <a:t>htm</a:t>
            </a:r>
            <a:r>
              <a:rPr lang="en-US" dirty="0" smtClean="0"/>
              <a:t> extension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map to a URL pattern using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...or instead can map to a specific servlet using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&lt;servlet-name&gt;</a:t>
            </a:r>
            <a:r>
              <a:rPr lang="en-US" sz="2400" dirty="0" smtClean="0">
                <a:cs typeface="Courier New" pitchFamily="49" charset="0"/>
              </a:rPr>
              <a:t>, e.g.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mappings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057400"/>
          <a:ext cx="701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029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*.htm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files with '</a:t>
                      </a:r>
                      <a:r>
                        <a:rPr lang="en-US" dirty="0" err="1" smtClean="0"/>
                        <a:t>htm</a:t>
                      </a:r>
                      <a:r>
                        <a:rPr lang="en-US" dirty="0" smtClean="0"/>
                        <a:t>' extension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/test/*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items</a:t>
                      </a:r>
                      <a:r>
                        <a:rPr lang="en-US" baseline="0" dirty="0" smtClean="0"/>
                        <a:t> in the 'test' folder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requests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4876800"/>
            <a:ext cx="7086600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&lt;filter-mapping&gt;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&lt;filter-name&gt;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TestFilter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&lt;/filter-name&gt;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&lt;servlet-name&gt;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TestServlet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&lt;/filter-mapping&gt;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995</Words>
  <Application>Microsoft Office PowerPoint</Application>
  <PresentationFormat>On-screen Show (4:3)</PresentationFormat>
  <Paragraphs>275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Presentation1</vt:lpstr>
      <vt:lpstr>Filters</vt:lpstr>
      <vt:lpstr>Introduction</vt:lpstr>
      <vt:lpstr>Filters</vt:lpstr>
      <vt:lpstr>Request filters</vt:lpstr>
      <vt:lpstr>Response filters</vt:lpstr>
      <vt:lpstr>Filters</vt:lpstr>
      <vt:lpstr>Example: an empty filter</vt:lpstr>
      <vt:lpstr>Example: the DD</vt:lpstr>
      <vt:lpstr>Filter mappings</vt:lpstr>
      <vt:lpstr>Chaining</vt:lpstr>
      <vt:lpstr>Chaining</vt:lpstr>
      <vt:lpstr>Chaining</vt:lpstr>
      <vt:lpstr>Example: request filter</vt:lpstr>
      <vt:lpstr>Response filters... not so simple</vt:lpstr>
      <vt:lpstr>Response filters</vt:lpstr>
      <vt:lpstr>Response filter example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75</cp:revision>
  <dcterms:created xsi:type="dcterms:W3CDTF">2009-05-07T15:19:39Z</dcterms:created>
  <dcterms:modified xsi:type="dcterms:W3CDTF">2010-09-27T08:18:13Z</dcterms:modified>
</cp:coreProperties>
</file>