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5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64" r:id="rId15"/>
    <p:sldId id="270" r:id="rId16"/>
    <p:sldId id="272" r:id="rId17"/>
    <p:sldId id="273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4" autoAdjust="0"/>
    <p:restoredTop sz="94660"/>
  </p:normalViewPr>
  <p:slideViewPr>
    <p:cSldViewPr>
      <p:cViewPr>
        <p:scale>
          <a:sx n="74" d="100"/>
          <a:sy n="74" d="100"/>
        </p:scale>
        <p:origin x="-10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D6093-822A-4818-8F30-C61A50A0A81B}" type="datetimeFigureOut">
              <a:rPr lang="en-US" smtClean="0"/>
              <a:pPr/>
              <a:t>7/3/2009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93814-068F-4D32-AF41-6F8D1B2745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7/3/2009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7/3/2009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7/3/2009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7/3/2009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7/3/2009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7/3/2009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7/3/2009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7/3/2009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7/3/2009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7/3/2009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7/3/2009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7/3/2009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smtClean="0"/>
              <a:t>EHXXX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\\intare\Public\Software\Databas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diagram modeling a one-to-many relationship between projects and employees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Modeling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8203" t="15000" r="41406" b="61562"/>
          <a:stretch>
            <a:fillRect/>
          </a:stretch>
        </p:blipFill>
        <p:spPr bwMode="auto">
          <a:xfrm>
            <a:off x="285720" y="2428868"/>
            <a:ext cx="835538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Modeling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8203" t="16420" r="42525" b="65113"/>
          <a:stretch>
            <a:fillRect/>
          </a:stretch>
        </p:blipFill>
        <p:spPr bwMode="auto">
          <a:xfrm>
            <a:off x="285720" y="1928802"/>
            <a:ext cx="853958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wait a second, employees could be on more than one project couldn't they?</a:t>
            </a:r>
          </a:p>
          <a:p>
            <a:endParaRPr lang="en-US" dirty="0" smtClean="0"/>
          </a:p>
          <a:p>
            <a:r>
              <a:rPr lang="en-US" dirty="0" smtClean="0"/>
              <a:t>Yes…let's change our diagram and make it reflect the many-to-many relationship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Modeling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Modeling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7031" t="19687" r="32031" b="59688"/>
          <a:stretch>
            <a:fillRect/>
          </a:stretch>
        </p:blipFill>
        <p:spPr bwMode="auto">
          <a:xfrm>
            <a:off x="110372" y="1357298"/>
            <a:ext cx="878038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>
            <a:off x="285720" y="3214686"/>
            <a:ext cx="3071834" cy="1143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Employees are on many projects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5929322" y="3143248"/>
            <a:ext cx="2928958" cy="10715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Projects have many employees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give employees assignments to work on.  Projects consist of many assignments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Modeling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8398" t="18125" r="27148" b="38750"/>
          <a:stretch>
            <a:fillRect/>
          </a:stretch>
        </p:blipFill>
        <p:spPr bwMode="auto">
          <a:xfrm>
            <a:off x="357158" y="2643182"/>
            <a:ext cx="837067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give each employee a chair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Modeling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6445" t="17812" r="27929" b="39063"/>
          <a:stretch>
            <a:fillRect/>
          </a:stretch>
        </p:blipFill>
        <p:spPr bwMode="auto">
          <a:xfrm>
            <a:off x="71406" y="2143116"/>
            <a:ext cx="904467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714744" y="3214686"/>
            <a:ext cx="2071702" cy="1428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add a manager.  Each manager has multiple employees. This is a </a:t>
            </a:r>
            <a:r>
              <a:rPr lang="en-US" b="1" dirty="0" smtClean="0"/>
              <a:t>recursive </a:t>
            </a:r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Modeling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l="8203" t="17812" r="26758" b="39063"/>
          <a:stretch>
            <a:fillRect/>
          </a:stretch>
        </p:blipFill>
        <p:spPr bwMode="auto">
          <a:xfrm>
            <a:off x="71406" y="2842063"/>
            <a:ext cx="9001156" cy="3730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 action="ppaction://hlinkfile"/>
              </a:rPr>
              <a:t>\\intare\Public\Software\Database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Design Tool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 Modeling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model the real world as </a:t>
            </a:r>
            <a:r>
              <a:rPr lang="en-US" b="1" dirty="0" smtClean="0"/>
              <a:t>entities</a:t>
            </a:r>
            <a:r>
              <a:rPr lang="en-US" dirty="0" smtClean="0"/>
              <a:t> and </a:t>
            </a:r>
            <a:r>
              <a:rPr lang="en-US" b="1" dirty="0" smtClean="0"/>
              <a:t>relationships</a:t>
            </a:r>
          </a:p>
          <a:p>
            <a:endParaRPr lang="en-US" b="1" dirty="0" smtClean="0"/>
          </a:p>
          <a:p>
            <a:r>
              <a:rPr lang="en-US" dirty="0" smtClean="0"/>
              <a:t>Graphical notation is easy to understand, allowing technical architects to convey complex designs to others</a:t>
            </a:r>
          </a:p>
          <a:p>
            <a:endParaRPr lang="en-US" dirty="0" smtClean="0"/>
          </a:p>
          <a:p>
            <a:r>
              <a:rPr lang="en-US" dirty="0" smtClean="0"/>
              <a:t>Can be used to model databases table structure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Modeling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Entities</a:t>
            </a:r>
          </a:p>
          <a:p>
            <a:pPr lvl="1"/>
            <a:r>
              <a:rPr lang="en-US" dirty="0" smtClean="0"/>
              <a:t>The object which is holding the data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Are often recognizable objects like persons, places, events or concepts</a:t>
            </a:r>
          </a:p>
          <a:p>
            <a:pPr lvl="2"/>
            <a:r>
              <a:rPr lang="en-US" dirty="0" smtClean="0"/>
              <a:t>Patient</a:t>
            </a:r>
          </a:p>
          <a:p>
            <a:pPr lvl="2"/>
            <a:r>
              <a:rPr lang="en-US" dirty="0" smtClean="0"/>
              <a:t>Employee</a:t>
            </a:r>
          </a:p>
          <a:p>
            <a:pPr lvl="2"/>
            <a:r>
              <a:rPr lang="en-US" dirty="0" smtClean="0"/>
              <a:t>Company</a:t>
            </a:r>
          </a:p>
          <a:p>
            <a:pPr lvl="2"/>
            <a:r>
              <a:rPr lang="en-US" dirty="0" smtClean="0"/>
              <a:t>Project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Each Entity is analogous to a table in a database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Modeling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Entities may be independent or dependent</a:t>
            </a:r>
          </a:p>
          <a:p>
            <a:endParaRPr lang="en-US" dirty="0" smtClean="0"/>
          </a:p>
          <a:p>
            <a:r>
              <a:rPr lang="en-US" dirty="0" smtClean="0"/>
              <a:t>Independent entities do not rely on other entities for identification</a:t>
            </a:r>
          </a:p>
          <a:p>
            <a:endParaRPr lang="en-US" dirty="0" smtClean="0"/>
          </a:p>
          <a:p>
            <a:r>
              <a:rPr lang="en-US" dirty="0" smtClean="0"/>
              <a:t>Dependent entities rely on other entities for identification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Modeling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</a:p>
          <a:p>
            <a:pPr lvl="1"/>
            <a:r>
              <a:rPr lang="en-US" dirty="0" smtClean="0"/>
              <a:t>Relationships may exist between entities</a:t>
            </a:r>
          </a:p>
          <a:p>
            <a:pPr lvl="2"/>
            <a:r>
              <a:rPr lang="en-US" dirty="0" smtClean="0"/>
              <a:t>Project Managers have projects</a:t>
            </a:r>
          </a:p>
          <a:p>
            <a:pPr lvl="2"/>
            <a:r>
              <a:rPr lang="en-US" dirty="0" smtClean="0"/>
              <a:t>Car dealerships have cars</a:t>
            </a:r>
          </a:p>
          <a:p>
            <a:pPr lvl="2"/>
            <a:r>
              <a:rPr lang="en-US" dirty="0" err="1" smtClean="0"/>
              <a:t>Facebook</a:t>
            </a:r>
            <a:r>
              <a:rPr lang="en-US" dirty="0" smtClean="0"/>
              <a:t> Friends have other friends</a:t>
            </a:r>
          </a:p>
          <a:p>
            <a:pPr lvl="2"/>
            <a:r>
              <a:rPr lang="en-US" dirty="0" smtClean="0"/>
              <a:t>Observations belong to Encounters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Modeling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One-to-One (1:1) </a:t>
            </a:r>
            <a:r>
              <a:rPr lang="en-US" dirty="0" smtClean="0"/>
              <a:t> One instance of a particular entity is associated to exactly one instance of another entity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Example: Each unique instance of a student is given a unique instance of a chair.  There is </a:t>
            </a:r>
            <a:r>
              <a:rPr lang="en-US" dirty="0" smtClean="0"/>
              <a:t>no</a:t>
            </a:r>
            <a:r>
              <a:rPr lang="en-US" dirty="0" smtClean="0"/>
              <a:t> </a:t>
            </a:r>
            <a:r>
              <a:rPr lang="en-US" dirty="0" smtClean="0"/>
              <a:t>sharing of chairs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One-to-many (1:n)</a:t>
            </a:r>
            <a:r>
              <a:rPr lang="en-US" dirty="0" smtClean="0"/>
              <a:t>   An instance of a particular entity is assigned 0, 1, or many instances of another entity.  Each of the other entities only belongs to one entity.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One album has many songs in it, however, each song belongs to exactly one album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Many-to-Many (m:n)</a:t>
            </a:r>
            <a:r>
              <a:rPr lang="en-US" dirty="0" smtClean="0"/>
              <a:t>  An instance of entity A is assigned 0, 1, or many instances of entity B.  Entity B is assigned 0,1 or, many instances of entity A. 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Employees are assigned multiple projects.  Each project has many employees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HSDI Powerpoint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EHSDI Powerpoint</Template>
  <TotalTime>11958</TotalTime>
  <Words>400</Words>
  <Application>Microsoft Office PowerPoint</Application>
  <PresentationFormat>On-screen Show (4:3)</PresentationFormat>
  <Paragraphs>81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EHSDI Powerpoint</vt:lpstr>
      <vt:lpstr>Data Modeling</vt:lpstr>
      <vt:lpstr>Slide 2</vt:lpstr>
      <vt:lpstr>Entity Relationship Modeling</vt:lpstr>
      <vt:lpstr>Entity Relationship Modeling</vt:lpstr>
      <vt:lpstr>Entity Relationship Modeling</vt:lpstr>
      <vt:lpstr>Entity Relationship Modeling</vt:lpstr>
      <vt:lpstr>Connectivity</vt:lpstr>
      <vt:lpstr>Connectivity</vt:lpstr>
      <vt:lpstr>Connectivity</vt:lpstr>
      <vt:lpstr>Entity Relationship Modeling</vt:lpstr>
      <vt:lpstr>Entity Relationship Modeling</vt:lpstr>
      <vt:lpstr>Entity Relationship Modeling</vt:lpstr>
      <vt:lpstr>Entity Relationship Modeling</vt:lpstr>
      <vt:lpstr>Entity Relationship Modeling</vt:lpstr>
      <vt:lpstr>Entity Relationship Modeling</vt:lpstr>
      <vt:lpstr>Entity Relationship Modeling</vt:lpstr>
      <vt:lpstr>Get the Design Tool</vt:lpstr>
      <vt:lpstr>Slide 18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OOP</dc:title>
  <dc:creator>Rowan</dc:creator>
  <cp:lastModifiedBy>John</cp:lastModifiedBy>
  <cp:revision>151</cp:revision>
  <dcterms:created xsi:type="dcterms:W3CDTF">2009-01-20T07:13:56Z</dcterms:created>
  <dcterms:modified xsi:type="dcterms:W3CDTF">2009-07-03T08:01:22Z</dcterms:modified>
</cp:coreProperties>
</file>