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9" r:id="rId4"/>
    <p:sldId id="262" r:id="rId5"/>
    <p:sldId id="261" r:id="rId6"/>
    <p:sldId id="260" r:id="rId7"/>
    <p:sldId id="290" r:id="rId8"/>
    <p:sldId id="267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89" r:id="rId17"/>
    <p:sldId id="273" r:id="rId18"/>
    <p:sldId id="274" r:id="rId19"/>
    <p:sldId id="286" r:id="rId20"/>
    <p:sldId id="287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4" autoAdjust="0"/>
    <p:restoredTop sz="94660"/>
  </p:normalViewPr>
  <p:slideViewPr>
    <p:cSldViewPr>
      <p:cViewPr>
        <p:scale>
          <a:sx n="74" d="100"/>
          <a:sy n="74" d="100"/>
        </p:scale>
        <p:origin x="-2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D6093-822A-4818-8F30-C61A50A0A81B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93814-068F-4D32-AF41-6F8D1B2745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Column Index is usually more efficient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EHXXX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ephas.net/blog/2005/07/31/java-classfornamestring-classname-and-jdbc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Database Connectivity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TYPE_FORWARD_ONLY (Default)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Can only scroll forward through a result </a:t>
            </a:r>
            <a:r>
              <a:rPr lang="en-US" dirty="0" smtClean="0"/>
              <a:t>set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TYPE_SCROLL_INSENSITIVE</a:t>
            </a:r>
          </a:p>
          <a:p>
            <a:pPr lvl="1"/>
            <a:r>
              <a:rPr lang="en-US" dirty="0" smtClean="0"/>
              <a:t>The result set can be scrolled forward or backward for records.  Changes to the database are not reflected in the record set</a:t>
            </a:r>
          </a:p>
          <a:p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TYPE_SCROLL_SENSITIVE</a:t>
            </a:r>
          </a:p>
          <a:p>
            <a:pPr lvl="1"/>
            <a:r>
              <a:rPr lang="en-US" dirty="0" smtClean="0"/>
              <a:t>The result set can be scrolled forward or backward for records.  Changes to the database ARE reflected in the record 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ResultSet</a:t>
            </a:r>
            <a:r>
              <a:rPr lang="en-US" dirty="0" smtClean="0"/>
              <a:t>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CONCUR_READ_ONLY (Default)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dirty="0" smtClean="0">
                <a:cs typeface="Courier New" pitchFamily="49" charset="0"/>
              </a:rPr>
              <a:t> may NOT be updated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CONCUR_UPDATABLE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dirty="0" smtClean="0">
                <a:cs typeface="Courier New" pitchFamily="49" charset="0"/>
              </a:rPr>
              <a:t> may be updated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000760" y="1857364"/>
            <a:ext cx="2286016" cy="46434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ResultSet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Cursor is pointing before the first record before a call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43636" y="4857760"/>
            <a:ext cx="200026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143636" y="4214818"/>
            <a:ext cx="200026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43636" y="3571876"/>
            <a:ext cx="200026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143636" y="2928934"/>
            <a:ext cx="200026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214678" y="2214554"/>
            <a:ext cx="2643206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7158" y="264318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resultSet.next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286116" y="2857496"/>
            <a:ext cx="2643206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 forward through a result 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Values from the </a:t>
            </a:r>
            <a:r>
              <a:rPr lang="en-US" dirty="0" err="1" smtClean="0"/>
              <a:t>ResultSet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0742" t="50000" r="57031" b="35937"/>
          <a:stretch>
            <a:fillRect/>
          </a:stretch>
        </p:blipFill>
        <p:spPr bwMode="auto">
          <a:xfrm>
            <a:off x="404783" y="2571744"/>
            <a:ext cx="8382059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 backwards through a </a:t>
            </a:r>
            <a:r>
              <a:rPr lang="en-US" dirty="0" err="1" smtClean="0"/>
              <a:t>ResultSet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Values from the </a:t>
            </a:r>
            <a:r>
              <a:rPr lang="en-US" dirty="0" err="1" smtClean="0"/>
              <a:t>ResultSet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1719" t="52500" r="56640" b="32500"/>
          <a:stretch>
            <a:fillRect/>
          </a:stretch>
        </p:blipFill>
        <p:spPr bwMode="auto">
          <a:xfrm>
            <a:off x="419666" y="2428868"/>
            <a:ext cx="843861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get values from the column </a:t>
            </a:r>
            <a:r>
              <a:rPr lang="en-US" dirty="0" smtClean="0"/>
              <a:t>index or </a:t>
            </a:r>
            <a:r>
              <a:rPr lang="en-US" dirty="0" smtClean="0"/>
              <a:t>column name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for all the basic </a:t>
            </a:r>
            <a:r>
              <a:rPr lang="en-US" dirty="0" err="1" smtClean="0"/>
              <a:t>datatypes</a:t>
            </a:r>
            <a:r>
              <a:rPr lang="en-US" dirty="0" smtClean="0"/>
              <a:t> and then cast if desired.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Values From the </a:t>
            </a:r>
            <a:r>
              <a:rPr lang="en-US" dirty="0" err="1" smtClean="0"/>
              <a:t>ResultSet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2232" t="53438" r="43750" b="37187"/>
          <a:stretch>
            <a:fillRect/>
          </a:stretch>
        </p:blipFill>
        <p:spPr bwMode="auto">
          <a:xfrm>
            <a:off x="357158" y="2786058"/>
            <a:ext cx="84439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run with a default </a:t>
            </a:r>
            <a:r>
              <a:rPr lang="en-US" dirty="0" err="1" smtClean="0"/>
              <a:t>ResultSet</a:t>
            </a:r>
            <a:r>
              <a:rPr lang="en-US" dirty="0" smtClean="0"/>
              <a:t>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CONCUR_READ_ONLY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be INSERT, UPDATE, or DELETE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</a:t>
            </a:r>
            <a:r>
              <a:rPr lang="en-US" dirty="0" smtClean="0"/>
              <a:t>Update </a:t>
            </a:r>
            <a:r>
              <a:rPr lang="en-US" dirty="0" smtClean="0"/>
              <a:t>Queries</a:t>
            </a:r>
            <a:endParaRPr lang="en-US" dirty="0"/>
          </a:p>
        </p:txBody>
      </p:sp>
      <p:pic>
        <p:nvPicPr>
          <p:cNvPr id="5" name="Content Placeholder 3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3354055"/>
            <a:ext cx="8229600" cy="1432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Table via Result Set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11133" t="53438" r="46094" b="35312"/>
          <a:stretch>
            <a:fillRect/>
          </a:stretch>
        </p:blipFill>
        <p:spPr bwMode="auto">
          <a:xfrm>
            <a:off x="714348" y="2571744"/>
            <a:ext cx="7643866" cy="125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prepared statement with placeholders for the values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Statements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4282" y="2643182"/>
            <a:ext cx="8769924" cy="928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Managing database connections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4687" t="19687" r="48437" b="11875"/>
          <a:stretch>
            <a:fillRect/>
          </a:stretch>
        </p:blipFill>
        <p:spPr bwMode="auto">
          <a:xfrm>
            <a:off x="857224" y="857231"/>
            <a:ext cx="6286544" cy="573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Driver</a:t>
            </a:r>
          </a:p>
          <a:p>
            <a:r>
              <a:rPr lang="en-US" dirty="0" smtClean="0"/>
              <a:t>Establish Connection</a:t>
            </a:r>
          </a:p>
          <a:p>
            <a:r>
              <a:rPr lang="en-US" dirty="0" smtClean="0"/>
              <a:t>Retrieving Values</a:t>
            </a:r>
          </a:p>
          <a:p>
            <a:r>
              <a:rPr lang="en-US" dirty="0" smtClean="0"/>
              <a:t>Updating Tables</a:t>
            </a:r>
          </a:p>
          <a:p>
            <a:r>
              <a:rPr lang="en-US" dirty="0" smtClean="0"/>
              <a:t>Prepared Statements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database connections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4687" t="15937" r="58984" b="12812"/>
          <a:stretch>
            <a:fillRect/>
          </a:stretch>
        </p:blipFill>
        <p:spPr bwMode="auto">
          <a:xfrm>
            <a:off x="2928926" y="1000108"/>
            <a:ext cx="4786346" cy="586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</a:p>
          <a:p>
            <a:r>
              <a:rPr lang="en-US" dirty="0" smtClean="0"/>
              <a:t>Statement</a:t>
            </a:r>
          </a:p>
          <a:p>
            <a:r>
              <a:rPr lang="en-US" dirty="0" err="1" smtClean="0"/>
              <a:t>ResultSet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 at the Documentation </a:t>
            </a:r>
            <a:r>
              <a:rPr lang="en-US" dirty="0" smtClean="0"/>
              <a:t>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java.sql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bridge between your Java application and the database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Drivers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785918" y="5357826"/>
            <a:ext cx="1714512" cy="1500198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858016" y="5357826"/>
            <a:ext cx="1714512" cy="1500198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4429124" y="5357826"/>
            <a:ext cx="1714512" cy="1500198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7" name="Trapezoid 6"/>
          <p:cNvSpPr/>
          <p:nvPr/>
        </p:nvSpPr>
        <p:spPr>
          <a:xfrm>
            <a:off x="1785918" y="4500570"/>
            <a:ext cx="1857388" cy="35719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 Driver</a:t>
            </a:r>
            <a:endParaRPr lang="en-US" dirty="0"/>
          </a:p>
        </p:txBody>
      </p:sp>
      <p:sp>
        <p:nvSpPr>
          <p:cNvPr id="8" name="Trapezoid 7"/>
          <p:cNvSpPr/>
          <p:nvPr/>
        </p:nvSpPr>
        <p:spPr>
          <a:xfrm>
            <a:off x="4286248" y="4500570"/>
            <a:ext cx="2000264" cy="35719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Driver</a:t>
            </a:r>
            <a:endParaRPr lang="en-US" dirty="0"/>
          </a:p>
        </p:txBody>
      </p:sp>
      <p:sp>
        <p:nvSpPr>
          <p:cNvPr id="9" name="Trapezoid 8"/>
          <p:cNvSpPr/>
          <p:nvPr/>
        </p:nvSpPr>
        <p:spPr>
          <a:xfrm>
            <a:off x="6643702" y="4429132"/>
            <a:ext cx="2000264" cy="35719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Driver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57686" y="3071810"/>
            <a:ext cx="185738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Application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 rot="10800000" flipV="1">
            <a:off x="2714612" y="3714752"/>
            <a:ext cx="185738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8" idx="0"/>
          </p:cNvCxnSpPr>
          <p:nvPr/>
        </p:nvCxnSpPr>
        <p:spPr>
          <a:xfrm rot="5400000">
            <a:off x="4964909" y="417909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0"/>
          </p:cNvCxnSpPr>
          <p:nvPr/>
        </p:nvCxnSpPr>
        <p:spPr>
          <a:xfrm>
            <a:off x="6143636" y="3571876"/>
            <a:ext cx="150019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/>
          <p:cNvSpPr/>
          <p:nvPr/>
        </p:nvSpPr>
        <p:spPr>
          <a:xfrm>
            <a:off x="2571736" y="4929198"/>
            <a:ext cx="285752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5072066" y="4929198"/>
            <a:ext cx="285752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7572396" y="4857760"/>
            <a:ext cx="285752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the Database Driver to Your Build Path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468384" y="1519761"/>
            <a:ext cx="6389764" cy="5123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Loading a class dynamically by its </a:t>
            </a:r>
            <a:r>
              <a:rPr lang="en-US" dirty="0" smtClean="0"/>
              <a:t>name</a:t>
            </a:r>
          </a:p>
          <a:p>
            <a:pPr>
              <a:buNone/>
            </a:pPr>
            <a:endParaRPr lang="en-US" dirty="0" smtClean="0">
              <a:hlinkClick r:id="rId3"/>
            </a:endParaRPr>
          </a:p>
          <a:p>
            <a:pPr>
              <a:buNone/>
            </a:pPr>
            <a:endParaRPr lang="en-US" dirty="0" smtClean="0">
              <a:hlinkClick r:id="rId3"/>
            </a:endParaRPr>
          </a:p>
          <a:p>
            <a:pPr>
              <a:buNone/>
            </a:pPr>
            <a:endParaRPr lang="en-US" dirty="0" smtClean="0">
              <a:hlinkClick r:id="rId3"/>
            </a:endParaRPr>
          </a:p>
          <a:p>
            <a:pPr>
              <a:buNone/>
            </a:pPr>
            <a:endParaRPr lang="en-US" dirty="0" smtClean="0">
              <a:hlinkClick r:id="rId3"/>
            </a:endParaRPr>
          </a:p>
          <a:p>
            <a:pPr>
              <a:buNone/>
            </a:pPr>
            <a:endParaRPr lang="en-US" dirty="0" smtClean="0">
              <a:hlinkClick r:id="rId3"/>
            </a:endParaRPr>
          </a:p>
          <a:p>
            <a:pPr>
              <a:buNone/>
            </a:pPr>
            <a:endParaRPr lang="en-US" dirty="0" smtClean="0">
              <a:hlinkClick r:id="rId3"/>
            </a:endParaRPr>
          </a:p>
          <a:p>
            <a:pPr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://cephas.net/blog/2005/07/31/java-classfornamestring-classname-and-jdbc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the Driver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t="57500" r="49414" b="19062"/>
          <a:stretch>
            <a:fillRect/>
          </a:stretch>
        </p:blipFill>
        <p:spPr bwMode="auto">
          <a:xfrm>
            <a:off x="502948" y="2143116"/>
            <a:ext cx="814101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the Database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3711" t="24687" r="51758" b="33125"/>
          <a:stretch>
            <a:fillRect/>
          </a:stretch>
        </p:blipFill>
        <p:spPr bwMode="auto">
          <a:xfrm>
            <a:off x="357158" y="1500174"/>
            <a:ext cx="772165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 used for executing a static SQL statement and returning the results it produces. </a:t>
            </a:r>
          </a:p>
          <a:p>
            <a:r>
              <a:rPr lang="en-US" dirty="0" smtClean="0"/>
              <a:t>By default, only one </a:t>
            </a:r>
            <a:r>
              <a:rPr lang="en-US" dirty="0" err="1" smtClean="0"/>
              <a:t>ResultSet</a:t>
            </a:r>
            <a:r>
              <a:rPr lang="en-US" dirty="0" smtClean="0"/>
              <a:t> object per Statement object can be open at the same time. Therefore, if the reading of one </a:t>
            </a:r>
            <a:r>
              <a:rPr lang="en-US" dirty="0" err="1" smtClean="0"/>
              <a:t>ResultSet</a:t>
            </a:r>
            <a:r>
              <a:rPr lang="en-US" dirty="0" smtClean="0"/>
              <a:t> object is interleaved with the reading of another, each must have been generated by different Statement objects.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ResultSet</a:t>
            </a:r>
            <a:r>
              <a:rPr lang="en-US" dirty="0" smtClean="0"/>
              <a:t> is an object containing records from the database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ResultSet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3633" t="30312" r="5468" b="33125"/>
          <a:stretch>
            <a:fillRect/>
          </a:stretch>
        </p:blipFill>
        <p:spPr bwMode="auto">
          <a:xfrm>
            <a:off x="214281" y="2428868"/>
            <a:ext cx="8865639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9380" y="5643578"/>
            <a:ext cx="891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http://java.sun.com/docs/books/tutorial/jdbc/basics/retrieving.html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the Database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4687" t="34687" r="27344" b="24062"/>
          <a:stretch>
            <a:fillRect/>
          </a:stretch>
        </p:blipFill>
        <p:spPr bwMode="auto">
          <a:xfrm>
            <a:off x="0" y="1857363"/>
            <a:ext cx="9066100" cy="343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HSDI Powerpoin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EHSDI Powerpoint</Template>
  <TotalTime>14846</TotalTime>
  <Words>378</Words>
  <Application>Microsoft Office PowerPoint</Application>
  <PresentationFormat>On-screen Show (4:3)</PresentationFormat>
  <Paragraphs>110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EHSDI Powerpoint</vt:lpstr>
      <vt:lpstr>JDBC API</vt:lpstr>
      <vt:lpstr>JDBC</vt:lpstr>
      <vt:lpstr>Database Drivers</vt:lpstr>
      <vt:lpstr>Add the Database Driver to Your Build Path</vt:lpstr>
      <vt:lpstr>Load the Driver</vt:lpstr>
      <vt:lpstr>Connect to the Database</vt:lpstr>
      <vt:lpstr>Statements</vt:lpstr>
      <vt:lpstr>ResultSet</vt:lpstr>
      <vt:lpstr>Query the Database</vt:lpstr>
      <vt:lpstr>ResultSet Types</vt:lpstr>
      <vt:lpstr>Updatable</vt:lpstr>
      <vt:lpstr>Cursor is pointing before the first record before a call to next()</vt:lpstr>
      <vt:lpstr>Getting Values from the ResultSet</vt:lpstr>
      <vt:lpstr>Getting Values from the ResultSet</vt:lpstr>
      <vt:lpstr>Getting Values From the ResultSet</vt:lpstr>
      <vt:lpstr>Running Update Queries</vt:lpstr>
      <vt:lpstr>Update a Table via Result Set</vt:lpstr>
      <vt:lpstr>Prepared Statements</vt:lpstr>
      <vt:lpstr>Managing database connections</vt:lpstr>
      <vt:lpstr>Managing database connections</vt:lpstr>
      <vt:lpstr>Look at the Documentation for java.sql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</dc:title>
  <dc:creator>Rowan</dc:creator>
  <cp:lastModifiedBy>Rita</cp:lastModifiedBy>
  <cp:revision>165</cp:revision>
  <dcterms:created xsi:type="dcterms:W3CDTF">2009-01-20T07:13:56Z</dcterms:created>
  <dcterms:modified xsi:type="dcterms:W3CDTF">2010-08-06T10:23:39Z</dcterms:modified>
</cp:coreProperties>
</file>