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way to map entities without 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 properties will be ignored (not saved to the database)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6445" t="61875" r="58398" b="22187"/>
          <a:stretch>
            <a:fillRect/>
          </a:stretch>
        </p:blipFill>
        <p:spPr bwMode="auto">
          <a:xfrm>
            <a:off x="214282" y="2571744"/>
            <a:ext cx="857256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are persisted by default!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3515" t="30938" r="54297" b="8125"/>
          <a:stretch>
            <a:fillRect/>
          </a:stretch>
        </p:blipFill>
        <p:spPr bwMode="auto">
          <a:xfrm>
            <a:off x="357158" y="1214422"/>
            <a:ext cx="6251348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4286248" y="3071810"/>
            <a:ext cx="2500330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0892" y="3214686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property not saved to the database!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(Airplane.java)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6445" t="43125" r="54883" b="39062"/>
          <a:stretch>
            <a:fillRect/>
          </a:stretch>
        </p:blipFill>
        <p:spPr bwMode="auto">
          <a:xfrm>
            <a:off x="285719" y="1428736"/>
            <a:ext cx="868535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 (Passenger.java)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6445" t="32812" r="64258" b="51250"/>
          <a:stretch>
            <a:fillRect/>
          </a:stretch>
        </p:blipFill>
        <p:spPr bwMode="auto">
          <a:xfrm>
            <a:off x="785785" y="2500306"/>
            <a:ext cx="81943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Associations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4101" t="52716" r="58218" b="10000"/>
          <a:stretch>
            <a:fillRect/>
          </a:stretch>
        </p:blipFill>
        <p:spPr bwMode="auto">
          <a:xfrm>
            <a:off x="0" y="1428735"/>
            <a:ext cx="8429652" cy="521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allow you to map entities and their relationships without xml files. </a:t>
            </a:r>
          </a:p>
          <a:p>
            <a:endParaRPr lang="en-US" dirty="0" smtClean="0"/>
          </a:p>
          <a:p>
            <a:r>
              <a:rPr lang="en-US" dirty="0" smtClean="0"/>
              <a:t>All the mapping information will be in the code for each domain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Annotations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687" t="37500" r="75977" b="33437"/>
          <a:stretch>
            <a:fillRect/>
          </a:stretch>
        </p:blipFill>
        <p:spPr bwMode="auto">
          <a:xfrm>
            <a:off x="357158" y="1428736"/>
            <a:ext cx="4929222" cy="463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File (</a:t>
            </a:r>
            <a:r>
              <a:rPr lang="en-US" dirty="0" err="1" smtClean="0"/>
              <a:t>hibernate.cfg.xml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515" t="15000" r="36133" b="11875"/>
          <a:stretch>
            <a:fillRect/>
          </a:stretch>
        </p:blipFill>
        <p:spPr bwMode="auto">
          <a:xfrm>
            <a:off x="71406" y="571480"/>
            <a:ext cx="8301430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5286380" y="5715016"/>
            <a:ext cx="157163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16" y="5643578"/>
            <a:ext cx="20716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 specify the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HibernateUtil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 l="4297" t="17187" r="50000" b="47188"/>
          <a:stretch>
            <a:fillRect/>
          </a:stretch>
        </p:blipFill>
        <p:spPr bwMode="auto">
          <a:xfrm>
            <a:off x="0" y="1428736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286248" y="2071678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1285860"/>
            <a:ext cx="29979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Annotation 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Mapping!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336" t="21562" r="40234" b="57813"/>
          <a:stretch>
            <a:fillRect/>
          </a:stretch>
        </p:blipFill>
        <p:spPr bwMode="auto">
          <a:xfrm>
            <a:off x="214281" y="1857364"/>
            <a:ext cx="851411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Entities to Tables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36562" r="70117" b="37188"/>
          <a:stretch>
            <a:fillRect/>
          </a:stretch>
        </p:blipFill>
        <p:spPr bwMode="auto">
          <a:xfrm>
            <a:off x="0" y="2214554"/>
            <a:ext cx="63757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4429124" y="2571744"/>
            <a:ext cx="192882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0826" y="2643182"/>
            <a:ext cx="12907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7031" t="26250" r="63086" b="55937"/>
          <a:stretch>
            <a:fillRect/>
          </a:stretch>
        </p:blipFill>
        <p:spPr bwMode="auto">
          <a:xfrm>
            <a:off x="214282" y="1785926"/>
            <a:ext cx="824544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Columns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6445" t="43125" r="54297" b="39062"/>
          <a:stretch>
            <a:fillRect/>
          </a:stretch>
        </p:blipFill>
        <p:spPr bwMode="auto">
          <a:xfrm>
            <a:off x="285719" y="1428736"/>
            <a:ext cx="88169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4500562" y="1714488"/>
            <a:ext cx="2000264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3702" y="170234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17563</TotalTime>
  <Words>118</Words>
  <Application>Microsoft Office PowerPoint</Application>
  <PresentationFormat>On-screen Show (4:3)</PresentationFormat>
  <Paragraphs>38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EHSDI Powerpoint</vt:lpstr>
      <vt:lpstr>Hibernate Annotations</vt:lpstr>
      <vt:lpstr>Hibernate Annotations</vt:lpstr>
      <vt:lpstr>Required Libraries</vt:lpstr>
      <vt:lpstr>Configuration File (hibernate.cfg.xml)</vt:lpstr>
      <vt:lpstr>HibernateUtil</vt:lpstr>
      <vt:lpstr>Entity Mapping!</vt:lpstr>
      <vt:lpstr>Mapping Entities to Tables</vt:lpstr>
      <vt:lpstr>Mapping IDs</vt:lpstr>
      <vt:lpstr>Mapping Columns</vt:lpstr>
      <vt:lpstr>Transient</vt:lpstr>
      <vt:lpstr>Properties are persisted by default!</vt:lpstr>
      <vt:lpstr>Associations (Airplane.java)</vt:lpstr>
      <vt:lpstr>Associations (Passenger.java)</vt:lpstr>
      <vt:lpstr>Working Associations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John</cp:lastModifiedBy>
  <cp:revision>158</cp:revision>
  <dcterms:created xsi:type="dcterms:W3CDTF">2009-01-20T07:13:56Z</dcterms:created>
  <dcterms:modified xsi:type="dcterms:W3CDTF">2009-07-15T06:45:32Z</dcterms:modified>
</cp:coreProperties>
</file>