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167"/>
    <a:srgbClr val="6A573A"/>
    <a:srgbClr val="877E4B"/>
    <a:srgbClr val="55502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632E91-D3B4-40AE-A072-9FDD276BDFE4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612D7C-206D-4EDD-B259-4DE30C3DC7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1943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810000" y="1371600"/>
            <a:ext cx="4724400" cy="3429000"/>
          </a:xfrm>
          <a:prstGeom prst="roundRect">
            <a:avLst>
              <a:gd name="adj" fmla="val 6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Person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getPersonId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setPersonId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this.personId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895600" y="1905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" y="3581400"/>
            <a:ext cx="2971800" cy="1752600"/>
          </a:xfrm>
          <a:prstGeom prst="roundRect">
            <a:avLst>
              <a:gd name="adj" fmla="val 88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&lt;hibernate-mapping&gt;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&lt;class name="Person"&gt;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&lt;/class&gt;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&lt;/hibernate-mapping&gt;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219200" y="2971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Objects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1943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1"/>
          <p:cNvSpPr/>
          <p:nvPr/>
        </p:nvSpPr>
        <p:spPr>
          <a:xfrm>
            <a:off x="3810000" y="1371600"/>
            <a:ext cx="4724400" cy="4953000"/>
          </a:xfrm>
          <a:prstGeom prst="roundRect">
            <a:avLst>
              <a:gd name="adj" fmla="val 4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Person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List&lt;Person&gt;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save(Person p)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void delete(Person p)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895600" y="1905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3800"/>
            <a:ext cx="2465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of the database</a:t>
            </a:r>
          </a:p>
          <a:p>
            <a:r>
              <a:rPr lang="en-US" dirty="0" smtClean="0"/>
              <a:t>access code will go</a:t>
            </a:r>
          </a:p>
          <a:p>
            <a:r>
              <a:rPr lang="en-US" dirty="0" smtClean="0"/>
              <a:t>in the service class's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Source Organization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1219201"/>
            <a:ext cx="460199" cy="445359"/>
            <a:chOff x="457201" y="1295400"/>
            <a:chExt cx="914400" cy="914400"/>
          </a:xfrm>
        </p:grpSpPr>
        <p:sp>
          <p:nvSpPr>
            <p:cNvPr id="4" name="Rectangle 3"/>
            <p:cNvSpPr/>
            <p:nvPr/>
          </p:nvSpPr>
          <p:spPr>
            <a:xfrm>
              <a:off x="533400" y="1371600"/>
              <a:ext cx="762000" cy="7620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877E4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8681" y="129540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891541" y="127254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4398" y="1219200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org.ehsdi.myemr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90598" y="1752600"/>
            <a:ext cx="328713" cy="445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J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998" y="1752600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Person.java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990598" y="2286000"/>
            <a:ext cx="328713" cy="445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X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7" y="2286000"/>
            <a:ext cx="3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Person.hbm.xml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1000" y="2819400"/>
            <a:ext cx="460199" cy="445359"/>
            <a:chOff x="457201" y="1295400"/>
            <a:chExt cx="914400" cy="914400"/>
          </a:xfrm>
        </p:grpSpPr>
        <p:sp>
          <p:nvSpPr>
            <p:cNvPr id="18" name="Rectangle 17"/>
            <p:cNvSpPr/>
            <p:nvPr/>
          </p:nvSpPr>
          <p:spPr>
            <a:xfrm>
              <a:off x="533400" y="1371600"/>
              <a:ext cx="762000" cy="7620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877E4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68681" y="129540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891541" y="127254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400" y="2819400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org.ehsdi.myemr.service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990598" y="3352800"/>
            <a:ext cx="328713" cy="445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J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3998" y="3352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PersonService.java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81000" y="3886200"/>
            <a:ext cx="460199" cy="445359"/>
            <a:chOff x="457201" y="12954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>
              <a:off x="533400" y="1371600"/>
              <a:ext cx="762000" cy="7620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877E4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8681" y="129540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891541" y="127254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4398" y="3886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org.ehsdi.myemr.util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90598" y="4419600"/>
            <a:ext cx="328713" cy="445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J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3998" y="4419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HibernateUtil.java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81000" y="4953000"/>
            <a:ext cx="460199" cy="445359"/>
            <a:chOff x="457201" y="1295400"/>
            <a:chExt cx="914400" cy="914400"/>
          </a:xfrm>
        </p:grpSpPr>
        <p:sp>
          <p:nvSpPr>
            <p:cNvPr id="34" name="Rectangle 33"/>
            <p:cNvSpPr/>
            <p:nvPr/>
          </p:nvSpPr>
          <p:spPr>
            <a:xfrm>
              <a:off x="533400" y="1371600"/>
              <a:ext cx="762000" cy="7620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877E4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8681" y="129540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91541" y="1272540"/>
              <a:ext cx="45719" cy="914400"/>
            </a:xfrm>
            <a:prstGeom prst="rect">
              <a:avLst/>
            </a:prstGeom>
            <a:solidFill>
              <a:srgbClr val="B5A167"/>
            </a:solidFill>
            <a:ln>
              <a:solidFill>
                <a:srgbClr val="6A5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4398" y="4953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org.ehsdi.myemr.web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990598" y="5486400"/>
            <a:ext cx="328713" cy="445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J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3998" y="5486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PersonListServlet.java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3998" y="60915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PersonEditServlet.java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990598" y="6031640"/>
            <a:ext cx="328713" cy="445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J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5340095" y="1752600"/>
            <a:ext cx="381000" cy="838200"/>
          </a:xfrm>
          <a:prstGeom prst="righ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91200" y="1828800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domain classes</a:t>
            </a:r>
          </a:p>
          <a:p>
            <a:r>
              <a:rPr lang="en-US" sz="2000" dirty="0" smtClean="0"/>
              <a:t>and mapping files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5334000" y="3276600"/>
            <a:ext cx="381000" cy="457200"/>
          </a:xfrm>
          <a:prstGeom prst="righ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38956" y="3333690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service classes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5340095" y="5562600"/>
            <a:ext cx="381000" cy="838200"/>
          </a:xfrm>
          <a:prstGeom prst="righ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791200" y="5638800"/>
            <a:ext cx="3175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web classes: servlets</a:t>
            </a:r>
          </a:p>
          <a:p>
            <a:r>
              <a:rPr lang="en-US" sz="2000" dirty="0" smtClean="0"/>
              <a:t>filters etc.</a:t>
            </a:r>
          </a:p>
        </p:txBody>
      </p:sp>
      <p:sp>
        <p:nvSpPr>
          <p:cNvPr id="48" name="Right Brace 47"/>
          <p:cNvSpPr/>
          <p:nvPr/>
        </p:nvSpPr>
        <p:spPr>
          <a:xfrm>
            <a:off x="5334000" y="4419600"/>
            <a:ext cx="381000" cy="457200"/>
          </a:xfrm>
          <a:prstGeom prst="righ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791200" y="4476690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utility classes</a:t>
            </a:r>
          </a:p>
        </p:txBody>
      </p:sp>
      <p:sp>
        <p:nvSpPr>
          <p:cNvPr id="50" name="Right Brace 49"/>
          <p:cNvSpPr/>
          <p:nvPr/>
        </p:nvSpPr>
        <p:spPr>
          <a:xfrm rot="16200000">
            <a:off x="1524000" y="228600"/>
            <a:ext cx="381000" cy="1295400"/>
          </a:xfrm>
          <a:prstGeom prst="rightBrace">
            <a:avLst>
              <a:gd name="adj1" fmla="val 8333"/>
              <a:gd name="adj2" fmla="val 30116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6200000">
            <a:off x="2819400" y="381000"/>
            <a:ext cx="381000" cy="990600"/>
          </a:xfrm>
          <a:prstGeom prst="rightBrace">
            <a:avLst>
              <a:gd name="adj1" fmla="val 8333"/>
              <a:gd name="adj2" fmla="val 78602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4381" y="20949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Root p</a:t>
            </a:r>
            <a:r>
              <a:rPr lang="en-US" sz="2000" dirty="0" smtClean="0"/>
              <a:t>ackage</a:t>
            </a:r>
            <a:endParaRPr lang="en-US" sz="2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514600" y="228600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Project name</a:t>
            </a:r>
            <a:endParaRPr lang="en-US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165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Presentation1</vt:lpstr>
      <vt:lpstr>Domain Objects</vt:lpstr>
      <vt:lpstr>Service Objects</vt:lpstr>
      <vt:lpstr>Source Organization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114</cp:revision>
  <dcterms:created xsi:type="dcterms:W3CDTF">2009-05-07T15:19:39Z</dcterms:created>
  <dcterms:modified xsi:type="dcterms:W3CDTF">2009-07-14T10:36:42Z</dcterms:modified>
</cp:coreProperties>
</file>