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71" r:id="rId12"/>
    <p:sldId id="272" r:id="rId13"/>
    <p:sldId id="264" r:id="rId14"/>
    <p:sldId id="303" r:id="rId15"/>
    <p:sldId id="265" r:id="rId16"/>
    <p:sldId id="267" r:id="rId17"/>
    <p:sldId id="268" r:id="rId18"/>
    <p:sldId id="266" r:id="rId19"/>
    <p:sldId id="273" r:id="rId20"/>
    <p:sldId id="301" r:id="rId21"/>
    <p:sldId id="274" r:id="rId22"/>
    <p:sldId id="305" r:id="rId23"/>
    <p:sldId id="276" r:id="rId24"/>
    <p:sldId id="304" r:id="rId25"/>
    <p:sldId id="278" r:id="rId26"/>
    <p:sldId id="300" r:id="rId27"/>
    <p:sldId id="280" r:id="rId28"/>
    <p:sldId id="281" r:id="rId29"/>
    <p:sldId id="282" r:id="rId30"/>
    <p:sldId id="283" r:id="rId31"/>
    <p:sldId id="284" r:id="rId32"/>
    <p:sldId id="285" r:id="rId33"/>
    <p:sldId id="289" r:id="rId34"/>
    <p:sldId id="293" r:id="rId35"/>
    <p:sldId id="290" r:id="rId36"/>
    <p:sldId id="292" r:id="rId37"/>
    <p:sldId id="291" r:id="rId38"/>
    <p:sldId id="287" r:id="rId39"/>
    <p:sldId id="294" r:id="rId40"/>
    <p:sldId id="295" r:id="rId41"/>
    <p:sldId id="296" r:id="rId42"/>
    <p:sldId id="297" r:id="rId43"/>
    <p:sldId id="302" r:id="rId44"/>
    <p:sldId id="299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DE63D1-490F-477C-8335-DE7173A4BBB9}" v="5840" dt="2019-04-09T02:05:51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769" autoAdjust="0"/>
  </p:normalViewPr>
  <p:slideViewPr>
    <p:cSldViewPr snapToGrid="0">
      <p:cViewPr varScale="1">
        <p:scale>
          <a:sx n="61" d="100"/>
          <a:sy n="61" d="100"/>
        </p:scale>
        <p:origin x="1522" y="58"/>
      </p:cViewPr>
      <p:guideLst/>
    </p:cSldViewPr>
  </p:slideViewPr>
  <p:outlineViewPr>
    <p:cViewPr>
      <p:scale>
        <a:sx n="33" d="100"/>
        <a:sy n="33" d="100"/>
      </p:scale>
      <p:origin x="0" y="-32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Uptagrafft" userId="S::brian.uptagrafft@intellitect.com::6375dd2c-7d8a-4bf4-bc19-07f6d0ccb0e7" providerId="AD" clId="Web-{C5AED57F-2C43-4204-BCC0-78AB426717A6}"/>
    <pc:docChg chg="addSld delSld modSld sldOrd">
      <pc:chgData name="Brian Uptagrafft" userId="S::brian.uptagrafft@intellitect.com::6375dd2c-7d8a-4bf4-bc19-07f6d0ccb0e7" providerId="AD" clId="Web-{C5AED57F-2C43-4204-BCC0-78AB426717A6}" dt="2019-04-07T21:56:22.858" v="556" actId="20577"/>
      <pc:docMkLst>
        <pc:docMk/>
      </pc:docMkLst>
      <pc:sldChg chg="modSp delAnim modAnim">
        <pc:chgData name="Brian Uptagrafft" userId="S::brian.uptagrafft@intellitect.com::6375dd2c-7d8a-4bf4-bc19-07f6d0ccb0e7" providerId="AD" clId="Web-{C5AED57F-2C43-4204-BCC0-78AB426717A6}" dt="2019-04-07T21:34:06.178" v="229"/>
        <pc:sldMkLst>
          <pc:docMk/>
          <pc:sldMk cId="1318115446" sldId="264"/>
        </pc:sldMkLst>
        <pc:spChg chg="mod">
          <ac:chgData name="Brian Uptagrafft" userId="S::brian.uptagrafft@intellitect.com::6375dd2c-7d8a-4bf4-bc19-07f6d0ccb0e7" providerId="AD" clId="Web-{C5AED57F-2C43-4204-BCC0-78AB426717A6}" dt="2019-04-07T21:33:49.366" v="225" actId="20577"/>
          <ac:spMkLst>
            <pc:docMk/>
            <pc:sldMk cId="1318115446" sldId="264"/>
            <ac:spMk id="3" creationId="{30DE23C2-A9A3-4518-B8F0-A0973CC15BB5}"/>
          </ac:spMkLst>
        </pc:spChg>
        <pc:spChg chg="mod">
          <ac:chgData name="Brian Uptagrafft" userId="S::brian.uptagrafft@intellitect.com::6375dd2c-7d8a-4bf4-bc19-07f6d0ccb0e7" providerId="AD" clId="Web-{C5AED57F-2C43-4204-BCC0-78AB426717A6}" dt="2019-04-07T21:23:48.534" v="127" actId="14100"/>
          <ac:spMkLst>
            <pc:docMk/>
            <pc:sldMk cId="1318115446" sldId="264"/>
            <ac:spMk id="4" creationId="{DEC1874B-AEF2-4528-9567-0B0A3D509EB2}"/>
          </ac:spMkLst>
        </pc:spChg>
        <pc:spChg chg="mod">
          <ac:chgData name="Brian Uptagrafft" userId="S::brian.uptagrafft@intellitect.com::6375dd2c-7d8a-4bf4-bc19-07f6d0ccb0e7" providerId="AD" clId="Web-{C5AED57F-2C43-4204-BCC0-78AB426717A6}" dt="2019-04-07T21:23:56.003" v="128" actId="1076"/>
          <ac:spMkLst>
            <pc:docMk/>
            <pc:sldMk cId="1318115446" sldId="264"/>
            <ac:spMk id="5" creationId="{939F2D78-9635-4EB2-ABDD-F88D94247515}"/>
          </ac:spMkLst>
        </pc:spChg>
      </pc:sldChg>
      <pc:sldChg chg="delSp modSp delAnim">
        <pc:chgData name="Brian Uptagrafft" userId="S::brian.uptagrafft@intellitect.com::6375dd2c-7d8a-4bf4-bc19-07f6d0ccb0e7" providerId="AD" clId="Web-{C5AED57F-2C43-4204-BCC0-78AB426717A6}" dt="2019-04-07T21:47:12.808" v="352" actId="1076"/>
        <pc:sldMkLst>
          <pc:docMk/>
          <pc:sldMk cId="1463103774" sldId="273"/>
        </pc:sldMkLst>
        <pc:spChg chg="mod">
          <ac:chgData name="Brian Uptagrafft" userId="S::brian.uptagrafft@intellitect.com::6375dd2c-7d8a-4bf4-bc19-07f6d0ccb0e7" providerId="AD" clId="Web-{C5AED57F-2C43-4204-BCC0-78AB426717A6}" dt="2019-04-07T21:45:13.557" v="348" actId="20577"/>
          <ac:spMkLst>
            <pc:docMk/>
            <pc:sldMk cId="1463103774" sldId="273"/>
            <ac:spMk id="4" creationId="{DEC1874B-AEF2-4528-9567-0B0A3D509EB2}"/>
          </ac:spMkLst>
        </pc:spChg>
        <pc:spChg chg="del mod">
          <ac:chgData name="Brian Uptagrafft" userId="S::brian.uptagrafft@intellitect.com::6375dd2c-7d8a-4bf4-bc19-07f6d0ccb0e7" providerId="AD" clId="Web-{C5AED57F-2C43-4204-BCC0-78AB426717A6}" dt="2019-04-07T21:47:02.105" v="351"/>
          <ac:spMkLst>
            <pc:docMk/>
            <pc:sldMk cId="1463103774" sldId="273"/>
            <ac:spMk id="5" creationId="{2B980C3F-F4DD-4538-9D85-1F24320B46E5}"/>
          </ac:spMkLst>
        </pc:spChg>
        <pc:spChg chg="mod">
          <ac:chgData name="Brian Uptagrafft" userId="S::brian.uptagrafft@intellitect.com::6375dd2c-7d8a-4bf4-bc19-07f6d0ccb0e7" providerId="AD" clId="Web-{C5AED57F-2C43-4204-BCC0-78AB426717A6}" dt="2019-04-07T21:47:12.808" v="352" actId="1076"/>
          <ac:spMkLst>
            <pc:docMk/>
            <pc:sldMk cId="1463103774" sldId="273"/>
            <ac:spMk id="6" creationId="{BFE04799-9207-4A5B-B824-11FFD0953C0E}"/>
          </ac:spMkLst>
        </pc:spChg>
      </pc:sldChg>
      <pc:sldChg chg="modSp">
        <pc:chgData name="Brian Uptagrafft" userId="S::brian.uptagrafft@intellitect.com::6375dd2c-7d8a-4bf4-bc19-07f6d0ccb0e7" providerId="AD" clId="Web-{C5AED57F-2C43-4204-BCC0-78AB426717A6}" dt="2019-04-07T21:52:10.231" v="363" actId="20577"/>
        <pc:sldMkLst>
          <pc:docMk/>
          <pc:sldMk cId="4246446838" sldId="276"/>
        </pc:sldMkLst>
        <pc:spChg chg="mod">
          <ac:chgData name="Brian Uptagrafft" userId="S::brian.uptagrafft@intellitect.com::6375dd2c-7d8a-4bf4-bc19-07f6d0ccb0e7" providerId="AD" clId="Web-{C5AED57F-2C43-4204-BCC0-78AB426717A6}" dt="2019-04-07T21:52:10.231" v="363" actId="20577"/>
          <ac:spMkLst>
            <pc:docMk/>
            <pc:sldMk cId="4246446838" sldId="276"/>
            <ac:spMk id="5" creationId="{2B980C3F-F4DD-4538-9D85-1F24320B46E5}"/>
          </ac:spMkLst>
        </pc:spChg>
      </pc:sldChg>
      <pc:sldChg chg="modSp">
        <pc:chgData name="Brian Uptagrafft" userId="S::brian.uptagrafft@intellitect.com::6375dd2c-7d8a-4bf4-bc19-07f6d0ccb0e7" providerId="AD" clId="Web-{C5AED57F-2C43-4204-BCC0-78AB426717A6}" dt="2019-04-07T21:53:59.747" v="375" actId="20577"/>
        <pc:sldMkLst>
          <pc:docMk/>
          <pc:sldMk cId="3261106434" sldId="278"/>
        </pc:sldMkLst>
        <pc:spChg chg="mod">
          <ac:chgData name="Brian Uptagrafft" userId="S::brian.uptagrafft@intellitect.com::6375dd2c-7d8a-4bf4-bc19-07f6d0ccb0e7" providerId="AD" clId="Web-{C5AED57F-2C43-4204-BCC0-78AB426717A6}" dt="2019-04-07T21:53:59.747" v="375" actId="20577"/>
          <ac:spMkLst>
            <pc:docMk/>
            <pc:sldMk cId="3261106434" sldId="278"/>
            <ac:spMk id="3" creationId="{30DE23C2-A9A3-4518-B8F0-A0973CC15BB5}"/>
          </ac:spMkLst>
        </pc:spChg>
      </pc:sldChg>
      <pc:sldChg chg="modSp add replId">
        <pc:chgData name="Brian Uptagrafft" userId="S::brian.uptagrafft@intellitect.com::6375dd2c-7d8a-4bf4-bc19-07f6d0ccb0e7" providerId="AD" clId="Web-{C5AED57F-2C43-4204-BCC0-78AB426717A6}" dt="2019-04-07T21:36:18.960" v="295" actId="1076"/>
        <pc:sldMkLst>
          <pc:docMk/>
          <pc:sldMk cId="2595796327" sldId="303"/>
        </pc:sldMkLst>
        <pc:spChg chg="mod">
          <ac:chgData name="Brian Uptagrafft" userId="S::brian.uptagrafft@intellitect.com::6375dd2c-7d8a-4bf4-bc19-07f6d0ccb0e7" providerId="AD" clId="Web-{C5AED57F-2C43-4204-BCC0-78AB426717A6}" dt="2019-04-07T21:35:45.038" v="232" actId="20577"/>
          <ac:spMkLst>
            <pc:docMk/>
            <pc:sldMk cId="2595796327" sldId="303"/>
            <ac:spMk id="3" creationId="{30DE23C2-A9A3-4518-B8F0-A0973CC15BB5}"/>
          </ac:spMkLst>
        </pc:spChg>
        <pc:spChg chg="mod">
          <ac:chgData name="Brian Uptagrafft" userId="S::brian.uptagrafft@intellitect.com::6375dd2c-7d8a-4bf4-bc19-07f6d0ccb0e7" providerId="AD" clId="Web-{C5AED57F-2C43-4204-BCC0-78AB426717A6}" dt="2019-04-07T21:36:15.226" v="292" actId="20577"/>
          <ac:spMkLst>
            <pc:docMk/>
            <pc:sldMk cId="2595796327" sldId="303"/>
            <ac:spMk id="4" creationId="{DEC1874B-AEF2-4528-9567-0B0A3D509EB2}"/>
          </ac:spMkLst>
        </pc:spChg>
        <pc:spChg chg="mod">
          <ac:chgData name="Brian Uptagrafft" userId="S::brian.uptagrafft@intellitect.com::6375dd2c-7d8a-4bf4-bc19-07f6d0ccb0e7" providerId="AD" clId="Web-{C5AED57F-2C43-4204-BCC0-78AB426717A6}" dt="2019-04-07T21:36:18.960" v="295" actId="1076"/>
          <ac:spMkLst>
            <pc:docMk/>
            <pc:sldMk cId="2595796327" sldId="303"/>
            <ac:spMk id="5" creationId="{939F2D78-9635-4EB2-ABDD-F88D94247515}"/>
          </ac:spMkLst>
        </pc:spChg>
      </pc:sldChg>
      <pc:sldChg chg="modSp add ord replId">
        <pc:chgData name="Brian Uptagrafft" userId="S::brian.uptagrafft@intellitect.com::6375dd2c-7d8a-4bf4-bc19-07f6d0ccb0e7" providerId="AD" clId="Web-{C5AED57F-2C43-4204-BCC0-78AB426717A6}" dt="2019-04-07T21:56:22.858" v="556" actId="20577"/>
        <pc:sldMkLst>
          <pc:docMk/>
          <pc:sldMk cId="3324045137" sldId="304"/>
        </pc:sldMkLst>
        <pc:spChg chg="mod">
          <ac:chgData name="Brian Uptagrafft" userId="S::brian.uptagrafft@intellitect.com::6375dd2c-7d8a-4bf4-bc19-07f6d0ccb0e7" providerId="AD" clId="Web-{C5AED57F-2C43-4204-BCC0-78AB426717A6}" dt="2019-04-07T21:55:15.420" v="402" actId="20577"/>
          <ac:spMkLst>
            <pc:docMk/>
            <pc:sldMk cId="3324045137" sldId="304"/>
            <ac:spMk id="2" creationId="{E64ECEBF-8B9B-4D13-A13F-F2D44AF3B64D}"/>
          </ac:spMkLst>
        </pc:spChg>
        <pc:spChg chg="mod">
          <ac:chgData name="Brian Uptagrafft" userId="S::brian.uptagrafft@intellitect.com::6375dd2c-7d8a-4bf4-bc19-07f6d0ccb0e7" providerId="AD" clId="Web-{C5AED57F-2C43-4204-BCC0-78AB426717A6}" dt="2019-04-07T21:55:18.920" v="406" actId="20577"/>
          <ac:spMkLst>
            <pc:docMk/>
            <pc:sldMk cId="3324045137" sldId="304"/>
            <ac:spMk id="3" creationId="{30DE23C2-A9A3-4518-B8F0-A0973CC15BB5}"/>
          </ac:spMkLst>
        </pc:spChg>
        <pc:spChg chg="mod">
          <ac:chgData name="Brian Uptagrafft" userId="S::brian.uptagrafft@intellitect.com::6375dd2c-7d8a-4bf4-bc19-07f6d0ccb0e7" providerId="AD" clId="Web-{C5AED57F-2C43-4204-BCC0-78AB426717A6}" dt="2019-04-07T21:56:22.858" v="556" actId="20577"/>
          <ac:spMkLst>
            <pc:docMk/>
            <pc:sldMk cId="3324045137" sldId="304"/>
            <ac:spMk id="4" creationId="{DEC1874B-AEF2-4528-9567-0B0A3D509EB2}"/>
          </ac:spMkLst>
        </pc:spChg>
      </pc:sldChg>
    </pc:docChg>
  </pc:docChgLst>
  <pc:docChgLst>
    <pc:chgData name="Brian Uptagrafft" userId="6375dd2c-7d8a-4bf4-bc19-07f6d0ccb0e7" providerId="ADAL" clId="{C7DE63D1-490F-477C-8335-DE7173A4BBB9}"/>
    <pc:docChg chg="undo custSel mod addSld delSld modSld sldOrd modMainMaster">
      <pc:chgData name="Brian Uptagrafft" userId="6375dd2c-7d8a-4bf4-bc19-07f6d0ccb0e7" providerId="ADAL" clId="{C7DE63D1-490F-477C-8335-DE7173A4BBB9}" dt="2019-04-09T20:41:43.186" v="13700" actId="20577"/>
      <pc:docMkLst>
        <pc:docMk/>
      </pc:docMkLst>
      <pc:sldChg chg="modSp modTransition">
        <pc:chgData name="Brian Uptagrafft" userId="6375dd2c-7d8a-4bf4-bc19-07f6d0ccb0e7" providerId="ADAL" clId="{C7DE63D1-490F-477C-8335-DE7173A4BBB9}" dt="2019-03-22T17:46:16.780" v="1614"/>
        <pc:sldMkLst>
          <pc:docMk/>
          <pc:sldMk cId="3513870898" sldId="256"/>
        </pc:sldMkLst>
        <pc:spChg chg="mod">
          <ac:chgData name="Brian Uptagrafft" userId="6375dd2c-7d8a-4bf4-bc19-07f6d0ccb0e7" providerId="ADAL" clId="{C7DE63D1-490F-477C-8335-DE7173A4BBB9}" dt="2019-03-22T15:27:22.308" v="243" actId="6549"/>
          <ac:spMkLst>
            <pc:docMk/>
            <pc:sldMk cId="3513870898" sldId="256"/>
            <ac:spMk id="3" creationId="{F039C67A-2C5D-43A9-86FF-D3FDBF74B4CF}"/>
          </ac:spMkLst>
        </pc:spChg>
      </pc:sldChg>
      <pc:sldChg chg="modSp add modTransition modNotesTx">
        <pc:chgData name="Brian Uptagrafft" userId="6375dd2c-7d8a-4bf4-bc19-07f6d0ccb0e7" providerId="ADAL" clId="{C7DE63D1-490F-477C-8335-DE7173A4BBB9}" dt="2019-04-08T23:09:26.772" v="11315" actId="20577"/>
        <pc:sldMkLst>
          <pc:docMk/>
          <pc:sldMk cId="2270290122" sldId="257"/>
        </pc:sldMkLst>
        <pc:spChg chg="mod">
          <ac:chgData name="Brian Uptagrafft" userId="6375dd2c-7d8a-4bf4-bc19-07f6d0ccb0e7" providerId="ADAL" clId="{C7DE63D1-490F-477C-8335-DE7173A4BBB9}" dt="2019-03-22T15:16:01.842" v="11" actId="20577"/>
          <ac:spMkLst>
            <pc:docMk/>
            <pc:sldMk cId="2270290122" sldId="257"/>
            <ac:spMk id="2" creationId="{6F0E5BF1-F450-44FC-BA04-8C6574283ED8}"/>
          </ac:spMkLst>
        </pc:spChg>
        <pc:spChg chg="mod">
          <ac:chgData name="Brian Uptagrafft" userId="6375dd2c-7d8a-4bf4-bc19-07f6d0ccb0e7" providerId="ADAL" clId="{C7DE63D1-490F-477C-8335-DE7173A4BBB9}" dt="2019-03-22T15:49:09.852" v="445" actId="255"/>
          <ac:spMkLst>
            <pc:docMk/>
            <pc:sldMk cId="2270290122" sldId="257"/>
            <ac:spMk id="3" creationId="{781F49EE-80F0-46BC-8F87-89D49EAFE321}"/>
          </ac:spMkLst>
        </pc:spChg>
      </pc:sldChg>
      <pc:sldChg chg="addSp delSp modSp add modTransition delAnim modAnim modNotesTx">
        <pc:chgData name="Brian Uptagrafft" userId="6375dd2c-7d8a-4bf4-bc19-07f6d0ccb0e7" providerId="ADAL" clId="{C7DE63D1-490F-477C-8335-DE7173A4BBB9}" dt="2019-04-08T23:15:32.074" v="11599" actId="20577"/>
        <pc:sldMkLst>
          <pc:docMk/>
          <pc:sldMk cId="571835166" sldId="258"/>
        </pc:sldMkLst>
        <pc:spChg chg="mod">
          <ac:chgData name="Brian Uptagrafft" userId="6375dd2c-7d8a-4bf4-bc19-07f6d0ccb0e7" providerId="ADAL" clId="{C7DE63D1-490F-477C-8335-DE7173A4BBB9}" dt="2019-03-22T15:45:14.059" v="275" actId="20577"/>
          <ac:spMkLst>
            <pc:docMk/>
            <pc:sldMk cId="571835166" sldId="258"/>
            <ac:spMk id="2" creationId="{432FC987-47BE-4B5C-83B2-6F0C7A246C21}"/>
          </ac:spMkLst>
        </pc:spChg>
        <pc:spChg chg="mod">
          <ac:chgData name="Brian Uptagrafft" userId="6375dd2c-7d8a-4bf4-bc19-07f6d0ccb0e7" providerId="ADAL" clId="{C7DE63D1-490F-477C-8335-DE7173A4BBB9}" dt="2019-03-25T21:27:32.247" v="10078" actId="20577"/>
          <ac:spMkLst>
            <pc:docMk/>
            <pc:sldMk cId="571835166" sldId="258"/>
            <ac:spMk id="3" creationId="{17E1F767-086F-4EE8-9FC8-5117F042430C}"/>
          </ac:spMkLst>
        </pc:spChg>
        <pc:spChg chg="add mod">
          <ac:chgData name="Brian Uptagrafft" userId="6375dd2c-7d8a-4bf4-bc19-07f6d0ccb0e7" providerId="ADAL" clId="{C7DE63D1-490F-477C-8335-DE7173A4BBB9}" dt="2019-04-08T23:15:06.077" v="11593" actId="20577"/>
          <ac:spMkLst>
            <pc:docMk/>
            <pc:sldMk cId="571835166" sldId="258"/>
            <ac:spMk id="4" creationId="{A5DAF149-4F15-4BB9-8072-523A9A022CBF}"/>
          </ac:spMkLst>
        </pc:spChg>
        <pc:spChg chg="add del">
          <ac:chgData name="Brian Uptagrafft" userId="6375dd2c-7d8a-4bf4-bc19-07f6d0ccb0e7" providerId="ADAL" clId="{C7DE63D1-490F-477C-8335-DE7173A4BBB9}" dt="2019-04-08T23:09:53.665" v="11317"/>
          <ac:spMkLst>
            <pc:docMk/>
            <pc:sldMk cId="571835166" sldId="258"/>
            <ac:spMk id="5" creationId="{C11CB638-151F-4041-A0B5-B049B22A642D}"/>
          </ac:spMkLst>
        </pc:spChg>
        <pc:spChg chg="add mod">
          <ac:chgData name="Brian Uptagrafft" userId="6375dd2c-7d8a-4bf4-bc19-07f6d0ccb0e7" providerId="ADAL" clId="{C7DE63D1-490F-477C-8335-DE7173A4BBB9}" dt="2019-04-08T23:14:07.931" v="11584" actId="114"/>
          <ac:spMkLst>
            <pc:docMk/>
            <pc:sldMk cId="571835166" sldId="258"/>
            <ac:spMk id="6" creationId="{AE552B6D-4616-4D55-BB4F-53DDF40387B3}"/>
          </ac:spMkLst>
        </pc:spChg>
        <pc:spChg chg="add del mod">
          <ac:chgData name="Brian Uptagrafft" userId="6375dd2c-7d8a-4bf4-bc19-07f6d0ccb0e7" providerId="ADAL" clId="{C7DE63D1-490F-477C-8335-DE7173A4BBB9}" dt="2019-03-22T15:58:04.534" v="545" actId="478"/>
          <ac:spMkLst>
            <pc:docMk/>
            <pc:sldMk cId="571835166" sldId="258"/>
            <ac:spMk id="7" creationId="{B6B3C99D-E197-4C5F-BEB1-7B37FCC5B29A}"/>
          </ac:spMkLst>
        </pc:spChg>
        <pc:spChg chg="add del mod">
          <ac:chgData name="Brian Uptagrafft" userId="6375dd2c-7d8a-4bf4-bc19-07f6d0ccb0e7" providerId="ADAL" clId="{C7DE63D1-490F-477C-8335-DE7173A4BBB9}" dt="2019-04-08T23:15:08.734" v="11595"/>
          <ac:spMkLst>
            <pc:docMk/>
            <pc:sldMk cId="571835166" sldId="258"/>
            <ac:spMk id="8" creationId="{1AF79DAA-BA61-4BCA-8F5D-AFE576A93C65}"/>
          </ac:spMkLst>
        </pc:spChg>
        <pc:picChg chg="add del">
          <ac:chgData name="Brian Uptagrafft" userId="6375dd2c-7d8a-4bf4-bc19-07f6d0ccb0e7" providerId="ADAL" clId="{C7DE63D1-490F-477C-8335-DE7173A4BBB9}" dt="2019-03-22T15:56:37.650" v="448" actId="478"/>
          <ac:picMkLst>
            <pc:docMk/>
            <pc:sldMk cId="571835166" sldId="258"/>
            <ac:picMk id="5" creationId="{55511498-E1E1-4E59-9CCA-AF4D58407EE9}"/>
          </ac:picMkLst>
        </pc:picChg>
      </pc:sldChg>
      <pc:sldChg chg="addSp delSp modSp add modTransition addAnim delAnim modAnim">
        <pc:chgData name="Brian Uptagrafft" userId="6375dd2c-7d8a-4bf4-bc19-07f6d0ccb0e7" providerId="ADAL" clId="{C7DE63D1-490F-477C-8335-DE7173A4BBB9}" dt="2019-03-25T22:03:32.307" v="10693" actId="1076"/>
        <pc:sldMkLst>
          <pc:docMk/>
          <pc:sldMk cId="2638062234" sldId="259"/>
        </pc:sldMkLst>
        <pc:spChg chg="mod">
          <ac:chgData name="Brian Uptagrafft" userId="6375dd2c-7d8a-4bf4-bc19-07f6d0ccb0e7" providerId="ADAL" clId="{C7DE63D1-490F-477C-8335-DE7173A4BBB9}" dt="2019-03-22T17:13:32.593" v="680" actId="20577"/>
          <ac:spMkLst>
            <pc:docMk/>
            <pc:sldMk cId="2638062234" sldId="259"/>
            <ac:spMk id="2" creationId="{02B729D1-2550-4FBE-B416-2027510D99F5}"/>
          </ac:spMkLst>
        </pc:spChg>
        <pc:spChg chg="mod">
          <ac:chgData name="Brian Uptagrafft" userId="6375dd2c-7d8a-4bf4-bc19-07f6d0ccb0e7" providerId="ADAL" clId="{C7DE63D1-490F-477C-8335-DE7173A4BBB9}" dt="2019-03-22T17:43:05.584" v="1590" actId="20577"/>
          <ac:spMkLst>
            <pc:docMk/>
            <pc:sldMk cId="2638062234" sldId="259"/>
            <ac:spMk id="3" creationId="{37F9619B-05AB-4C5E-87BD-81E5548FD092}"/>
          </ac:spMkLst>
        </pc:spChg>
        <pc:spChg chg="add del mod">
          <ac:chgData name="Brian Uptagrafft" userId="6375dd2c-7d8a-4bf4-bc19-07f6d0ccb0e7" providerId="ADAL" clId="{C7DE63D1-490F-477C-8335-DE7173A4BBB9}" dt="2019-03-22T17:28:00.945" v="879" actId="478"/>
          <ac:spMkLst>
            <pc:docMk/>
            <pc:sldMk cId="2638062234" sldId="259"/>
            <ac:spMk id="4" creationId="{F8E68C03-983B-4455-AE9C-CB7FAA5893BE}"/>
          </ac:spMkLst>
        </pc:spChg>
        <pc:spChg chg="add mod">
          <ac:chgData name="Brian Uptagrafft" userId="6375dd2c-7d8a-4bf4-bc19-07f6d0ccb0e7" providerId="ADAL" clId="{C7DE63D1-490F-477C-8335-DE7173A4BBB9}" dt="2019-03-25T21:28:08.527" v="10079" actId="5793"/>
          <ac:spMkLst>
            <pc:docMk/>
            <pc:sldMk cId="2638062234" sldId="259"/>
            <ac:spMk id="5" creationId="{6D3D930F-0919-4C70-812C-E3D9D4C06DC4}"/>
          </ac:spMkLst>
        </pc:spChg>
        <pc:spChg chg="add mod">
          <ac:chgData name="Brian Uptagrafft" userId="6375dd2c-7d8a-4bf4-bc19-07f6d0ccb0e7" providerId="ADAL" clId="{C7DE63D1-490F-477C-8335-DE7173A4BBB9}" dt="2019-03-25T22:03:27.540" v="10692" actId="1076"/>
          <ac:spMkLst>
            <pc:docMk/>
            <pc:sldMk cId="2638062234" sldId="259"/>
            <ac:spMk id="6" creationId="{1289C853-11FB-4523-963C-0FF55F17860E}"/>
          </ac:spMkLst>
        </pc:spChg>
        <pc:spChg chg="add del">
          <ac:chgData name="Brian Uptagrafft" userId="6375dd2c-7d8a-4bf4-bc19-07f6d0ccb0e7" providerId="ADAL" clId="{C7DE63D1-490F-477C-8335-DE7173A4BBB9}" dt="2019-03-25T21:25:39.052" v="10061"/>
          <ac:spMkLst>
            <pc:docMk/>
            <pc:sldMk cId="2638062234" sldId="259"/>
            <ac:spMk id="7" creationId="{9D64E3B5-EF92-4418-AD16-1D1623B077DE}"/>
          </ac:spMkLst>
        </pc:spChg>
        <pc:spChg chg="add mod">
          <ac:chgData name="Brian Uptagrafft" userId="6375dd2c-7d8a-4bf4-bc19-07f6d0ccb0e7" providerId="ADAL" clId="{C7DE63D1-490F-477C-8335-DE7173A4BBB9}" dt="2019-03-25T22:03:32.307" v="10693" actId="1076"/>
          <ac:spMkLst>
            <pc:docMk/>
            <pc:sldMk cId="2638062234" sldId="259"/>
            <ac:spMk id="8" creationId="{D72873B9-5665-4237-A8C4-B8409B8F3AF6}"/>
          </ac:spMkLst>
        </pc:spChg>
        <pc:spChg chg="add del mod">
          <ac:chgData name="Brian Uptagrafft" userId="6375dd2c-7d8a-4bf4-bc19-07f6d0ccb0e7" providerId="ADAL" clId="{C7DE63D1-490F-477C-8335-DE7173A4BBB9}" dt="2019-03-25T22:03:17.615" v="10691" actId="478"/>
          <ac:spMkLst>
            <pc:docMk/>
            <pc:sldMk cId="2638062234" sldId="259"/>
            <ac:spMk id="9" creationId="{83B9B9E2-1A01-4D70-8E0C-D02202782E89}"/>
          </ac:spMkLst>
        </pc:spChg>
      </pc:sldChg>
      <pc:sldChg chg="addSp modSp add modTransition">
        <pc:chgData name="Brian Uptagrafft" userId="6375dd2c-7d8a-4bf4-bc19-07f6d0ccb0e7" providerId="ADAL" clId="{C7DE63D1-490F-477C-8335-DE7173A4BBB9}" dt="2019-03-22T17:46:16.780" v="1614"/>
        <pc:sldMkLst>
          <pc:docMk/>
          <pc:sldMk cId="1136922555" sldId="260"/>
        </pc:sldMkLst>
        <pc:picChg chg="add mod">
          <ac:chgData name="Brian Uptagrafft" userId="6375dd2c-7d8a-4bf4-bc19-07f6d0ccb0e7" providerId="ADAL" clId="{C7DE63D1-490F-477C-8335-DE7173A4BBB9}" dt="2019-03-22T17:35:16.490" v="1292" actId="1076"/>
          <ac:picMkLst>
            <pc:docMk/>
            <pc:sldMk cId="1136922555" sldId="260"/>
            <ac:picMk id="2" creationId="{4067F7A6-CBED-4F3B-824A-EED25ABFE3E3}"/>
          </ac:picMkLst>
        </pc:picChg>
      </pc:sldChg>
      <pc:sldChg chg="addSp modSp add modTransition">
        <pc:chgData name="Brian Uptagrafft" userId="6375dd2c-7d8a-4bf4-bc19-07f6d0ccb0e7" providerId="ADAL" clId="{C7DE63D1-490F-477C-8335-DE7173A4BBB9}" dt="2019-03-22T17:46:16.780" v="1614"/>
        <pc:sldMkLst>
          <pc:docMk/>
          <pc:sldMk cId="2340815417" sldId="261"/>
        </pc:sldMkLst>
        <pc:picChg chg="add mod">
          <ac:chgData name="Brian Uptagrafft" userId="6375dd2c-7d8a-4bf4-bc19-07f6d0ccb0e7" providerId="ADAL" clId="{C7DE63D1-490F-477C-8335-DE7173A4BBB9}" dt="2019-03-22T17:35:04.625" v="1290" actId="1076"/>
          <ac:picMkLst>
            <pc:docMk/>
            <pc:sldMk cId="2340815417" sldId="261"/>
            <ac:picMk id="2" creationId="{CCDD0A53-39C3-4E24-A825-B549CE7DA4FB}"/>
          </ac:picMkLst>
        </pc:picChg>
      </pc:sldChg>
      <pc:sldChg chg="addSp add modTransition">
        <pc:chgData name="Brian Uptagrafft" userId="6375dd2c-7d8a-4bf4-bc19-07f6d0ccb0e7" providerId="ADAL" clId="{C7DE63D1-490F-477C-8335-DE7173A4BBB9}" dt="2019-03-22T17:46:16.780" v="1614"/>
        <pc:sldMkLst>
          <pc:docMk/>
          <pc:sldMk cId="3352299979" sldId="262"/>
        </pc:sldMkLst>
        <pc:picChg chg="add">
          <ac:chgData name="Brian Uptagrafft" userId="6375dd2c-7d8a-4bf4-bc19-07f6d0ccb0e7" providerId="ADAL" clId="{C7DE63D1-490F-477C-8335-DE7173A4BBB9}" dt="2019-03-22T17:36:31.169" v="1294"/>
          <ac:picMkLst>
            <pc:docMk/>
            <pc:sldMk cId="3352299979" sldId="262"/>
            <ac:picMk id="2" creationId="{906F9E76-C8D6-4188-B9D1-172B76EA78AD}"/>
          </ac:picMkLst>
        </pc:picChg>
      </pc:sldChg>
      <pc:sldChg chg="addSp delSp modSp add modTransition modAnim modNotesTx">
        <pc:chgData name="Brian Uptagrafft" userId="6375dd2c-7d8a-4bf4-bc19-07f6d0ccb0e7" providerId="ADAL" clId="{C7DE63D1-490F-477C-8335-DE7173A4BBB9}" dt="2019-04-08T23:16:57.045" v="11608" actId="20577"/>
        <pc:sldMkLst>
          <pc:docMk/>
          <pc:sldMk cId="3851159047" sldId="263"/>
        </pc:sldMkLst>
        <pc:spChg chg="mod">
          <ac:chgData name="Brian Uptagrafft" userId="6375dd2c-7d8a-4bf4-bc19-07f6d0ccb0e7" providerId="ADAL" clId="{C7DE63D1-490F-477C-8335-DE7173A4BBB9}" dt="2019-03-22T17:38:15.357" v="1332" actId="20577"/>
          <ac:spMkLst>
            <pc:docMk/>
            <pc:sldMk cId="3851159047" sldId="263"/>
            <ac:spMk id="2" creationId="{813F0CE0-9FD8-4D46-A405-F9A3EB192CAA}"/>
          </ac:spMkLst>
        </pc:spChg>
        <pc:spChg chg="mod">
          <ac:chgData name="Brian Uptagrafft" userId="6375dd2c-7d8a-4bf4-bc19-07f6d0ccb0e7" providerId="ADAL" clId="{C7DE63D1-490F-477C-8335-DE7173A4BBB9}" dt="2019-03-22T17:38:12.281" v="1329" actId="20577"/>
          <ac:spMkLst>
            <pc:docMk/>
            <pc:sldMk cId="3851159047" sldId="263"/>
            <ac:spMk id="3" creationId="{CCB62ECE-93A8-4D7A-8498-DBA7FD3ACF1B}"/>
          </ac:spMkLst>
        </pc:spChg>
        <pc:spChg chg="add mod">
          <ac:chgData name="Brian Uptagrafft" userId="6375dd2c-7d8a-4bf4-bc19-07f6d0ccb0e7" providerId="ADAL" clId="{C7DE63D1-490F-477C-8335-DE7173A4BBB9}" dt="2019-03-25T21:29:49.161" v="10098" actId="12"/>
          <ac:spMkLst>
            <pc:docMk/>
            <pc:sldMk cId="3851159047" sldId="263"/>
            <ac:spMk id="5" creationId="{C13C8B78-68EC-4CBA-87F9-1DD4C111E49E}"/>
          </ac:spMkLst>
        </pc:spChg>
        <pc:picChg chg="add del">
          <ac:chgData name="Brian Uptagrafft" userId="6375dd2c-7d8a-4bf4-bc19-07f6d0ccb0e7" providerId="ADAL" clId="{C7DE63D1-490F-477C-8335-DE7173A4BBB9}" dt="2019-03-22T17:38:33.492" v="1334"/>
          <ac:picMkLst>
            <pc:docMk/>
            <pc:sldMk cId="3851159047" sldId="263"/>
            <ac:picMk id="4" creationId="{BBC6E634-82CB-4A5A-9F68-B991768DD34A}"/>
          </ac:picMkLst>
        </pc:picChg>
      </pc:sldChg>
      <pc:sldChg chg="addSp modSp add ord modAnim">
        <pc:chgData name="Brian Uptagrafft" userId="6375dd2c-7d8a-4bf4-bc19-07f6d0ccb0e7" providerId="ADAL" clId="{C7DE63D1-490F-477C-8335-DE7173A4BBB9}" dt="2019-03-25T21:35:59.389" v="10167" actId="12"/>
        <pc:sldMkLst>
          <pc:docMk/>
          <pc:sldMk cId="1318115446" sldId="264"/>
        </pc:sldMkLst>
        <pc:spChg chg="mod">
          <ac:chgData name="Brian Uptagrafft" userId="6375dd2c-7d8a-4bf4-bc19-07f6d0ccb0e7" providerId="ADAL" clId="{C7DE63D1-490F-477C-8335-DE7173A4BBB9}" dt="2019-03-25T16:59:31.061" v="4454" actId="20577"/>
          <ac:spMkLst>
            <pc:docMk/>
            <pc:sldMk cId="1318115446" sldId="264"/>
            <ac:spMk id="2" creationId="{E64ECEBF-8B9B-4D13-A13F-F2D44AF3B64D}"/>
          </ac:spMkLst>
        </pc:spChg>
        <pc:spChg chg="mod">
          <ac:chgData name="Brian Uptagrafft" userId="6375dd2c-7d8a-4bf4-bc19-07f6d0ccb0e7" providerId="ADAL" clId="{C7DE63D1-490F-477C-8335-DE7173A4BBB9}" dt="2019-03-22T18:06:56.209" v="1817" actId="6549"/>
          <ac:spMkLst>
            <pc:docMk/>
            <pc:sldMk cId="1318115446" sldId="264"/>
            <ac:spMk id="3" creationId="{30DE23C2-A9A3-4518-B8F0-A0973CC15BB5}"/>
          </ac:spMkLst>
        </pc:spChg>
        <pc:spChg chg="add mod">
          <ac:chgData name="Brian Uptagrafft" userId="6375dd2c-7d8a-4bf4-bc19-07f6d0ccb0e7" providerId="ADAL" clId="{C7DE63D1-490F-477C-8335-DE7173A4BBB9}" dt="2019-03-25T21:35:26.997" v="10161" actId="20577"/>
          <ac:spMkLst>
            <pc:docMk/>
            <pc:sldMk cId="1318115446" sldId="264"/>
            <ac:spMk id="4" creationId="{DEC1874B-AEF2-4528-9567-0B0A3D509EB2}"/>
          </ac:spMkLst>
        </pc:spChg>
        <pc:spChg chg="add mod">
          <ac:chgData name="Brian Uptagrafft" userId="6375dd2c-7d8a-4bf4-bc19-07f6d0ccb0e7" providerId="ADAL" clId="{C7DE63D1-490F-477C-8335-DE7173A4BBB9}" dt="2019-03-25T21:35:59.389" v="10167" actId="12"/>
          <ac:spMkLst>
            <pc:docMk/>
            <pc:sldMk cId="1318115446" sldId="264"/>
            <ac:spMk id="5" creationId="{939F2D78-9635-4EB2-ABDD-F88D94247515}"/>
          </ac:spMkLst>
        </pc:spChg>
      </pc:sldChg>
      <pc:sldChg chg="addSp modSp add ord modTransition modNotesTx">
        <pc:chgData name="Brian Uptagrafft" userId="6375dd2c-7d8a-4bf4-bc19-07f6d0ccb0e7" providerId="ADAL" clId="{C7DE63D1-490F-477C-8335-DE7173A4BBB9}" dt="2019-04-09T01:39:10.114" v="12109" actId="20577"/>
        <pc:sldMkLst>
          <pc:docMk/>
          <pc:sldMk cId="177633640" sldId="265"/>
        </pc:sldMkLst>
        <pc:picChg chg="add mod">
          <ac:chgData name="Brian Uptagrafft" userId="6375dd2c-7d8a-4bf4-bc19-07f6d0ccb0e7" providerId="ADAL" clId="{C7DE63D1-490F-477C-8335-DE7173A4BBB9}" dt="2019-03-22T18:15:40.367" v="2221" actId="1076"/>
          <ac:picMkLst>
            <pc:docMk/>
            <pc:sldMk cId="177633640" sldId="265"/>
            <ac:picMk id="1026" creationId="{E338F96D-9E5C-4200-9B71-E95CF6D5C58D}"/>
          </ac:picMkLst>
        </pc:picChg>
      </pc:sldChg>
      <pc:sldChg chg="addSp delSp modSp add ord modTransition">
        <pc:chgData name="Brian Uptagrafft" userId="6375dd2c-7d8a-4bf4-bc19-07f6d0ccb0e7" providerId="ADAL" clId="{C7DE63D1-490F-477C-8335-DE7173A4BBB9}" dt="2019-03-25T16:55:56.916" v="4169"/>
        <pc:sldMkLst>
          <pc:docMk/>
          <pc:sldMk cId="207330631" sldId="266"/>
        </pc:sldMkLst>
        <pc:picChg chg="add del">
          <ac:chgData name="Brian Uptagrafft" userId="6375dd2c-7d8a-4bf4-bc19-07f6d0ccb0e7" providerId="ADAL" clId="{C7DE63D1-490F-477C-8335-DE7173A4BBB9}" dt="2019-03-22T18:39:11.128" v="2224"/>
          <ac:picMkLst>
            <pc:docMk/>
            <pc:sldMk cId="207330631" sldId="266"/>
            <ac:picMk id="2" creationId="{345FEF4F-25A8-473B-89FD-BAAD663325B1}"/>
          </ac:picMkLst>
        </pc:picChg>
        <pc:picChg chg="add del mod">
          <ac:chgData name="Brian Uptagrafft" userId="6375dd2c-7d8a-4bf4-bc19-07f6d0ccb0e7" providerId="ADAL" clId="{C7DE63D1-490F-477C-8335-DE7173A4BBB9}" dt="2019-03-22T20:14:54.734" v="2447" actId="478"/>
          <ac:picMkLst>
            <pc:docMk/>
            <pc:sldMk cId="207330631" sldId="266"/>
            <ac:picMk id="3" creationId="{19FADBB0-042D-4DDA-9FFA-1885397C5B5D}"/>
          </ac:picMkLst>
        </pc:picChg>
        <pc:picChg chg="add mod">
          <ac:chgData name="Brian Uptagrafft" userId="6375dd2c-7d8a-4bf4-bc19-07f6d0ccb0e7" providerId="ADAL" clId="{C7DE63D1-490F-477C-8335-DE7173A4BBB9}" dt="2019-03-22T20:16:26.487" v="2463" actId="1037"/>
          <ac:picMkLst>
            <pc:docMk/>
            <pc:sldMk cId="207330631" sldId="266"/>
            <ac:picMk id="4" creationId="{5224355A-2B23-4707-AD5B-8AE55ABBACBC}"/>
          </ac:picMkLst>
        </pc:picChg>
      </pc:sldChg>
      <pc:sldChg chg="modSp add ord modAnim">
        <pc:chgData name="Brian Uptagrafft" userId="6375dd2c-7d8a-4bf4-bc19-07f6d0ccb0e7" providerId="ADAL" clId="{C7DE63D1-490F-477C-8335-DE7173A4BBB9}" dt="2019-03-25T21:37:42.534" v="10176"/>
        <pc:sldMkLst>
          <pc:docMk/>
          <pc:sldMk cId="4255540986" sldId="267"/>
        </pc:sldMkLst>
        <pc:spChg chg="mod">
          <ac:chgData name="Brian Uptagrafft" userId="6375dd2c-7d8a-4bf4-bc19-07f6d0ccb0e7" providerId="ADAL" clId="{C7DE63D1-490F-477C-8335-DE7173A4BBB9}" dt="2019-03-25T17:00:01.843" v="4455"/>
          <ac:spMkLst>
            <pc:docMk/>
            <pc:sldMk cId="4255540986" sldId="267"/>
            <ac:spMk id="2" creationId="{E64ECEBF-8B9B-4D13-A13F-F2D44AF3B64D}"/>
          </ac:spMkLst>
        </pc:spChg>
        <pc:spChg chg="mod">
          <ac:chgData name="Brian Uptagrafft" userId="6375dd2c-7d8a-4bf4-bc19-07f6d0ccb0e7" providerId="ADAL" clId="{C7DE63D1-490F-477C-8335-DE7173A4BBB9}" dt="2019-03-22T18:46:12.254" v="2254" actId="20577"/>
          <ac:spMkLst>
            <pc:docMk/>
            <pc:sldMk cId="4255540986" sldId="267"/>
            <ac:spMk id="3" creationId="{30DE23C2-A9A3-4518-B8F0-A0973CC15BB5}"/>
          </ac:spMkLst>
        </pc:spChg>
        <pc:spChg chg="mod">
          <ac:chgData name="Brian Uptagrafft" userId="6375dd2c-7d8a-4bf4-bc19-07f6d0ccb0e7" providerId="ADAL" clId="{C7DE63D1-490F-477C-8335-DE7173A4BBB9}" dt="2019-03-25T21:36:27.151" v="10172" actId="20577"/>
          <ac:spMkLst>
            <pc:docMk/>
            <pc:sldMk cId="4255540986" sldId="267"/>
            <ac:spMk id="4" creationId="{DEC1874B-AEF2-4528-9567-0B0A3D509EB2}"/>
          </ac:spMkLst>
        </pc:spChg>
      </pc:sldChg>
      <pc:sldChg chg="add del ord">
        <pc:chgData name="Brian Uptagrafft" userId="6375dd2c-7d8a-4bf4-bc19-07f6d0ccb0e7" providerId="ADAL" clId="{C7DE63D1-490F-477C-8335-DE7173A4BBB9}" dt="2019-04-08T19:20:03.242" v="11313" actId="2696"/>
        <pc:sldMkLst>
          <pc:docMk/>
          <pc:sldMk cId="3273129236" sldId="268"/>
        </pc:sldMkLst>
      </pc:sldChg>
      <pc:sldChg chg="addSp modSp add ord modAnim modNotesTx">
        <pc:chgData name="Brian Uptagrafft" userId="6375dd2c-7d8a-4bf4-bc19-07f6d0ccb0e7" providerId="ADAL" clId="{C7DE63D1-490F-477C-8335-DE7173A4BBB9}" dt="2019-04-08T23:17:40.973" v="11613" actId="20577"/>
        <pc:sldMkLst>
          <pc:docMk/>
          <pc:sldMk cId="2841796617" sldId="269"/>
        </pc:sldMkLst>
        <pc:spChg chg="mod">
          <ac:chgData name="Brian Uptagrafft" userId="6375dd2c-7d8a-4bf4-bc19-07f6d0ccb0e7" providerId="ADAL" clId="{C7DE63D1-490F-477C-8335-DE7173A4BBB9}" dt="2019-03-22T20:31:07.359" v="2478" actId="20577"/>
          <ac:spMkLst>
            <pc:docMk/>
            <pc:sldMk cId="2841796617" sldId="269"/>
            <ac:spMk id="2" creationId="{E64ECEBF-8B9B-4D13-A13F-F2D44AF3B64D}"/>
          </ac:spMkLst>
        </pc:spChg>
        <pc:spChg chg="mod">
          <ac:chgData name="Brian Uptagrafft" userId="6375dd2c-7d8a-4bf4-bc19-07f6d0ccb0e7" providerId="ADAL" clId="{C7DE63D1-490F-477C-8335-DE7173A4BBB9}" dt="2019-03-22T21:00:35.744" v="3424" actId="20577"/>
          <ac:spMkLst>
            <pc:docMk/>
            <pc:sldMk cId="2841796617" sldId="269"/>
            <ac:spMk id="3" creationId="{30DE23C2-A9A3-4518-B8F0-A0973CC15BB5}"/>
          </ac:spMkLst>
        </pc:spChg>
        <pc:spChg chg="mod">
          <ac:chgData name="Brian Uptagrafft" userId="6375dd2c-7d8a-4bf4-bc19-07f6d0ccb0e7" providerId="ADAL" clId="{C7DE63D1-490F-477C-8335-DE7173A4BBB9}" dt="2019-03-25T21:30:53.240" v="10113" actId="6549"/>
          <ac:spMkLst>
            <pc:docMk/>
            <pc:sldMk cId="2841796617" sldId="269"/>
            <ac:spMk id="4" creationId="{DEC1874B-AEF2-4528-9567-0B0A3D509EB2}"/>
          </ac:spMkLst>
        </pc:spChg>
        <pc:spChg chg="add mod">
          <ac:chgData name="Brian Uptagrafft" userId="6375dd2c-7d8a-4bf4-bc19-07f6d0ccb0e7" providerId="ADAL" clId="{C7DE63D1-490F-477C-8335-DE7173A4BBB9}" dt="2019-03-25T21:31:12.416" v="10119" actId="12"/>
          <ac:spMkLst>
            <pc:docMk/>
            <pc:sldMk cId="2841796617" sldId="269"/>
            <ac:spMk id="5" creationId="{B3FEF7FD-1C8A-4E3B-9E0D-F9CFD33F153A}"/>
          </ac:spMkLst>
        </pc:spChg>
        <pc:spChg chg="add mod">
          <ac:chgData name="Brian Uptagrafft" userId="6375dd2c-7d8a-4bf4-bc19-07f6d0ccb0e7" providerId="ADAL" clId="{C7DE63D1-490F-477C-8335-DE7173A4BBB9}" dt="2019-03-25T21:31:23.224" v="10121"/>
          <ac:spMkLst>
            <pc:docMk/>
            <pc:sldMk cId="2841796617" sldId="269"/>
            <ac:spMk id="6" creationId="{1B3B57D2-DA54-43D9-AF3E-32AAE5917182}"/>
          </ac:spMkLst>
        </pc:spChg>
      </pc:sldChg>
      <pc:sldChg chg="addSp delSp modSp add delAnim modAnim modNotesTx">
        <pc:chgData name="Brian Uptagrafft" userId="6375dd2c-7d8a-4bf4-bc19-07f6d0ccb0e7" providerId="ADAL" clId="{C7DE63D1-490F-477C-8335-DE7173A4BBB9}" dt="2019-04-08T23:18:43.185" v="11685" actId="20577"/>
        <pc:sldMkLst>
          <pc:docMk/>
          <pc:sldMk cId="1371680619" sldId="270"/>
        </pc:sldMkLst>
        <pc:spChg chg="mod">
          <ac:chgData name="Brian Uptagrafft" userId="6375dd2c-7d8a-4bf4-bc19-07f6d0ccb0e7" providerId="ADAL" clId="{C7DE63D1-490F-477C-8335-DE7173A4BBB9}" dt="2019-03-22T21:00:27.805" v="3402" actId="20577"/>
          <ac:spMkLst>
            <pc:docMk/>
            <pc:sldMk cId="1371680619" sldId="270"/>
            <ac:spMk id="3" creationId="{30DE23C2-A9A3-4518-B8F0-A0973CC15BB5}"/>
          </ac:spMkLst>
        </pc:spChg>
        <pc:spChg chg="mod">
          <ac:chgData name="Brian Uptagrafft" userId="6375dd2c-7d8a-4bf4-bc19-07f6d0ccb0e7" providerId="ADAL" clId="{C7DE63D1-490F-477C-8335-DE7173A4BBB9}" dt="2019-03-25T21:32:36.407" v="10130" actId="6549"/>
          <ac:spMkLst>
            <pc:docMk/>
            <pc:sldMk cId="1371680619" sldId="270"/>
            <ac:spMk id="4" creationId="{DEC1874B-AEF2-4528-9567-0B0A3D509EB2}"/>
          </ac:spMkLst>
        </pc:spChg>
        <pc:spChg chg="add del mod">
          <ac:chgData name="Brian Uptagrafft" userId="6375dd2c-7d8a-4bf4-bc19-07f6d0ccb0e7" providerId="ADAL" clId="{C7DE63D1-490F-477C-8335-DE7173A4BBB9}" dt="2019-03-22T21:24:12.212" v="3861"/>
          <ac:spMkLst>
            <pc:docMk/>
            <pc:sldMk cId="1371680619" sldId="270"/>
            <ac:spMk id="5" creationId="{50EFD7F2-85B4-4F6E-9A7F-2B6ECBAEFD16}"/>
          </ac:spMkLst>
        </pc:spChg>
        <pc:spChg chg="add del mod">
          <ac:chgData name="Brian Uptagrafft" userId="6375dd2c-7d8a-4bf4-bc19-07f6d0ccb0e7" providerId="ADAL" clId="{C7DE63D1-490F-477C-8335-DE7173A4BBB9}" dt="2019-03-22T21:24:14.252" v="3864"/>
          <ac:spMkLst>
            <pc:docMk/>
            <pc:sldMk cId="1371680619" sldId="270"/>
            <ac:spMk id="6" creationId="{94E3871A-E0F5-48D6-A887-79E19CB6FF1F}"/>
          </ac:spMkLst>
        </pc:spChg>
        <pc:spChg chg="add mod">
          <ac:chgData name="Brian Uptagrafft" userId="6375dd2c-7d8a-4bf4-bc19-07f6d0ccb0e7" providerId="ADAL" clId="{C7DE63D1-490F-477C-8335-DE7173A4BBB9}" dt="2019-03-25T21:32:57.917" v="10133"/>
          <ac:spMkLst>
            <pc:docMk/>
            <pc:sldMk cId="1371680619" sldId="270"/>
            <ac:spMk id="7" creationId="{E7E0E0B9-C0A7-4427-A431-7C6413267A55}"/>
          </ac:spMkLst>
        </pc:spChg>
        <pc:spChg chg="add mod">
          <ac:chgData name="Brian Uptagrafft" userId="6375dd2c-7d8a-4bf4-bc19-07f6d0ccb0e7" providerId="ADAL" clId="{C7DE63D1-490F-477C-8335-DE7173A4BBB9}" dt="2019-03-25T21:33:16.512" v="10138" actId="20577"/>
          <ac:spMkLst>
            <pc:docMk/>
            <pc:sldMk cId="1371680619" sldId="270"/>
            <ac:spMk id="8" creationId="{893CC13F-A7A0-4CA7-895A-1AD5FA67553A}"/>
          </ac:spMkLst>
        </pc:spChg>
      </pc:sldChg>
      <pc:sldChg chg="addSp delSp modSp add delAnim modAnim modNotesTx">
        <pc:chgData name="Brian Uptagrafft" userId="6375dd2c-7d8a-4bf4-bc19-07f6d0ccb0e7" providerId="ADAL" clId="{C7DE63D1-490F-477C-8335-DE7173A4BBB9}" dt="2019-04-08T23:20:38.141" v="11840" actId="20577"/>
        <pc:sldMkLst>
          <pc:docMk/>
          <pc:sldMk cId="4247735215" sldId="271"/>
        </pc:sldMkLst>
        <pc:spChg chg="mod">
          <ac:chgData name="Brian Uptagrafft" userId="6375dd2c-7d8a-4bf4-bc19-07f6d0ccb0e7" providerId="ADAL" clId="{C7DE63D1-490F-477C-8335-DE7173A4BBB9}" dt="2019-03-22T21:42:05.928" v="3942" actId="20577"/>
          <ac:spMkLst>
            <pc:docMk/>
            <pc:sldMk cId="4247735215" sldId="271"/>
            <ac:spMk id="2" creationId="{E64ECEBF-8B9B-4D13-A13F-F2D44AF3B64D}"/>
          </ac:spMkLst>
        </pc:spChg>
        <pc:spChg chg="mod">
          <ac:chgData name="Brian Uptagrafft" userId="6375dd2c-7d8a-4bf4-bc19-07f6d0ccb0e7" providerId="ADAL" clId="{C7DE63D1-490F-477C-8335-DE7173A4BBB9}" dt="2019-03-22T21:42:20.170" v="3969" actId="20577"/>
          <ac:spMkLst>
            <pc:docMk/>
            <pc:sldMk cId="4247735215" sldId="271"/>
            <ac:spMk id="3" creationId="{30DE23C2-A9A3-4518-B8F0-A0973CC15BB5}"/>
          </ac:spMkLst>
        </pc:spChg>
        <pc:spChg chg="mod">
          <ac:chgData name="Brian Uptagrafft" userId="6375dd2c-7d8a-4bf4-bc19-07f6d0ccb0e7" providerId="ADAL" clId="{C7DE63D1-490F-477C-8335-DE7173A4BBB9}" dt="2019-03-25T21:34:32.151" v="10151" actId="20577"/>
          <ac:spMkLst>
            <pc:docMk/>
            <pc:sldMk cId="4247735215" sldId="271"/>
            <ac:spMk id="4" creationId="{DEC1874B-AEF2-4528-9567-0B0A3D509EB2}"/>
          </ac:spMkLst>
        </pc:spChg>
        <pc:spChg chg="add del mod">
          <ac:chgData name="Brian Uptagrafft" userId="6375dd2c-7d8a-4bf4-bc19-07f6d0ccb0e7" providerId="ADAL" clId="{C7DE63D1-490F-477C-8335-DE7173A4BBB9}" dt="2019-03-25T21:34:19.437" v="10146"/>
          <ac:spMkLst>
            <pc:docMk/>
            <pc:sldMk cId="4247735215" sldId="271"/>
            <ac:spMk id="5" creationId="{6BAF1293-9599-422F-B653-DFDABE7FE40D}"/>
          </ac:spMkLst>
        </pc:spChg>
      </pc:sldChg>
      <pc:sldChg chg="addSp delSp modSp add delAnim modNotesTx">
        <pc:chgData name="Brian Uptagrafft" userId="6375dd2c-7d8a-4bf4-bc19-07f6d0ccb0e7" providerId="ADAL" clId="{C7DE63D1-490F-477C-8335-DE7173A4BBB9}" dt="2019-04-09T18:17:35.738" v="13453" actId="20577"/>
        <pc:sldMkLst>
          <pc:docMk/>
          <pc:sldMk cId="507754292" sldId="272"/>
        </pc:sldMkLst>
        <pc:spChg chg="mod">
          <ac:chgData name="Brian Uptagrafft" userId="6375dd2c-7d8a-4bf4-bc19-07f6d0ccb0e7" providerId="ADAL" clId="{C7DE63D1-490F-477C-8335-DE7173A4BBB9}" dt="2019-03-25T16:01:34.274" v="4133" actId="20577"/>
          <ac:spMkLst>
            <pc:docMk/>
            <pc:sldMk cId="507754292" sldId="272"/>
            <ac:spMk id="2" creationId="{E64ECEBF-8B9B-4D13-A13F-F2D44AF3B64D}"/>
          </ac:spMkLst>
        </pc:spChg>
        <pc:spChg chg="mod">
          <ac:chgData name="Brian Uptagrafft" userId="6375dd2c-7d8a-4bf4-bc19-07f6d0ccb0e7" providerId="ADAL" clId="{C7DE63D1-490F-477C-8335-DE7173A4BBB9}" dt="2019-03-25T16:01:55.934" v="4168" actId="14100"/>
          <ac:spMkLst>
            <pc:docMk/>
            <pc:sldMk cId="507754292" sldId="272"/>
            <ac:spMk id="3" creationId="{30DE23C2-A9A3-4518-B8F0-A0973CC15BB5}"/>
          </ac:spMkLst>
        </pc:spChg>
        <pc:spChg chg="add del">
          <ac:chgData name="Brian Uptagrafft" userId="6375dd2c-7d8a-4bf4-bc19-07f6d0ccb0e7" providerId="ADAL" clId="{C7DE63D1-490F-477C-8335-DE7173A4BBB9}" dt="2019-04-08T23:21:16.949" v="11842"/>
          <ac:spMkLst>
            <pc:docMk/>
            <pc:sldMk cId="507754292" sldId="272"/>
            <ac:spMk id="4" creationId="{815BA400-B964-4915-8746-CC5CC849A8DD}"/>
          </ac:spMkLst>
        </pc:spChg>
        <pc:spChg chg="del">
          <ac:chgData name="Brian Uptagrafft" userId="6375dd2c-7d8a-4bf4-bc19-07f6d0ccb0e7" providerId="ADAL" clId="{C7DE63D1-490F-477C-8335-DE7173A4BBB9}" dt="2019-03-25T16:01:36.716" v="4134" actId="478"/>
          <ac:spMkLst>
            <pc:docMk/>
            <pc:sldMk cId="507754292" sldId="272"/>
            <ac:spMk id="4" creationId="{DEC1874B-AEF2-4528-9567-0B0A3D509EB2}"/>
          </ac:spMkLst>
        </pc:spChg>
      </pc:sldChg>
      <pc:sldChg chg="addSp delSp modSp add ord delAnim modAnim modNotesTx">
        <pc:chgData name="Brian Uptagrafft" userId="6375dd2c-7d8a-4bf4-bc19-07f6d0ccb0e7" providerId="ADAL" clId="{C7DE63D1-490F-477C-8335-DE7173A4BBB9}" dt="2019-04-09T18:16:24.134" v="13301" actId="20577"/>
        <pc:sldMkLst>
          <pc:docMk/>
          <pc:sldMk cId="1463103774" sldId="273"/>
        </pc:sldMkLst>
        <pc:spChg chg="mod">
          <ac:chgData name="Brian Uptagrafft" userId="6375dd2c-7d8a-4bf4-bc19-07f6d0ccb0e7" providerId="ADAL" clId="{C7DE63D1-490F-477C-8335-DE7173A4BBB9}" dt="2019-03-25T17:04:16.446" v="4476" actId="20577"/>
          <ac:spMkLst>
            <pc:docMk/>
            <pc:sldMk cId="1463103774" sldId="273"/>
            <ac:spMk id="3" creationId="{30DE23C2-A9A3-4518-B8F0-A0973CC15BB5}"/>
          </ac:spMkLst>
        </pc:spChg>
        <pc:spChg chg="mod">
          <ac:chgData name="Brian Uptagrafft" userId="6375dd2c-7d8a-4bf4-bc19-07f6d0ccb0e7" providerId="ADAL" clId="{C7DE63D1-490F-477C-8335-DE7173A4BBB9}" dt="2019-03-25T21:38:18.074" v="10182" actId="20577"/>
          <ac:spMkLst>
            <pc:docMk/>
            <pc:sldMk cId="1463103774" sldId="273"/>
            <ac:spMk id="4" creationId="{DEC1874B-AEF2-4528-9567-0B0A3D509EB2}"/>
          </ac:spMkLst>
        </pc:spChg>
        <pc:spChg chg="add mod">
          <ac:chgData name="Brian Uptagrafft" userId="6375dd2c-7d8a-4bf4-bc19-07f6d0ccb0e7" providerId="ADAL" clId="{C7DE63D1-490F-477C-8335-DE7173A4BBB9}" dt="2019-03-25T21:38:26.976" v="10188" actId="20577"/>
          <ac:spMkLst>
            <pc:docMk/>
            <pc:sldMk cId="1463103774" sldId="273"/>
            <ac:spMk id="5" creationId="{2B980C3F-F4DD-4538-9D85-1F24320B46E5}"/>
          </ac:spMkLst>
        </pc:spChg>
        <pc:spChg chg="add del mod">
          <ac:chgData name="Brian Uptagrafft" userId="6375dd2c-7d8a-4bf4-bc19-07f6d0ccb0e7" providerId="ADAL" clId="{C7DE63D1-490F-477C-8335-DE7173A4BBB9}" dt="2019-04-09T01:44:04.244" v="12128" actId="478"/>
          <ac:spMkLst>
            <pc:docMk/>
            <pc:sldMk cId="1463103774" sldId="273"/>
            <ac:spMk id="6" creationId="{BFE04799-9207-4A5B-B824-11FFD0953C0E}"/>
          </ac:spMkLst>
        </pc:spChg>
      </pc:sldChg>
      <pc:sldChg chg="addSp delSp modSp add">
        <pc:chgData name="Brian Uptagrafft" userId="6375dd2c-7d8a-4bf4-bc19-07f6d0ccb0e7" providerId="ADAL" clId="{C7DE63D1-490F-477C-8335-DE7173A4BBB9}" dt="2019-03-25T22:08:08.449" v="10745" actId="1035"/>
        <pc:sldMkLst>
          <pc:docMk/>
          <pc:sldMk cId="3096134589" sldId="274"/>
        </pc:sldMkLst>
        <pc:spChg chg="del">
          <ac:chgData name="Brian Uptagrafft" userId="6375dd2c-7d8a-4bf4-bc19-07f6d0ccb0e7" providerId="ADAL" clId="{C7DE63D1-490F-477C-8335-DE7173A4BBB9}" dt="2019-03-25T17:13:21.420" v="5023"/>
          <ac:spMkLst>
            <pc:docMk/>
            <pc:sldMk cId="3096134589" sldId="274"/>
            <ac:spMk id="2" creationId="{4FBEBDD3-2DA2-4B9A-9BE7-46B69EE1620A}"/>
          </ac:spMkLst>
        </pc:spChg>
        <pc:spChg chg="del">
          <ac:chgData name="Brian Uptagrafft" userId="6375dd2c-7d8a-4bf4-bc19-07f6d0ccb0e7" providerId="ADAL" clId="{C7DE63D1-490F-477C-8335-DE7173A4BBB9}" dt="2019-03-25T17:13:21.420" v="5023"/>
          <ac:spMkLst>
            <pc:docMk/>
            <pc:sldMk cId="3096134589" sldId="274"/>
            <ac:spMk id="3" creationId="{92086DC2-1B2F-406B-8970-EC5E26E056BD}"/>
          </ac:spMkLst>
        </pc:spChg>
        <pc:spChg chg="add del mod">
          <ac:chgData name="Brian Uptagrafft" userId="6375dd2c-7d8a-4bf4-bc19-07f6d0ccb0e7" providerId="ADAL" clId="{C7DE63D1-490F-477C-8335-DE7173A4BBB9}" dt="2019-03-25T22:08:08.449" v="10745" actId="1035"/>
          <ac:spMkLst>
            <pc:docMk/>
            <pc:sldMk cId="3096134589" sldId="274"/>
            <ac:spMk id="5" creationId="{995BD997-9A45-4CE2-B519-755D80404E55}"/>
          </ac:spMkLst>
        </pc:spChg>
        <pc:picChg chg="add">
          <ac:chgData name="Brian Uptagrafft" userId="6375dd2c-7d8a-4bf4-bc19-07f6d0ccb0e7" providerId="ADAL" clId="{C7DE63D1-490F-477C-8335-DE7173A4BBB9}" dt="2019-03-25T17:13:59.416" v="5024"/>
          <ac:picMkLst>
            <pc:docMk/>
            <pc:sldMk cId="3096134589" sldId="274"/>
            <ac:picMk id="2050" creationId="{7B163D3E-07F5-4417-B09C-4690976CD96E}"/>
          </ac:picMkLst>
        </pc:picChg>
      </pc:sldChg>
      <pc:sldChg chg="addSp delSp modSp add ord delAnim modAnim modNotesTx">
        <pc:chgData name="Brian Uptagrafft" userId="6375dd2c-7d8a-4bf4-bc19-07f6d0ccb0e7" providerId="ADAL" clId="{C7DE63D1-490F-477C-8335-DE7173A4BBB9}" dt="2019-04-09T01:43:12.615" v="12124" actId="20577"/>
        <pc:sldMkLst>
          <pc:docMk/>
          <pc:sldMk cId="4246446838" sldId="276"/>
        </pc:sldMkLst>
        <pc:spChg chg="mod">
          <ac:chgData name="Brian Uptagrafft" userId="6375dd2c-7d8a-4bf4-bc19-07f6d0ccb0e7" providerId="ADAL" clId="{C7DE63D1-490F-477C-8335-DE7173A4BBB9}" dt="2019-03-25T17:23:42.871" v="5122" actId="20577"/>
          <ac:spMkLst>
            <pc:docMk/>
            <pc:sldMk cId="4246446838" sldId="276"/>
            <ac:spMk id="3" creationId="{30DE23C2-A9A3-4518-B8F0-A0973CC15BB5}"/>
          </ac:spMkLst>
        </pc:spChg>
        <pc:spChg chg="mod">
          <ac:chgData name="Brian Uptagrafft" userId="6375dd2c-7d8a-4bf4-bc19-07f6d0ccb0e7" providerId="ADAL" clId="{C7DE63D1-490F-477C-8335-DE7173A4BBB9}" dt="2019-03-25T21:38:58.773" v="10191" actId="14"/>
          <ac:spMkLst>
            <pc:docMk/>
            <pc:sldMk cId="4246446838" sldId="276"/>
            <ac:spMk id="4" creationId="{DEC1874B-AEF2-4528-9567-0B0A3D509EB2}"/>
          </ac:spMkLst>
        </pc:spChg>
        <pc:spChg chg="mod">
          <ac:chgData name="Brian Uptagrafft" userId="6375dd2c-7d8a-4bf4-bc19-07f6d0ccb0e7" providerId="ADAL" clId="{C7DE63D1-490F-477C-8335-DE7173A4BBB9}" dt="2019-03-25T21:52:18.805" v="10415" actId="14"/>
          <ac:spMkLst>
            <pc:docMk/>
            <pc:sldMk cId="4246446838" sldId="276"/>
            <ac:spMk id="5" creationId="{2B980C3F-F4DD-4538-9D85-1F24320B46E5}"/>
          </ac:spMkLst>
        </pc:spChg>
        <pc:spChg chg="del mod">
          <ac:chgData name="Brian Uptagrafft" userId="6375dd2c-7d8a-4bf4-bc19-07f6d0ccb0e7" providerId="ADAL" clId="{C7DE63D1-490F-477C-8335-DE7173A4BBB9}" dt="2019-03-25T17:26:33.140" v="5479" actId="478"/>
          <ac:spMkLst>
            <pc:docMk/>
            <pc:sldMk cId="4246446838" sldId="276"/>
            <ac:spMk id="6" creationId="{BFE04799-9207-4A5B-B824-11FFD0953C0E}"/>
          </ac:spMkLst>
        </pc:spChg>
        <pc:spChg chg="add del">
          <ac:chgData name="Brian Uptagrafft" userId="6375dd2c-7d8a-4bf4-bc19-07f6d0ccb0e7" providerId="ADAL" clId="{C7DE63D1-490F-477C-8335-DE7173A4BBB9}" dt="2019-03-25T17:26:53.177" v="5531"/>
          <ac:spMkLst>
            <pc:docMk/>
            <pc:sldMk cId="4246446838" sldId="276"/>
            <ac:spMk id="7" creationId="{8BBDC771-B838-47FA-9DC1-24518752F638}"/>
          </ac:spMkLst>
        </pc:spChg>
        <pc:spChg chg="add del mod">
          <ac:chgData name="Brian Uptagrafft" userId="6375dd2c-7d8a-4bf4-bc19-07f6d0ccb0e7" providerId="ADAL" clId="{C7DE63D1-490F-477C-8335-DE7173A4BBB9}" dt="2019-03-25T17:31:08.516" v="5612"/>
          <ac:spMkLst>
            <pc:docMk/>
            <pc:sldMk cId="4246446838" sldId="276"/>
            <ac:spMk id="8" creationId="{A25F1060-0E78-4610-AC4D-913D8BDF2E0E}"/>
          </ac:spMkLst>
        </pc:spChg>
      </pc:sldChg>
      <pc:sldChg chg="addSp delSp modSp add modAnim modNotesTx">
        <pc:chgData name="Brian Uptagrafft" userId="6375dd2c-7d8a-4bf4-bc19-07f6d0ccb0e7" providerId="ADAL" clId="{C7DE63D1-490F-477C-8335-DE7173A4BBB9}" dt="2019-04-09T01:51:54.599" v="12509" actId="20577"/>
        <pc:sldMkLst>
          <pc:docMk/>
          <pc:sldMk cId="3261106434" sldId="278"/>
        </pc:sldMkLst>
        <pc:spChg chg="mod">
          <ac:chgData name="Brian Uptagrafft" userId="6375dd2c-7d8a-4bf4-bc19-07f6d0ccb0e7" providerId="ADAL" clId="{C7DE63D1-490F-477C-8335-DE7173A4BBB9}" dt="2019-03-25T21:42:03.185" v="10277" actId="20577"/>
          <ac:spMkLst>
            <pc:docMk/>
            <pc:sldMk cId="3261106434" sldId="278"/>
            <ac:spMk id="3" creationId="{30DE23C2-A9A3-4518-B8F0-A0973CC15BB5}"/>
          </ac:spMkLst>
        </pc:spChg>
        <pc:spChg chg="mod">
          <ac:chgData name="Brian Uptagrafft" userId="6375dd2c-7d8a-4bf4-bc19-07f6d0ccb0e7" providerId="ADAL" clId="{C7DE63D1-490F-477C-8335-DE7173A4BBB9}" dt="2019-03-25T21:41:18.972" v="10251" actId="14"/>
          <ac:spMkLst>
            <pc:docMk/>
            <pc:sldMk cId="3261106434" sldId="278"/>
            <ac:spMk id="4" creationId="{DEC1874B-AEF2-4528-9567-0B0A3D509EB2}"/>
          </ac:spMkLst>
        </pc:spChg>
        <pc:spChg chg="mod">
          <ac:chgData name="Brian Uptagrafft" userId="6375dd2c-7d8a-4bf4-bc19-07f6d0ccb0e7" providerId="ADAL" clId="{C7DE63D1-490F-477C-8335-DE7173A4BBB9}" dt="2019-03-25T21:52:26.117" v="10416" actId="14"/>
          <ac:spMkLst>
            <pc:docMk/>
            <pc:sldMk cId="3261106434" sldId="278"/>
            <ac:spMk id="6" creationId="{634C6BB4-8C83-48E0-97AB-2CA36648DA1C}"/>
          </ac:spMkLst>
        </pc:spChg>
        <pc:spChg chg="mod">
          <ac:chgData name="Brian Uptagrafft" userId="6375dd2c-7d8a-4bf4-bc19-07f6d0ccb0e7" providerId="ADAL" clId="{C7DE63D1-490F-477C-8335-DE7173A4BBB9}" dt="2019-03-25T21:42:51.804" v="10284" actId="1076"/>
          <ac:spMkLst>
            <pc:docMk/>
            <pc:sldMk cId="3261106434" sldId="278"/>
            <ac:spMk id="7" creationId="{E704F931-DD23-484B-850B-2BCD4733070C}"/>
          </ac:spMkLst>
        </pc:spChg>
        <pc:grpChg chg="add mod">
          <ac:chgData name="Brian Uptagrafft" userId="6375dd2c-7d8a-4bf4-bc19-07f6d0ccb0e7" providerId="ADAL" clId="{C7DE63D1-490F-477C-8335-DE7173A4BBB9}" dt="2019-03-25T21:42:59.558" v="10285" actId="1076"/>
          <ac:grpSpMkLst>
            <pc:docMk/>
            <pc:sldMk cId="3261106434" sldId="278"/>
            <ac:grpSpMk id="12" creationId="{B338E6AD-F683-415A-9E13-0D7FDCF6D2C6}"/>
          </ac:grpSpMkLst>
        </pc:grpChg>
        <pc:picChg chg="add del mod">
          <ac:chgData name="Brian Uptagrafft" userId="6375dd2c-7d8a-4bf4-bc19-07f6d0ccb0e7" providerId="ADAL" clId="{C7DE63D1-490F-477C-8335-DE7173A4BBB9}" dt="2019-03-25T18:30:14.463" v="5925" actId="478"/>
          <ac:picMkLst>
            <pc:docMk/>
            <pc:sldMk cId="3261106434" sldId="278"/>
            <ac:picMk id="5" creationId="{C3681A64-CA56-4B33-AFFE-B456525B6272}"/>
          </ac:picMkLst>
        </pc:picChg>
        <pc:picChg chg="add mod">
          <ac:chgData name="Brian Uptagrafft" userId="6375dd2c-7d8a-4bf4-bc19-07f6d0ccb0e7" providerId="ADAL" clId="{C7DE63D1-490F-477C-8335-DE7173A4BBB9}" dt="2019-03-25T21:40:00.231" v="10240" actId="164"/>
          <ac:picMkLst>
            <pc:docMk/>
            <pc:sldMk cId="3261106434" sldId="278"/>
            <ac:picMk id="8" creationId="{66E68FF6-B761-4AAA-9443-727439912651}"/>
          </ac:picMkLst>
        </pc:picChg>
        <pc:picChg chg="add mod">
          <ac:chgData name="Brian Uptagrafft" userId="6375dd2c-7d8a-4bf4-bc19-07f6d0ccb0e7" providerId="ADAL" clId="{C7DE63D1-490F-477C-8335-DE7173A4BBB9}" dt="2019-03-25T21:40:00.231" v="10240" actId="164"/>
          <ac:picMkLst>
            <pc:docMk/>
            <pc:sldMk cId="3261106434" sldId="278"/>
            <ac:picMk id="9" creationId="{223D5235-0DA7-40A6-AFAD-7BDABC214337}"/>
          </ac:picMkLst>
        </pc:picChg>
        <pc:picChg chg="del">
          <ac:chgData name="Brian Uptagrafft" userId="6375dd2c-7d8a-4bf4-bc19-07f6d0ccb0e7" providerId="ADAL" clId="{C7DE63D1-490F-477C-8335-DE7173A4BBB9}" dt="2019-03-25T18:30:21.432" v="5926" actId="478"/>
          <ac:picMkLst>
            <pc:docMk/>
            <pc:sldMk cId="3261106434" sldId="278"/>
            <ac:picMk id="10" creationId="{40BB6738-9BF4-4688-A71C-60C4A9B62D06}"/>
          </ac:picMkLst>
        </pc:picChg>
        <pc:picChg chg="del">
          <ac:chgData name="Brian Uptagrafft" userId="6375dd2c-7d8a-4bf4-bc19-07f6d0ccb0e7" providerId="ADAL" clId="{C7DE63D1-490F-477C-8335-DE7173A4BBB9}" dt="2019-03-25T18:30:21.432" v="5926" actId="478"/>
          <ac:picMkLst>
            <pc:docMk/>
            <pc:sldMk cId="3261106434" sldId="278"/>
            <ac:picMk id="11" creationId="{DD090992-6149-4BCF-AE4E-7170F837C9E1}"/>
          </ac:picMkLst>
        </pc:picChg>
      </pc:sldChg>
      <pc:sldChg chg="addSp delSp modSp add modTransition modAnim">
        <pc:chgData name="Brian Uptagrafft" userId="6375dd2c-7d8a-4bf4-bc19-07f6d0ccb0e7" providerId="ADAL" clId="{C7DE63D1-490F-477C-8335-DE7173A4BBB9}" dt="2019-03-25T22:09:46.311" v="10794" actId="1036"/>
        <pc:sldMkLst>
          <pc:docMk/>
          <pc:sldMk cId="1535837339" sldId="280"/>
        </pc:sldMkLst>
        <pc:spChg chg="add mod">
          <ac:chgData name="Brian Uptagrafft" userId="6375dd2c-7d8a-4bf4-bc19-07f6d0ccb0e7" providerId="ADAL" clId="{C7DE63D1-490F-477C-8335-DE7173A4BBB9}" dt="2019-03-25T22:09:46.311" v="10794" actId="1036"/>
          <ac:spMkLst>
            <pc:docMk/>
            <pc:sldMk cId="1535837339" sldId="280"/>
            <ac:spMk id="3" creationId="{29FCD303-5B0E-403A-AA11-299A5FEAA37A}"/>
          </ac:spMkLst>
        </pc:spChg>
        <pc:spChg chg="add del">
          <ac:chgData name="Brian Uptagrafft" userId="6375dd2c-7d8a-4bf4-bc19-07f6d0ccb0e7" providerId="ADAL" clId="{C7DE63D1-490F-477C-8335-DE7173A4BBB9}" dt="2019-03-25T19:49:34.327" v="5967"/>
          <ac:spMkLst>
            <pc:docMk/>
            <pc:sldMk cId="1535837339" sldId="280"/>
            <ac:spMk id="4" creationId="{5E09D7F8-750D-4940-9E24-3A0F7F1B5D50}"/>
          </ac:spMkLst>
        </pc:spChg>
        <pc:spChg chg="add mod">
          <ac:chgData name="Brian Uptagrafft" userId="6375dd2c-7d8a-4bf4-bc19-07f6d0ccb0e7" providerId="ADAL" clId="{C7DE63D1-490F-477C-8335-DE7173A4BBB9}" dt="2019-03-25T22:09:46.311" v="10794" actId="1036"/>
          <ac:spMkLst>
            <pc:docMk/>
            <pc:sldMk cId="1535837339" sldId="280"/>
            <ac:spMk id="5" creationId="{B467A4BE-0E34-469D-BD6C-B046A4ACC9E9}"/>
          </ac:spMkLst>
        </pc:spChg>
        <pc:spChg chg="add mod">
          <ac:chgData name="Brian Uptagrafft" userId="6375dd2c-7d8a-4bf4-bc19-07f6d0ccb0e7" providerId="ADAL" clId="{C7DE63D1-490F-477C-8335-DE7173A4BBB9}" dt="2019-03-25T22:09:46.311" v="10794" actId="1036"/>
          <ac:spMkLst>
            <pc:docMk/>
            <pc:sldMk cId="1535837339" sldId="280"/>
            <ac:spMk id="6" creationId="{D9039EA0-A3EA-41E0-81D8-C04712ADA35A}"/>
          </ac:spMkLst>
        </pc:spChg>
        <pc:spChg chg="add mod">
          <ac:chgData name="Brian Uptagrafft" userId="6375dd2c-7d8a-4bf4-bc19-07f6d0ccb0e7" providerId="ADAL" clId="{C7DE63D1-490F-477C-8335-DE7173A4BBB9}" dt="2019-03-25T22:09:46.311" v="10794" actId="1036"/>
          <ac:spMkLst>
            <pc:docMk/>
            <pc:sldMk cId="1535837339" sldId="280"/>
            <ac:spMk id="7" creationId="{ED2D4B33-C6A5-4AC2-B1B3-20E02BAF0556}"/>
          </ac:spMkLst>
        </pc:spChg>
        <pc:spChg chg="add mod">
          <ac:chgData name="Brian Uptagrafft" userId="6375dd2c-7d8a-4bf4-bc19-07f6d0ccb0e7" providerId="ADAL" clId="{C7DE63D1-490F-477C-8335-DE7173A4BBB9}" dt="2019-03-25T22:09:46.311" v="10794" actId="1036"/>
          <ac:spMkLst>
            <pc:docMk/>
            <pc:sldMk cId="1535837339" sldId="280"/>
            <ac:spMk id="8" creationId="{80C54017-998C-411B-A5E7-9679F3B641AE}"/>
          </ac:spMkLst>
        </pc:spChg>
        <pc:picChg chg="add mod">
          <ac:chgData name="Brian Uptagrafft" userId="6375dd2c-7d8a-4bf4-bc19-07f6d0ccb0e7" providerId="ADAL" clId="{C7DE63D1-490F-477C-8335-DE7173A4BBB9}" dt="2019-03-25T22:09:46.311" v="10794" actId="1036"/>
          <ac:picMkLst>
            <pc:docMk/>
            <pc:sldMk cId="1535837339" sldId="280"/>
            <ac:picMk id="2" creationId="{828EC840-D780-4318-A0EF-1B2AEC9983C5}"/>
          </ac:picMkLst>
        </pc:picChg>
      </pc:sldChg>
      <pc:sldChg chg="addSp delSp modSp add ord setBg delAnim modAnim modNotesTx">
        <pc:chgData name="Brian Uptagrafft" userId="6375dd2c-7d8a-4bf4-bc19-07f6d0ccb0e7" providerId="ADAL" clId="{C7DE63D1-490F-477C-8335-DE7173A4BBB9}" dt="2019-04-09T01:55:05.810" v="12646" actId="20577"/>
        <pc:sldMkLst>
          <pc:docMk/>
          <pc:sldMk cId="3465219439" sldId="281"/>
        </pc:sldMkLst>
        <pc:spChg chg="mod">
          <ac:chgData name="Brian Uptagrafft" userId="6375dd2c-7d8a-4bf4-bc19-07f6d0ccb0e7" providerId="ADAL" clId="{C7DE63D1-490F-477C-8335-DE7173A4BBB9}" dt="2019-03-25T19:58:15.594" v="6014"/>
          <ac:spMkLst>
            <pc:docMk/>
            <pc:sldMk cId="3465219439" sldId="281"/>
            <ac:spMk id="2" creationId="{E64ECEBF-8B9B-4D13-A13F-F2D44AF3B64D}"/>
          </ac:spMkLst>
        </pc:spChg>
        <pc:spChg chg="mod">
          <ac:chgData name="Brian Uptagrafft" userId="6375dd2c-7d8a-4bf4-bc19-07f6d0ccb0e7" providerId="ADAL" clId="{C7DE63D1-490F-477C-8335-DE7173A4BBB9}" dt="2019-03-25T19:58:41.811" v="6041" actId="20577"/>
          <ac:spMkLst>
            <pc:docMk/>
            <pc:sldMk cId="3465219439" sldId="281"/>
            <ac:spMk id="3" creationId="{30DE23C2-A9A3-4518-B8F0-A0973CC15BB5}"/>
          </ac:spMkLst>
        </pc:spChg>
        <pc:spChg chg="mod">
          <ac:chgData name="Brian Uptagrafft" userId="6375dd2c-7d8a-4bf4-bc19-07f6d0ccb0e7" providerId="ADAL" clId="{C7DE63D1-490F-477C-8335-DE7173A4BBB9}" dt="2019-03-25T21:44:46.723" v="10324" actId="164"/>
          <ac:spMkLst>
            <pc:docMk/>
            <pc:sldMk cId="3465219439" sldId="281"/>
            <ac:spMk id="4" creationId="{DEC1874B-AEF2-4528-9567-0B0A3D509EB2}"/>
          </ac:spMkLst>
        </pc:spChg>
        <pc:spChg chg="del mod">
          <ac:chgData name="Brian Uptagrafft" userId="6375dd2c-7d8a-4bf4-bc19-07f6d0ccb0e7" providerId="ADAL" clId="{C7DE63D1-490F-477C-8335-DE7173A4BBB9}" dt="2019-03-25T20:00:06.078" v="6080" actId="478"/>
          <ac:spMkLst>
            <pc:docMk/>
            <pc:sldMk cId="3465219439" sldId="281"/>
            <ac:spMk id="5" creationId="{2B980C3F-F4DD-4538-9D85-1F24320B46E5}"/>
          </ac:spMkLst>
        </pc:spChg>
        <pc:spChg chg="add mod">
          <ac:chgData name="Brian Uptagrafft" userId="6375dd2c-7d8a-4bf4-bc19-07f6d0ccb0e7" providerId="ADAL" clId="{C7DE63D1-490F-477C-8335-DE7173A4BBB9}" dt="2019-03-25T21:48:30.689" v="10370" actId="1076"/>
          <ac:spMkLst>
            <pc:docMk/>
            <pc:sldMk cId="3465219439" sldId="281"/>
            <ac:spMk id="7" creationId="{CFDD8B76-CC26-409F-AB5D-61600F8DB34C}"/>
          </ac:spMkLst>
        </pc:spChg>
        <pc:grpChg chg="add mod">
          <ac:chgData name="Brian Uptagrafft" userId="6375dd2c-7d8a-4bf4-bc19-07f6d0ccb0e7" providerId="ADAL" clId="{C7DE63D1-490F-477C-8335-DE7173A4BBB9}" dt="2019-03-25T21:44:46.723" v="10324" actId="164"/>
          <ac:grpSpMkLst>
            <pc:docMk/>
            <pc:sldMk cId="3465219439" sldId="281"/>
            <ac:grpSpMk id="8" creationId="{2368A9FD-04D1-4041-9DB6-B9BE5BF22269}"/>
          </ac:grpSpMkLst>
        </pc:grpChg>
        <pc:picChg chg="add mod">
          <ac:chgData name="Brian Uptagrafft" userId="6375dd2c-7d8a-4bf4-bc19-07f6d0ccb0e7" providerId="ADAL" clId="{C7DE63D1-490F-477C-8335-DE7173A4BBB9}" dt="2019-03-25T21:45:03.299" v="10339" actId="1035"/>
          <ac:picMkLst>
            <pc:docMk/>
            <pc:sldMk cId="3465219439" sldId="281"/>
            <ac:picMk id="6" creationId="{46BC2C4E-89C4-4489-82C0-CB528224AE90}"/>
          </ac:picMkLst>
        </pc:picChg>
      </pc:sldChg>
      <pc:sldChg chg="addSp delSp modSp add modAnim modNotesTx">
        <pc:chgData name="Brian Uptagrafft" userId="6375dd2c-7d8a-4bf4-bc19-07f6d0ccb0e7" providerId="ADAL" clId="{C7DE63D1-490F-477C-8335-DE7173A4BBB9}" dt="2019-04-09T01:53:29.584" v="12516" actId="20577"/>
        <pc:sldMkLst>
          <pc:docMk/>
          <pc:sldMk cId="2579018030" sldId="282"/>
        </pc:sldMkLst>
        <pc:spChg chg="mod">
          <ac:chgData name="Brian Uptagrafft" userId="6375dd2c-7d8a-4bf4-bc19-07f6d0ccb0e7" providerId="ADAL" clId="{C7DE63D1-490F-477C-8335-DE7173A4BBB9}" dt="2019-03-25T20:08:26.612" v="6229" actId="20577"/>
          <ac:spMkLst>
            <pc:docMk/>
            <pc:sldMk cId="2579018030" sldId="282"/>
            <ac:spMk id="2" creationId="{E64ECEBF-8B9B-4D13-A13F-F2D44AF3B64D}"/>
          </ac:spMkLst>
        </pc:spChg>
        <pc:spChg chg="mod">
          <ac:chgData name="Brian Uptagrafft" userId="6375dd2c-7d8a-4bf4-bc19-07f6d0ccb0e7" providerId="ADAL" clId="{C7DE63D1-490F-477C-8335-DE7173A4BBB9}" dt="2019-03-25T20:10:51.163" v="6559" actId="20577"/>
          <ac:spMkLst>
            <pc:docMk/>
            <pc:sldMk cId="2579018030" sldId="282"/>
            <ac:spMk id="3" creationId="{30DE23C2-A9A3-4518-B8F0-A0973CC15BB5}"/>
          </ac:spMkLst>
        </pc:spChg>
        <pc:spChg chg="mod">
          <ac:chgData name="Brian Uptagrafft" userId="6375dd2c-7d8a-4bf4-bc19-07f6d0ccb0e7" providerId="ADAL" clId="{C7DE63D1-490F-477C-8335-DE7173A4BBB9}" dt="2019-03-25T21:45:41.349" v="10343" actId="5793"/>
          <ac:spMkLst>
            <pc:docMk/>
            <pc:sldMk cId="2579018030" sldId="282"/>
            <ac:spMk id="4" creationId="{DEC1874B-AEF2-4528-9567-0B0A3D509EB2}"/>
          </ac:spMkLst>
        </pc:spChg>
        <pc:spChg chg="del mod">
          <ac:chgData name="Brian Uptagrafft" userId="6375dd2c-7d8a-4bf4-bc19-07f6d0ccb0e7" providerId="ADAL" clId="{C7DE63D1-490F-477C-8335-DE7173A4BBB9}" dt="2019-03-25T20:08:45.626" v="6257" actId="478"/>
          <ac:spMkLst>
            <pc:docMk/>
            <pc:sldMk cId="2579018030" sldId="282"/>
            <ac:spMk id="7" creationId="{CFDD8B76-CC26-409F-AB5D-61600F8DB34C}"/>
          </ac:spMkLst>
        </pc:spChg>
        <pc:spChg chg="add mod">
          <ac:chgData name="Brian Uptagrafft" userId="6375dd2c-7d8a-4bf4-bc19-07f6d0ccb0e7" providerId="ADAL" clId="{C7DE63D1-490F-477C-8335-DE7173A4BBB9}" dt="2019-03-25T21:45:43.667" v="10344" actId="5793"/>
          <ac:spMkLst>
            <pc:docMk/>
            <pc:sldMk cId="2579018030" sldId="282"/>
            <ac:spMk id="8" creationId="{D3FB628C-9ED8-4841-9405-D030AFC2B61E}"/>
          </ac:spMkLst>
        </pc:spChg>
        <pc:picChg chg="del">
          <ac:chgData name="Brian Uptagrafft" userId="6375dd2c-7d8a-4bf4-bc19-07f6d0ccb0e7" providerId="ADAL" clId="{C7DE63D1-490F-477C-8335-DE7173A4BBB9}" dt="2019-03-25T20:08:46.928" v="6258" actId="478"/>
          <ac:picMkLst>
            <pc:docMk/>
            <pc:sldMk cId="2579018030" sldId="282"/>
            <ac:picMk id="6" creationId="{46BC2C4E-89C4-4489-82C0-CB528224AE90}"/>
          </ac:picMkLst>
        </pc:picChg>
      </pc:sldChg>
      <pc:sldChg chg="addSp delSp modSp add ord modAnim modNotesTx">
        <pc:chgData name="Brian Uptagrafft" userId="6375dd2c-7d8a-4bf4-bc19-07f6d0ccb0e7" providerId="ADAL" clId="{C7DE63D1-490F-477C-8335-DE7173A4BBB9}" dt="2019-04-09T01:59:40.435" v="12756" actId="20577"/>
        <pc:sldMkLst>
          <pc:docMk/>
          <pc:sldMk cId="2577520793" sldId="283"/>
        </pc:sldMkLst>
        <pc:spChg chg="mod">
          <ac:chgData name="Brian Uptagrafft" userId="6375dd2c-7d8a-4bf4-bc19-07f6d0ccb0e7" providerId="ADAL" clId="{C7DE63D1-490F-477C-8335-DE7173A4BBB9}" dt="2019-03-25T20:14:57.206" v="6747" actId="20577"/>
          <ac:spMkLst>
            <pc:docMk/>
            <pc:sldMk cId="2577520793" sldId="283"/>
            <ac:spMk id="3" creationId="{30DE23C2-A9A3-4518-B8F0-A0973CC15BB5}"/>
          </ac:spMkLst>
        </pc:spChg>
        <pc:spChg chg="mod">
          <ac:chgData name="Brian Uptagrafft" userId="6375dd2c-7d8a-4bf4-bc19-07f6d0ccb0e7" providerId="ADAL" clId="{C7DE63D1-490F-477C-8335-DE7173A4BBB9}" dt="2019-04-09T01:58:57.495" v="12750" actId="20577"/>
          <ac:spMkLst>
            <pc:docMk/>
            <pc:sldMk cId="2577520793" sldId="283"/>
            <ac:spMk id="4" creationId="{DEC1874B-AEF2-4528-9567-0B0A3D509EB2}"/>
          </ac:spMkLst>
        </pc:spChg>
        <pc:spChg chg="del">
          <ac:chgData name="Brian Uptagrafft" userId="6375dd2c-7d8a-4bf4-bc19-07f6d0ccb0e7" providerId="ADAL" clId="{C7DE63D1-490F-477C-8335-DE7173A4BBB9}" dt="2019-03-25T20:27:51.722" v="6915" actId="478"/>
          <ac:spMkLst>
            <pc:docMk/>
            <pc:sldMk cId="2577520793" sldId="283"/>
            <ac:spMk id="7" creationId="{CFDD8B76-CC26-409F-AB5D-61600F8DB34C}"/>
          </ac:spMkLst>
        </pc:spChg>
        <pc:spChg chg="add mod">
          <ac:chgData name="Brian Uptagrafft" userId="6375dd2c-7d8a-4bf4-bc19-07f6d0ccb0e7" providerId="ADAL" clId="{C7DE63D1-490F-477C-8335-DE7173A4BBB9}" dt="2019-03-25T21:46:16.694" v="10351" actId="14"/>
          <ac:spMkLst>
            <pc:docMk/>
            <pc:sldMk cId="2577520793" sldId="283"/>
            <ac:spMk id="8" creationId="{C424D1F9-2CA0-4C9D-999A-CE3FAE957D92}"/>
          </ac:spMkLst>
        </pc:spChg>
        <pc:spChg chg="add mod">
          <ac:chgData name="Brian Uptagrafft" userId="6375dd2c-7d8a-4bf4-bc19-07f6d0ccb0e7" providerId="ADAL" clId="{C7DE63D1-490F-477C-8335-DE7173A4BBB9}" dt="2019-03-25T21:46:21.304" v="10354" actId="20577"/>
          <ac:spMkLst>
            <pc:docMk/>
            <pc:sldMk cId="2577520793" sldId="283"/>
            <ac:spMk id="9" creationId="{30C0D52A-15CE-4BD0-A995-3429CB19A1EB}"/>
          </ac:spMkLst>
        </pc:spChg>
        <pc:picChg chg="del">
          <ac:chgData name="Brian Uptagrafft" userId="6375dd2c-7d8a-4bf4-bc19-07f6d0ccb0e7" providerId="ADAL" clId="{C7DE63D1-490F-477C-8335-DE7173A4BBB9}" dt="2019-03-25T20:22:14.390" v="6748" actId="478"/>
          <ac:picMkLst>
            <pc:docMk/>
            <pc:sldMk cId="2577520793" sldId="283"/>
            <ac:picMk id="6" creationId="{46BC2C4E-89C4-4489-82C0-CB528224AE90}"/>
          </ac:picMkLst>
        </pc:picChg>
      </pc:sldChg>
      <pc:sldChg chg="addSp delSp modSp add modAnim modNotesTx">
        <pc:chgData name="Brian Uptagrafft" userId="6375dd2c-7d8a-4bf4-bc19-07f6d0ccb0e7" providerId="ADAL" clId="{C7DE63D1-490F-477C-8335-DE7173A4BBB9}" dt="2019-04-09T02:00:06.609" v="12797" actId="20577"/>
        <pc:sldMkLst>
          <pc:docMk/>
          <pc:sldMk cId="553288771" sldId="284"/>
        </pc:sldMkLst>
        <pc:spChg chg="mod">
          <ac:chgData name="Brian Uptagrafft" userId="6375dd2c-7d8a-4bf4-bc19-07f6d0ccb0e7" providerId="ADAL" clId="{C7DE63D1-490F-477C-8335-DE7173A4BBB9}" dt="2019-03-25T21:47:08.669" v="10358" actId="5793"/>
          <ac:spMkLst>
            <pc:docMk/>
            <pc:sldMk cId="553288771" sldId="284"/>
            <ac:spMk id="4" creationId="{DEC1874B-AEF2-4528-9567-0B0A3D509EB2}"/>
          </ac:spMkLst>
        </pc:spChg>
        <pc:spChg chg="add mod">
          <ac:chgData name="Brian Uptagrafft" userId="6375dd2c-7d8a-4bf4-bc19-07f6d0ccb0e7" providerId="ADAL" clId="{C7DE63D1-490F-477C-8335-DE7173A4BBB9}" dt="2019-03-25T21:49:04.110" v="10373" actId="1076"/>
          <ac:spMkLst>
            <pc:docMk/>
            <pc:sldMk cId="553288771" sldId="284"/>
            <ac:spMk id="7" creationId="{B9FA9821-7455-4105-86C3-69C65C41CA62}"/>
          </ac:spMkLst>
        </pc:spChg>
        <pc:spChg chg="del">
          <ac:chgData name="Brian Uptagrafft" userId="6375dd2c-7d8a-4bf4-bc19-07f6d0ccb0e7" providerId="ADAL" clId="{C7DE63D1-490F-477C-8335-DE7173A4BBB9}" dt="2019-03-25T20:35:29.991" v="7352" actId="478"/>
          <ac:spMkLst>
            <pc:docMk/>
            <pc:sldMk cId="553288771" sldId="284"/>
            <ac:spMk id="8" creationId="{C424D1F9-2CA0-4C9D-999A-CE3FAE957D92}"/>
          </ac:spMkLst>
        </pc:spChg>
        <pc:spChg chg="del">
          <ac:chgData name="Brian Uptagrafft" userId="6375dd2c-7d8a-4bf4-bc19-07f6d0ccb0e7" providerId="ADAL" clId="{C7DE63D1-490F-477C-8335-DE7173A4BBB9}" dt="2019-03-25T20:35:32.839" v="7353" actId="478"/>
          <ac:spMkLst>
            <pc:docMk/>
            <pc:sldMk cId="553288771" sldId="284"/>
            <ac:spMk id="9" creationId="{30C0D52A-15CE-4BD0-A995-3429CB19A1EB}"/>
          </ac:spMkLst>
        </pc:spChg>
        <pc:spChg chg="add mod">
          <ac:chgData name="Brian Uptagrafft" userId="6375dd2c-7d8a-4bf4-bc19-07f6d0ccb0e7" providerId="ADAL" clId="{C7DE63D1-490F-477C-8335-DE7173A4BBB9}" dt="2019-03-25T21:49:33.646" v="10379" actId="20577"/>
          <ac:spMkLst>
            <pc:docMk/>
            <pc:sldMk cId="553288771" sldId="284"/>
            <ac:spMk id="10" creationId="{7E39A12E-CB16-4FDC-AE92-55EEC596E7BA}"/>
          </ac:spMkLst>
        </pc:spChg>
      </pc:sldChg>
      <pc:sldChg chg="modSp add ord modAnim modNotesTx">
        <pc:chgData name="Brian Uptagrafft" userId="6375dd2c-7d8a-4bf4-bc19-07f6d0ccb0e7" providerId="ADAL" clId="{C7DE63D1-490F-477C-8335-DE7173A4BBB9}" dt="2019-04-09T02:02:01.960" v="12972" actId="20577"/>
        <pc:sldMkLst>
          <pc:docMk/>
          <pc:sldMk cId="2785880374" sldId="285"/>
        </pc:sldMkLst>
        <pc:spChg chg="mod">
          <ac:chgData name="Brian Uptagrafft" userId="6375dd2c-7d8a-4bf4-bc19-07f6d0ccb0e7" providerId="ADAL" clId="{C7DE63D1-490F-477C-8335-DE7173A4BBB9}" dt="2019-03-25T20:39:09.112" v="7914" actId="20577"/>
          <ac:spMkLst>
            <pc:docMk/>
            <pc:sldMk cId="2785880374" sldId="285"/>
            <ac:spMk id="3" creationId="{30DE23C2-A9A3-4518-B8F0-A0973CC15BB5}"/>
          </ac:spMkLst>
        </pc:spChg>
        <pc:spChg chg="mod">
          <ac:chgData name="Brian Uptagrafft" userId="6375dd2c-7d8a-4bf4-bc19-07f6d0ccb0e7" providerId="ADAL" clId="{C7DE63D1-490F-477C-8335-DE7173A4BBB9}" dt="2019-03-25T21:49:40.900" v="10380" actId="5793"/>
          <ac:spMkLst>
            <pc:docMk/>
            <pc:sldMk cId="2785880374" sldId="285"/>
            <ac:spMk id="4" creationId="{DEC1874B-AEF2-4528-9567-0B0A3D509EB2}"/>
          </ac:spMkLst>
        </pc:spChg>
        <pc:spChg chg="mod">
          <ac:chgData name="Brian Uptagrafft" userId="6375dd2c-7d8a-4bf4-bc19-07f6d0ccb0e7" providerId="ADAL" clId="{C7DE63D1-490F-477C-8335-DE7173A4BBB9}" dt="2019-03-25T21:49:44.250" v="10381" actId="5793"/>
          <ac:spMkLst>
            <pc:docMk/>
            <pc:sldMk cId="2785880374" sldId="285"/>
            <ac:spMk id="8" creationId="{D3FB628C-9ED8-4841-9405-D030AFC2B61E}"/>
          </ac:spMkLst>
        </pc:spChg>
      </pc:sldChg>
      <pc:sldChg chg="modSp add modAnim">
        <pc:chgData name="Brian Uptagrafft" userId="6375dd2c-7d8a-4bf4-bc19-07f6d0ccb0e7" providerId="ADAL" clId="{C7DE63D1-490F-477C-8335-DE7173A4BBB9}" dt="2019-04-09T02:03:13.063" v="13070" actId="20577"/>
        <pc:sldMkLst>
          <pc:docMk/>
          <pc:sldMk cId="4081981174" sldId="287"/>
        </pc:sldMkLst>
        <pc:spChg chg="mod">
          <ac:chgData name="Brian Uptagrafft" userId="6375dd2c-7d8a-4bf4-bc19-07f6d0ccb0e7" providerId="ADAL" clId="{C7DE63D1-490F-477C-8335-DE7173A4BBB9}" dt="2019-04-09T02:03:13.063" v="13070" actId="20577"/>
          <ac:spMkLst>
            <pc:docMk/>
            <pc:sldMk cId="4081981174" sldId="287"/>
            <ac:spMk id="4" creationId="{DEC1874B-AEF2-4528-9567-0B0A3D509EB2}"/>
          </ac:spMkLst>
        </pc:spChg>
        <pc:spChg chg="mod">
          <ac:chgData name="Brian Uptagrafft" userId="6375dd2c-7d8a-4bf4-bc19-07f6d0ccb0e7" providerId="ADAL" clId="{C7DE63D1-490F-477C-8335-DE7173A4BBB9}" dt="2019-03-25T22:11:16.064" v="10837" actId="20577"/>
          <ac:spMkLst>
            <pc:docMk/>
            <pc:sldMk cId="4081981174" sldId="287"/>
            <ac:spMk id="7" creationId="{B9FA9821-7455-4105-86C3-69C65C41CA62}"/>
          </ac:spMkLst>
        </pc:spChg>
        <pc:spChg chg="mod">
          <ac:chgData name="Brian Uptagrafft" userId="6375dd2c-7d8a-4bf4-bc19-07f6d0ccb0e7" providerId="ADAL" clId="{C7DE63D1-490F-477C-8335-DE7173A4BBB9}" dt="2019-03-25T21:50:44.678" v="10412" actId="20577"/>
          <ac:spMkLst>
            <pc:docMk/>
            <pc:sldMk cId="4081981174" sldId="287"/>
            <ac:spMk id="10" creationId="{7E39A12E-CB16-4FDC-AE92-55EEC596E7BA}"/>
          </ac:spMkLst>
        </pc:spChg>
      </pc:sldChg>
      <pc:sldChg chg="delSp modSp add ord modAnim modNotesTx">
        <pc:chgData name="Brian Uptagrafft" userId="6375dd2c-7d8a-4bf4-bc19-07f6d0ccb0e7" providerId="ADAL" clId="{C7DE63D1-490F-477C-8335-DE7173A4BBB9}" dt="2019-04-09T02:02:59.610" v="13055" actId="20577"/>
        <pc:sldMkLst>
          <pc:docMk/>
          <pc:sldMk cId="2243972057" sldId="289"/>
        </pc:sldMkLst>
        <pc:spChg chg="mod">
          <ac:chgData name="Brian Uptagrafft" userId="6375dd2c-7d8a-4bf4-bc19-07f6d0ccb0e7" providerId="ADAL" clId="{C7DE63D1-490F-477C-8335-DE7173A4BBB9}" dt="2019-04-09T02:02:59.610" v="13055" actId="20577"/>
          <ac:spMkLst>
            <pc:docMk/>
            <pc:sldMk cId="2243972057" sldId="289"/>
            <ac:spMk id="4" creationId="{DEC1874B-AEF2-4528-9567-0B0A3D509EB2}"/>
          </ac:spMkLst>
        </pc:spChg>
        <pc:spChg chg="del">
          <ac:chgData name="Brian Uptagrafft" userId="6375dd2c-7d8a-4bf4-bc19-07f6d0ccb0e7" providerId="ADAL" clId="{C7DE63D1-490F-477C-8335-DE7173A4BBB9}" dt="2019-03-25T20:43:07.837" v="8194" actId="478"/>
          <ac:spMkLst>
            <pc:docMk/>
            <pc:sldMk cId="2243972057" sldId="289"/>
            <ac:spMk id="7" creationId="{B9FA9821-7455-4105-86C3-69C65C41CA62}"/>
          </ac:spMkLst>
        </pc:spChg>
        <pc:spChg chg="del">
          <ac:chgData name="Brian Uptagrafft" userId="6375dd2c-7d8a-4bf4-bc19-07f6d0ccb0e7" providerId="ADAL" clId="{C7DE63D1-490F-477C-8335-DE7173A4BBB9}" dt="2019-03-25T20:43:10.589" v="8195" actId="478"/>
          <ac:spMkLst>
            <pc:docMk/>
            <pc:sldMk cId="2243972057" sldId="289"/>
            <ac:spMk id="10" creationId="{7E39A12E-CB16-4FDC-AE92-55EEC596E7BA}"/>
          </ac:spMkLst>
        </pc:spChg>
      </pc:sldChg>
      <pc:sldChg chg="addSp delSp add modTransition">
        <pc:chgData name="Brian Uptagrafft" userId="6375dd2c-7d8a-4bf4-bc19-07f6d0ccb0e7" providerId="ADAL" clId="{C7DE63D1-490F-477C-8335-DE7173A4BBB9}" dt="2019-03-25T20:47:26.686" v="8237" actId="478"/>
        <pc:sldMkLst>
          <pc:docMk/>
          <pc:sldMk cId="3446764878" sldId="290"/>
        </pc:sldMkLst>
        <pc:picChg chg="del">
          <ac:chgData name="Brian Uptagrafft" userId="6375dd2c-7d8a-4bf4-bc19-07f6d0ccb0e7" providerId="ADAL" clId="{C7DE63D1-490F-477C-8335-DE7173A4BBB9}" dt="2019-03-25T20:47:26.686" v="8237" actId="478"/>
          <ac:picMkLst>
            <pc:docMk/>
            <pc:sldMk cId="3446764878" sldId="290"/>
            <ac:picMk id="3" creationId="{6C743126-0CE2-498D-B81B-B5AA59170F2E}"/>
          </ac:picMkLst>
        </pc:picChg>
        <pc:picChg chg="add del">
          <ac:chgData name="Brian Uptagrafft" userId="6375dd2c-7d8a-4bf4-bc19-07f6d0ccb0e7" providerId="ADAL" clId="{C7DE63D1-490F-477C-8335-DE7173A4BBB9}" dt="2019-03-25T20:47:23.265" v="8235" actId="478"/>
          <ac:picMkLst>
            <pc:docMk/>
            <pc:sldMk cId="3446764878" sldId="290"/>
            <ac:picMk id="4" creationId="{EB7F3370-EEB9-4FFE-88B4-072DB58CCA52}"/>
          </ac:picMkLst>
        </pc:picChg>
        <pc:picChg chg="add del">
          <ac:chgData name="Brian Uptagrafft" userId="6375dd2c-7d8a-4bf4-bc19-07f6d0ccb0e7" providerId="ADAL" clId="{C7DE63D1-490F-477C-8335-DE7173A4BBB9}" dt="2019-03-25T20:47:25" v="8236" actId="478"/>
          <ac:picMkLst>
            <pc:docMk/>
            <pc:sldMk cId="3446764878" sldId="290"/>
            <ac:picMk id="6" creationId="{A34F29EA-4382-4FE4-BEB3-94C03F4F67DC}"/>
          </ac:picMkLst>
        </pc:picChg>
      </pc:sldChg>
      <pc:sldChg chg="add">
        <pc:chgData name="Brian Uptagrafft" userId="6375dd2c-7d8a-4bf4-bc19-07f6d0ccb0e7" providerId="ADAL" clId="{C7DE63D1-490F-477C-8335-DE7173A4BBB9}" dt="2019-03-25T20:46:20.854" v="8219"/>
        <pc:sldMkLst>
          <pc:docMk/>
          <pc:sldMk cId="1377568078" sldId="291"/>
        </pc:sldMkLst>
      </pc:sldChg>
      <pc:sldChg chg="delSp add ord">
        <pc:chgData name="Brian Uptagrafft" userId="6375dd2c-7d8a-4bf4-bc19-07f6d0ccb0e7" providerId="ADAL" clId="{C7DE63D1-490F-477C-8335-DE7173A4BBB9}" dt="2019-03-25T20:47:52.609" v="8243"/>
        <pc:sldMkLst>
          <pc:docMk/>
          <pc:sldMk cId="3359780237" sldId="292"/>
        </pc:sldMkLst>
        <pc:picChg chg="del">
          <ac:chgData name="Brian Uptagrafft" userId="6375dd2c-7d8a-4bf4-bc19-07f6d0ccb0e7" providerId="ADAL" clId="{C7DE63D1-490F-477C-8335-DE7173A4BBB9}" dt="2019-03-25T20:47:49.457" v="8242" actId="478"/>
          <ac:picMkLst>
            <pc:docMk/>
            <pc:sldMk cId="3359780237" sldId="292"/>
            <ac:picMk id="4" creationId="{EB7F3370-EEB9-4FFE-88B4-072DB58CCA52}"/>
          </ac:picMkLst>
        </pc:picChg>
        <pc:picChg chg="del">
          <ac:chgData name="Brian Uptagrafft" userId="6375dd2c-7d8a-4bf4-bc19-07f6d0ccb0e7" providerId="ADAL" clId="{C7DE63D1-490F-477C-8335-DE7173A4BBB9}" dt="2019-03-25T20:47:43.444" v="8241" actId="478"/>
          <ac:picMkLst>
            <pc:docMk/>
            <pc:sldMk cId="3359780237" sldId="292"/>
            <ac:picMk id="6" creationId="{A34F29EA-4382-4FE4-BEB3-94C03F4F67DC}"/>
          </ac:picMkLst>
        </pc:picChg>
      </pc:sldChg>
      <pc:sldChg chg="delSp add ord">
        <pc:chgData name="Brian Uptagrafft" userId="6375dd2c-7d8a-4bf4-bc19-07f6d0ccb0e7" providerId="ADAL" clId="{C7DE63D1-490F-477C-8335-DE7173A4BBB9}" dt="2019-03-25T20:48:07.404" v="8248" actId="478"/>
        <pc:sldMkLst>
          <pc:docMk/>
          <pc:sldMk cId="2402038414" sldId="293"/>
        </pc:sldMkLst>
        <pc:picChg chg="del">
          <ac:chgData name="Brian Uptagrafft" userId="6375dd2c-7d8a-4bf4-bc19-07f6d0ccb0e7" providerId="ADAL" clId="{C7DE63D1-490F-477C-8335-DE7173A4BBB9}" dt="2019-03-25T20:48:07.404" v="8248" actId="478"/>
          <ac:picMkLst>
            <pc:docMk/>
            <pc:sldMk cId="2402038414" sldId="293"/>
            <ac:picMk id="5" creationId="{86152F99-48CC-47B4-8877-5BC936F1909B}"/>
          </ac:picMkLst>
        </pc:picChg>
      </pc:sldChg>
      <pc:sldChg chg="addSp delSp modSp add modAnim modNotesTx">
        <pc:chgData name="Brian Uptagrafft" userId="6375dd2c-7d8a-4bf4-bc19-07f6d0ccb0e7" providerId="ADAL" clId="{C7DE63D1-490F-477C-8335-DE7173A4BBB9}" dt="2019-04-09T02:04:29.344" v="13072" actId="20577"/>
        <pc:sldMkLst>
          <pc:docMk/>
          <pc:sldMk cId="386374618" sldId="294"/>
        </pc:sldMkLst>
        <pc:spChg chg="mod">
          <ac:chgData name="Brian Uptagrafft" userId="6375dd2c-7d8a-4bf4-bc19-07f6d0ccb0e7" providerId="ADAL" clId="{C7DE63D1-490F-477C-8335-DE7173A4BBB9}" dt="2019-03-25T20:52:25.556" v="8428" actId="20577"/>
          <ac:spMkLst>
            <pc:docMk/>
            <pc:sldMk cId="386374618" sldId="294"/>
            <ac:spMk id="3" creationId="{30DE23C2-A9A3-4518-B8F0-A0973CC15BB5}"/>
          </ac:spMkLst>
        </pc:spChg>
        <pc:spChg chg="mod">
          <ac:chgData name="Brian Uptagrafft" userId="6375dd2c-7d8a-4bf4-bc19-07f6d0ccb0e7" providerId="ADAL" clId="{C7DE63D1-490F-477C-8335-DE7173A4BBB9}" dt="2019-03-25T21:56:14.685" v="10441" actId="14"/>
          <ac:spMkLst>
            <pc:docMk/>
            <pc:sldMk cId="386374618" sldId="294"/>
            <ac:spMk id="4" creationId="{DEC1874B-AEF2-4528-9567-0B0A3D509EB2}"/>
          </ac:spMkLst>
        </pc:spChg>
        <pc:spChg chg="del">
          <ac:chgData name="Brian Uptagrafft" userId="6375dd2c-7d8a-4bf4-bc19-07f6d0ccb0e7" providerId="ADAL" clId="{C7DE63D1-490F-477C-8335-DE7173A4BBB9}" dt="2019-03-25T20:53:48.442" v="8540" actId="478"/>
          <ac:spMkLst>
            <pc:docMk/>
            <pc:sldMk cId="386374618" sldId="294"/>
            <ac:spMk id="7" creationId="{B9FA9821-7455-4105-86C3-69C65C41CA62}"/>
          </ac:spMkLst>
        </pc:spChg>
        <pc:spChg chg="add mod">
          <ac:chgData name="Brian Uptagrafft" userId="6375dd2c-7d8a-4bf4-bc19-07f6d0ccb0e7" providerId="ADAL" clId="{C7DE63D1-490F-477C-8335-DE7173A4BBB9}" dt="2019-03-25T21:56:39.147" v="10448" actId="20577"/>
          <ac:spMkLst>
            <pc:docMk/>
            <pc:sldMk cId="386374618" sldId="294"/>
            <ac:spMk id="8" creationId="{3E19ED61-BEA4-4B30-B250-20D169FCF99E}"/>
          </ac:spMkLst>
        </pc:spChg>
        <pc:spChg chg="add del mod">
          <ac:chgData name="Brian Uptagrafft" userId="6375dd2c-7d8a-4bf4-bc19-07f6d0ccb0e7" providerId="ADAL" clId="{C7DE63D1-490F-477C-8335-DE7173A4BBB9}" dt="2019-03-25T21:56:40.357" v="10450"/>
          <ac:spMkLst>
            <pc:docMk/>
            <pc:sldMk cId="386374618" sldId="294"/>
            <ac:spMk id="9" creationId="{61075CB1-71E2-4932-B2A6-DB196C872361}"/>
          </ac:spMkLst>
        </pc:spChg>
        <pc:spChg chg="del">
          <ac:chgData name="Brian Uptagrafft" userId="6375dd2c-7d8a-4bf4-bc19-07f6d0ccb0e7" providerId="ADAL" clId="{C7DE63D1-490F-477C-8335-DE7173A4BBB9}" dt="2019-03-25T20:53:50.626" v="8541" actId="478"/>
          <ac:spMkLst>
            <pc:docMk/>
            <pc:sldMk cId="386374618" sldId="294"/>
            <ac:spMk id="10" creationId="{7E39A12E-CB16-4FDC-AE92-55EEC596E7BA}"/>
          </ac:spMkLst>
        </pc:spChg>
      </pc:sldChg>
      <pc:sldChg chg="addSp delSp modSp add modAnim">
        <pc:chgData name="Brian Uptagrafft" userId="6375dd2c-7d8a-4bf4-bc19-07f6d0ccb0e7" providerId="ADAL" clId="{C7DE63D1-490F-477C-8335-DE7173A4BBB9}" dt="2019-03-25T21:57:39.367" v="10454"/>
        <pc:sldMkLst>
          <pc:docMk/>
          <pc:sldMk cId="3738084179" sldId="295"/>
        </pc:sldMkLst>
        <pc:spChg chg="mod">
          <ac:chgData name="Brian Uptagrafft" userId="6375dd2c-7d8a-4bf4-bc19-07f6d0ccb0e7" providerId="ADAL" clId="{C7DE63D1-490F-477C-8335-DE7173A4BBB9}" dt="2019-03-25T21:56:01.397" v="10439" actId="14"/>
          <ac:spMkLst>
            <pc:docMk/>
            <pc:sldMk cId="3738084179" sldId="295"/>
            <ac:spMk id="4" creationId="{DEC1874B-AEF2-4528-9567-0B0A3D509EB2}"/>
          </ac:spMkLst>
        </pc:spChg>
        <pc:spChg chg="add mod">
          <ac:chgData name="Brian Uptagrafft" userId="6375dd2c-7d8a-4bf4-bc19-07f6d0ccb0e7" providerId="ADAL" clId="{C7DE63D1-490F-477C-8335-DE7173A4BBB9}" dt="2019-03-25T21:55:57.663" v="10437" actId="14"/>
          <ac:spMkLst>
            <pc:docMk/>
            <pc:sldMk cId="3738084179" sldId="295"/>
            <ac:spMk id="7" creationId="{D524D78A-8D8F-4A18-9F54-B5B3FD02DE7A}"/>
          </ac:spMkLst>
        </pc:spChg>
        <pc:spChg chg="del mod">
          <ac:chgData name="Brian Uptagrafft" userId="6375dd2c-7d8a-4bf4-bc19-07f6d0ccb0e7" providerId="ADAL" clId="{C7DE63D1-490F-477C-8335-DE7173A4BBB9}" dt="2019-03-25T20:59:07.760" v="8837" actId="478"/>
          <ac:spMkLst>
            <pc:docMk/>
            <pc:sldMk cId="3738084179" sldId="295"/>
            <ac:spMk id="8" creationId="{3E19ED61-BEA4-4B30-B250-20D169FCF99E}"/>
          </ac:spMkLst>
        </pc:spChg>
        <pc:spChg chg="del">
          <ac:chgData name="Brian Uptagrafft" userId="6375dd2c-7d8a-4bf4-bc19-07f6d0ccb0e7" providerId="ADAL" clId="{C7DE63D1-490F-477C-8335-DE7173A4BBB9}" dt="2019-03-25T20:58:58.506" v="8835" actId="478"/>
          <ac:spMkLst>
            <pc:docMk/>
            <pc:sldMk cId="3738084179" sldId="295"/>
            <ac:spMk id="9" creationId="{61075CB1-71E2-4932-B2A6-DB196C872361}"/>
          </ac:spMkLst>
        </pc:spChg>
      </pc:sldChg>
      <pc:sldChg chg="modSp add ord modAnim">
        <pc:chgData name="Brian Uptagrafft" userId="6375dd2c-7d8a-4bf4-bc19-07f6d0ccb0e7" providerId="ADAL" clId="{C7DE63D1-490F-477C-8335-DE7173A4BBB9}" dt="2019-04-05T05:00:41.152" v="11311" actId="20577"/>
        <pc:sldMkLst>
          <pc:docMk/>
          <pc:sldMk cId="782383551" sldId="296"/>
        </pc:sldMkLst>
        <pc:spChg chg="mod">
          <ac:chgData name="Brian Uptagrafft" userId="6375dd2c-7d8a-4bf4-bc19-07f6d0ccb0e7" providerId="ADAL" clId="{C7DE63D1-490F-477C-8335-DE7173A4BBB9}" dt="2019-03-25T21:02:58.547" v="9479" actId="20577"/>
          <ac:spMkLst>
            <pc:docMk/>
            <pc:sldMk cId="782383551" sldId="296"/>
            <ac:spMk id="3" creationId="{30DE23C2-A9A3-4518-B8F0-A0973CC15BB5}"/>
          </ac:spMkLst>
        </pc:spChg>
        <pc:spChg chg="mod">
          <ac:chgData name="Brian Uptagrafft" userId="6375dd2c-7d8a-4bf4-bc19-07f6d0ccb0e7" providerId="ADAL" clId="{C7DE63D1-490F-477C-8335-DE7173A4BBB9}" dt="2019-03-25T21:57:43.436" v="10455" actId="5793"/>
          <ac:spMkLst>
            <pc:docMk/>
            <pc:sldMk cId="782383551" sldId="296"/>
            <ac:spMk id="4" creationId="{DEC1874B-AEF2-4528-9567-0B0A3D509EB2}"/>
          </ac:spMkLst>
        </pc:spChg>
        <pc:spChg chg="mod">
          <ac:chgData name="Brian Uptagrafft" userId="6375dd2c-7d8a-4bf4-bc19-07f6d0ccb0e7" providerId="ADAL" clId="{C7DE63D1-490F-477C-8335-DE7173A4BBB9}" dt="2019-04-05T05:00:41.152" v="11311" actId="20577"/>
          <ac:spMkLst>
            <pc:docMk/>
            <pc:sldMk cId="782383551" sldId="296"/>
            <ac:spMk id="8" creationId="{D3FB628C-9ED8-4841-9405-D030AFC2B61E}"/>
          </ac:spMkLst>
        </pc:spChg>
      </pc:sldChg>
      <pc:sldChg chg="addSp delSp modSp add ord delAnim modAnim">
        <pc:chgData name="Brian Uptagrafft" userId="6375dd2c-7d8a-4bf4-bc19-07f6d0ccb0e7" providerId="ADAL" clId="{C7DE63D1-490F-477C-8335-DE7173A4BBB9}" dt="2019-04-09T02:05:54.188" v="13074" actId="478"/>
        <pc:sldMkLst>
          <pc:docMk/>
          <pc:sldMk cId="3605997486" sldId="297"/>
        </pc:sldMkLst>
        <pc:spChg chg="mod">
          <ac:chgData name="Brian Uptagrafft" userId="6375dd2c-7d8a-4bf4-bc19-07f6d0ccb0e7" providerId="ADAL" clId="{C7DE63D1-490F-477C-8335-DE7173A4BBB9}" dt="2019-03-25T21:03:48.024" v="9517" actId="20577"/>
          <ac:spMkLst>
            <pc:docMk/>
            <pc:sldMk cId="3605997486" sldId="297"/>
            <ac:spMk id="3" creationId="{30DE23C2-A9A3-4518-B8F0-A0973CC15BB5}"/>
          </ac:spMkLst>
        </pc:spChg>
        <pc:spChg chg="del">
          <ac:chgData name="Brian Uptagrafft" userId="6375dd2c-7d8a-4bf4-bc19-07f6d0ccb0e7" providerId="ADAL" clId="{C7DE63D1-490F-477C-8335-DE7173A4BBB9}" dt="2019-03-25T21:03:59.689" v="9541" actId="478"/>
          <ac:spMkLst>
            <pc:docMk/>
            <pc:sldMk cId="3605997486" sldId="297"/>
            <ac:spMk id="4" creationId="{DEC1874B-AEF2-4528-9567-0B0A3D509EB2}"/>
          </ac:spMkLst>
        </pc:spChg>
        <pc:spChg chg="add del">
          <ac:chgData name="Brian Uptagrafft" userId="6375dd2c-7d8a-4bf4-bc19-07f6d0ccb0e7" providerId="ADAL" clId="{C7DE63D1-490F-477C-8335-DE7173A4BBB9}" dt="2019-03-25T21:04:24.133" v="9543"/>
          <ac:spMkLst>
            <pc:docMk/>
            <pc:sldMk cId="3605997486" sldId="297"/>
            <ac:spMk id="6" creationId="{E4172DB0-0576-4C9E-A193-F052A848C3E4}"/>
          </ac:spMkLst>
        </pc:spChg>
        <pc:spChg chg="mod">
          <ac:chgData name="Brian Uptagrafft" userId="6375dd2c-7d8a-4bf4-bc19-07f6d0ccb0e7" providerId="ADAL" clId="{C7DE63D1-490F-477C-8335-DE7173A4BBB9}" dt="2019-03-25T21:58:57.219" v="10459" actId="5793"/>
          <ac:spMkLst>
            <pc:docMk/>
            <pc:sldMk cId="3605997486" sldId="297"/>
            <ac:spMk id="7" creationId="{D524D78A-8D8F-4A18-9F54-B5B3FD02DE7A}"/>
          </ac:spMkLst>
        </pc:spChg>
        <pc:spChg chg="add mod">
          <ac:chgData name="Brian Uptagrafft" userId="6375dd2c-7d8a-4bf4-bc19-07f6d0ccb0e7" providerId="ADAL" clId="{C7DE63D1-490F-477C-8335-DE7173A4BBB9}" dt="2019-03-25T22:18:56.046" v="11297" actId="20577"/>
          <ac:spMkLst>
            <pc:docMk/>
            <pc:sldMk cId="3605997486" sldId="297"/>
            <ac:spMk id="8" creationId="{390FB265-3C2C-4E64-8044-EBD99D523997}"/>
          </ac:spMkLst>
        </pc:spChg>
        <pc:spChg chg="add del mod">
          <ac:chgData name="Brian Uptagrafft" userId="6375dd2c-7d8a-4bf4-bc19-07f6d0ccb0e7" providerId="ADAL" clId="{C7DE63D1-490F-477C-8335-DE7173A4BBB9}" dt="2019-04-09T02:05:54.188" v="13074" actId="478"/>
          <ac:spMkLst>
            <pc:docMk/>
            <pc:sldMk cId="3605997486" sldId="297"/>
            <ac:spMk id="9" creationId="{AEBEAB80-9FB4-4FEB-8A58-272AD1B20A08}"/>
          </ac:spMkLst>
        </pc:spChg>
      </pc:sldChg>
      <pc:sldChg chg="delSp modSp add modNotesTx">
        <pc:chgData name="Brian Uptagrafft" userId="6375dd2c-7d8a-4bf4-bc19-07f6d0ccb0e7" providerId="ADAL" clId="{C7DE63D1-490F-477C-8335-DE7173A4BBB9}" dt="2019-04-09T20:41:43.186" v="13700" actId="20577"/>
        <pc:sldMkLst>
          <pc:docMk/>
          <pc:sldMk cId="3211934668" sldId="299"/>
        </pc:sldMkLst>
        <pc:spChg chg="mod">
          <ac:chgData name="Brian Uptagrafft" userId="6375dd2c-7d8a-4bf4-bc19-07f6d0ccb0e7" providerId="ADAL" clId="{C7DE63D1-490F-477C-8335-DE7173A4BBB9}" dt="2019-03-25T21:08:45.392" v="9994" actId="20577"/>
          <ac:spMkLst>
            <pc:docMk/>
            <pc:sldMk cId="3211934668" sldId="299"/>
            <ac:spMk id="2" creationId="{E64ECEBF-8B9B-4D13-A13F-F2D44AF3B64D}"/>
          </ac:spMkLst>
        </pc:spChg>
        <pc:spChg chg="mod">
          <ac:chgData name="Brian Uptagrafft" userId="6375dd2c-7d8a-4bf4-bc19-07f6d0ccb0e7" providerId="ADAL" clId="{C7DE63D1-490F-477C-8335-DE7173A4BBB9}" dt="2019-03-25T21:08:51.921" v="10019" actId="20577"/>
          <ac:spMkLst>
            <pc:docMk/>
            <pc:sldMk cId="3211934668" sldId="299"/>
            <ac:spMk id="3" creationId="{30DE23C2-A9A3-4518-B8F0-A0973CC15BB5}"/>
          </ac:spMkLst>
        </pc:spChg>
        <pc:spChg chg="mod">
          <ac:chgData name="Brian Uptagrafft" userId="6375dd2c-7d8a-4bf4-bc19-07f6d0ccb0e7" providerId="ADAL" clId="{C7DE63D1-490F-477C-8335-DE7173A4BBB9}" dt="2019-03-25T21:12:06.336" v="10055" actId="12"/>
          <ac:spMkLst>
            <pc:docMk/>
            <pc:sldMk cId="3211934668" sldId="299"/>
            <ac:spMk id="7" creationId="{D524D78A-8D8F-4A18-9F54-B5B3FD02DE7A}"/>
          </ac:spMkLst>
        </pc:spChg>
        <pc:spChg chg="del">
          <ac:chgData name="Brian Uptagrafft" userId="6375dd2c-7d8a-4bf4-bc19-07f6d0ccb0e7" providerId="ADAL" clId="{C7DE63D1-490F-477C-8335-DE7173A4BBB9}" dt="2019-03-25T21:08:58.706" v="10021" actId="478"/>
          <ac:spMkLst>
            <pc:docMk/>
            <pc:sldMk cId="3211934668" sldId="299"/>
            <ac:spMk id="8" creationId="{390FB265-3C2C-4E64-8044-EBD99D523997}"/>
          </ac:spMkLst>
        </pc:spChg>
        <pc:spChg chg="del">
          <ac:chgData name="Brian Uptagrafft" userId="6375dd2c-7d8a-4bf4-bc19-07f6d0ccb0e7" providerId="ADAL" clId="{C7DE63D1-490F-477C-8335-DE7173A4BBB9}" dt="2019-03-25T21:08:56.043" v="10020" actId="478"/>
          <ac:spMkLst>
            <pc:docMk/>
            <pc:sldMk cId="3211934668" sldId="299"/>
            <ac:spMk id="9" creationId="{AEBEAB80-9FB4-4FEB-8A58-272AD1B20A08}"/>
          </ac:spMkLst>
        </pc:spChg>
      </pc:sldChg>
      <pc:sldChg chg="addSp delSp modSp add addAnim delAnim modAnim">
        <pc:chgData name="Brian Uptagrafft" userId="6375dd2c-7d8a-4bf4-bc19-07f6d0ccb0e7" providerId="ADAL" clId="{C7DE63D1-490F-477C-8335-DE7173A4BBB9}" dt="2019-03-25T22:09:20.740" v="10748" actId="14"/>
        <pc:sldMkLst>
          <pc:docMk/>
          <pc:sldMk cId="1868705388" sldId="300"/>
        </pc:sldMkLst>
        <pc:spChg chg="mod">
          <ac:chgData name="Brian Uptagrafft" userId="6375dd2c-7d8a-4bf4-bc19-07f6d0ccb0e7" providerId="ADAL" clId="{C7DE63D1-490F-477C-8335-DE7173A4BBB9}" dt="2019-03-25T22:09:20.740" v="10748" actId="14"/>
          <ac:spMkLst>
            <pc:docMk/>
            <pc:sldMk cId="1868705388" sldId="300"/>
            <ac:spMk id="6" creationId="{634C6BB4-8C83-48E0-97AB-2CA36648DA1C}"/>
          </ac:spMkLst>
        </pc:spChg>
        <pc:grpChg chg="add mod">
          <ac:chgData name="Brian Uptagrafft" userId="6375dd2c-7d8a-4bf4-bc19-07f6d0ccb0e7" providerId="ADAL" clId="{C7DE63D1-490F-477C-8335-DE7173A4BBB9}" dt="2019-03-25T21:44:02.420" v="10318" actId="688"/>
          <ac:grpSpMkLst>
            <pc:docMk/>
            <pc:sldMk cId="1868705388" sldId="300"/>
            <ac:grpSpMk id="10" creationId="{03A34BDB-405F-43B4-95D8-55629D5851E9}"/>
          </ac:grpSpMkLst>
        </pc:grpChg>
        <pc:grpChg chg="add del">
          <ac:chgData name="Brian Uptagrafft" userId="6375dd2c-7d8a-4bf4-bc19-07f6d0ccb0e7" providerId="ADAL" clId="{C7DE63D1-490F-477C-8335-DE7173A4BBB9}" dt="2019-03-25T21:44:00.903" v="10317" actId="478"/>
          <ac:grpSpMkLst>
            <pc:docMk/>
            <pc:sldMk cId="1868705388" sldId="300"/>
            <ac:grpSpMk id="12" creationId="{B338E6AD-F683-415A-9E13-0D7FDCF6D2C6}"/>
          </ac:grpSpMkLst>
        </pc:grpChg>
      </pc:sldChg>
      <pc:sldChg chg="add ord">
        <pc:chgData name="Brian Uptagrafft" userId="6375dd2c-7d8a-4bf4-bc19-07f6d0ccb0e7" providerId="ADAL" clId="{C7DE63D1-490F-477C-8335-DE7173A4BBB9}" dt="2019-03-25T22:08:40.399" v="10747"/>
        <pc:sldMkLst>
          <pc:docMk/>
          <pc:sldMk cId="1513075833" sldId="301"/>
        </pc:sldMkLst>
      </pc:sldChg>
      <pc:sldChg chg="addSp delSp modSp add modAnim">
        <pc:chgData name="Brian Uptagrafft" userId="6375dd2c-7d8a-4bf4-bc19-07f6d0ccb0e7" providerId="ADAL" clId="{C7DE63D1-490F-477C-8335-DE7173A4BBB9}" dt="2019-03-25T22:19:13.350" v="11298" actId="20577"/>
        <pc:sldMkLst>
          <pc:docMk/>
          <pc:sldMk cId="2032662904" sldId="302"/>
        </pc:sldMkLst>
        <pc:spChg chg="mod">
          <ac:chgData name="Brian Uptagrafft" userId="6375dd2c-7d8a-4bf4-bc19-07f6d0ccb0e7" providerId="ADAL" clId="{C7DE63D1-490F-477C-8335-DE7173A4BBB9}" dt="2019-03-25T22:19:13.350" v="11298" actId="20577"/>
          <ac:spMkLst>
            <pc:docMk/>
            <pc:sldMk cId="2032662904" sldId="302"/>
            <ac:spMk id="7" creationId="{D524D78A-8D8F-4A18-9F54-B5B3FD02DE7A}"/>
          </ac:spMkLst>
        </pc:spChg>
        <pc:spChg chg="del">
          <ac:chgData name="Brian Uptagrafft" userId="6375dd2c-7d8a-4bf4-bc19-07f6d0ccb0e7" providerId="ADAL" clId="{C7DE63D1-490F-477C-8335-DE7173A4BBB9}" dt="2019-03-25T22:13:09.333" v="10840" actId="478"/>
          <ac:spMkLst>
            <pc:docMk/>
            <pc:sldMk cId="2032662904" sldId="302"/>
            <ac:spMk id="8" creationId="{390FB265-3C2C-4E64-8044-EBD99D523997}"/>
          </ac:spMkLst>
        </pc:spChg>
        <pc:spChg chg="del">
          <ac:chgData name="Brian Uptagrafft" userId="6375dd2c-7d8a-4bf4-bc19-07f6d0ccb0e7" providerId="ADAL" clId="{C7DE63D1-490F-477C-8335-DE7173A4BBB9}" dt="2019-03-25T22:12:41.594" v="10839" actId="478"/>
          <ac:spMkLst>
            <pc:docMk/>
            <pc:sldMk cId="2032662904" sldId="302"/>
            <ac:spMk id="9" creationId="{AEBEAB80-9FB4-4FEB-8A58-272AD1B20A08}"/>
          </ac:spMkLst>
        </pc:spChg>
        <pc:spChg chg="add mod">
          <ac:chgData name="Brian Uptagrafft" userId="6375dd2c-7d8a-4bf4-bc19-07f6d0ccb0e7" providerId="ADAL" clId="{C7DE63D1-490F-477C-8335-DE7173A4BBB9}" dt="2019-03-25T22:15:17.961" v="11060" actId="20577"/>
          <ac:spMkLst>
            <pc:docMk/>
            <pc:sldMk cId="2032662904" sldId="302"/>
            <ac:spMk id="10" creationId="{9C321D4F-D7C1-4DC0-801F-271A68933774}"/>
          </ac:spMkLst>
        </pc:spChg>
        <pc:spChg chg="add mod">
          <ac:chgData name="Brian Uptagrafft" userId="6375dd2c-7d8a-4bf4-bc19-07f6d0ccb0e7" providerId="ADAL" clId="{C7DE63D1-490F-477C-8335-DE7173A4BBB9}" dt="2019-03-25T22:14:52.780" v="11047" actId="20577"/>
          <ac:spMkLst>
            <pc:docMk/>
            <pc:sldMk cId="2032662904" sldId="302"/>
            <ac:spMk id="11" creationId="{57DCBE45-B553-4D43-8CFA-A0FB6BA6EDAB}"/>
          </ac:spMkLst>
        </pc:spChg>
        <pc:spChg chg="add mod">
          <ac:chgData name="Brian Uptagrafft" userId="6375dd2c-7d8a-4bf4-bc19-07f6d0ccb0e7" providerId="ADAL" clId="{C7DE63D1-490F-477C-8335-DE7173A4BBB9}" dt="2019-03-25T22:17:15.356" v="11278" actId="20577"/>
          <ac:spMkLst>
            <pc:docMk/>
            <pc:sldMk cId="2032662904" sldId="302"/>
            <ac:spMk id="12" creationId="{291ACBE3-6CF5-4521-B0C6-F3A40422A649}"/>
          </ac:spMkLst>
        </pc:spChg>
        <pc:spChg chg="add del mod">
          <ac:chgData name="Brian Uptagrafft" userId="6375dd2c-7d8a-4bf4-bc19-07f6d0ccb0e7" providerId="ADAL" clId="{C7DE63D1-490F-477C-8335-DE7173A4BBB9}" dt="2019-03-25T22:16:16.645" v="11148" actId="478"/>
          <ac:spMkLst>
            <pc:docMk/>
            <pc:sldMk cId="2032662904" sldId="302"/>
            <ac:spMk id="13" creationId="{3ECD2DA2-AC25-4DE9-89DC-24A40F213ADE}"/>
          </ac:spMkLst>
        </pc:spChg>
      </pc:sldChg>
      <pc:sldChg chg="addSp delSp modSp delAnim modAnim modNotesTx">
        <pc:chgData name="Brian Uptagrafft" userId="6375dd2c-7d8a-4bf4-bc19-07f6d0ccb0e7" providerId="ADAL" clId="{C7DE63D1-490F-477C-8335-DE7173A4BBB9}" dt="2019-04-09T01:50:26.491" v="12478" actId="20577"/>
        <pc:sldMkLst>
          <pc:docMk/>
          <pc:sldMk cId="3324045137" sldId="304"/>
        </pc:sldMkLst>
        <pc:spChg chg="mod">
          <ac:chgData name="Brian Uptagrafft" userId="6375dd2c-7d8a-4bf4-bc19-07f6d0ccb0e7" providerId="ADAL" clId="{C7DE63D1-490F-477C-8335-DE7173A4BBB9}" dt="2019-04-09T01:50:26.491" v="12478" actId="20577"/>
          <ac:spMkLst>
            <pc:docMk/>
            <pc:sldMk cId="3324045137" sldId="304"/>
            <ac:spMk id="4" creationId="{DEC1874B-AEF2-4528-9567-0B0A3D509EB2}"/>
          </ac:spMkLst>
        </pc:spChg>
        <pc:spChg chg="add del mod">
          <ac:chgData name="Brian Uptagrafft" userId="6375dd2c-7d8a-4bf4-bc19-07f6d0ccb0e7" providerId="ADAL" clId="{C7DE63D1-490F-477C-8335-DE7173A4BBB9}" dt="2019-04-09T01:50:17.214" v="12471" actId="478"/>
          <ac:spMkLst>
            <pc:docMk/>
            <pc:sldMk cId="3324045137" sldId="304"/>
            <ac:spMk id="6" creationId="{B897268E-A9F7-4D67-AEE3-45E38196607A}"/>
          </ac:spMkLst>
        </pc:spChg>
        <pc:spChg chg="del mod">
          <ac:chgData name="Brian Uptagrafft" userId="6375dd2c-7d8a-4bf4-bc19-07f6d0ccb0e7" providerId="ADAL" clId="{C7DE63D1-490F-477C-8335-DE7173A4BBB9}" dt="2019-04-09T01:49:56.520" v="12465" actId="478"/>
          <ac:spMkLst>
            <pc:docMk/>
            <pc:sldMk cId="3324045137" sldId="304"/>
            <ac:spMk id="8" creationId="{D3FB628C-9ED8-4841-9405-D030AFC2B61E}"/>
          </ac:spMkLst>
        </pc:spChg>
      </pc:sldChg>
      <pc:sldChg chg="add ord">
        <pc:chgData name="Brian Uptagrafft" userId="6375dd2c-7d8a-4bf4-bc19-07f6d0ccb0e7" providerId="ADAL" clId="{C7DE63D1-490F-477C-8335-DE7173A4BBB9}" dt="2019-04-09T01:43:25.809" v="12126"/>
        <pc:sldMkLst>
          <pc:docMk/>
          <pc:sldMk cId="1023327153" sldId="305"/>
        </pc:sldMkLst>
      </pc:sldChg>
      <pc:sldMasterChg chg="modTransition modSldLayout">
        <pc:chgData name="Brian Uptagrafft" userId="6375dd2c-7d8a-4bf4-bc19-07f6d0ccb0e7" providerId="ADAL" clId="{C7DE63D1-490F-477C-8335-DE7173A4BBB9}" dt="2019-03-22T17:46:16.780" v="1614"/>
        <pc:sldMasterMkLst>
          <pc:docMk/>
          <pc:sldMasterMk cId="0" sldId="2147483840"/>
        </pc:sldMasterMkLst>
        <pc:sldLayoutChg chg="modTransition">
          <pc:chgData name="Brian Uptagrafft" userId="6375dd2c-7d8a-4bf4-bc19-07f6d0ccb0e7" providerId="ADAL" clId="{C7DE63D1-490F-477C-8335-DE7173A4BBB9}" dt="2019-03-22T17:46:16.780" v="1614"/>
          <pc:sldLayoutMkLst>
            <pc:docMk/>
            <pc:sldMasterMk cId="0" sldId="2147483840"/>
            <pc:sldLayoutMk cId="0" sldId="2147483841"/>
          </pc:sldLayoutMkLst>
        </pc:sldLayoutChg>
        <pc:sldLayoutChg chg="modTransition">
          <pc:chgData name="Brian Uptagrafft" userId="6375dd2c-7d8a-4bf4-bc19-07f6d0ccb0e7" providerId="ADAL" clId="{C7DE63D1-490F-477C-8335-DE7173A4BBB9}" dt="2019-03-22T17:46:16.780" v="1614"/>
          <pc:sldLayoutMkLst>
            <pc:docMk/>
            <pc:sldMasterMk cId="0" sldId="2147483840"/>
            <pc:sldLayoutMk cId="0" sldId="2147483842"/>
          </pc:sldLayoutMkLst>
        </pc:sldLayoutChg>
        <pc:sldLayoutChg chg="modTransition">
          <pc:chgData name="Brian Uptagrafft" userId="6375dd2c-7d8a-4bf4-bc19-07f6d0ccb0e7" providerId="ADAL" clId="{C7DE63D1-490F-477C-8335-DE7173A4BBB9}" dt="2019-03-22T17:46:16.780" v="1614"/>
          <pc:sldLayoutMkLst>
            <pc:docMk/>
            <pc:sldMasterMk cId="0" sldId="2147483840"/>
            <pc:sldLayoutMk cId="0" sldId="2147483843"/>
          </pc:sldLayoutMkLst>
        </pc:sldLayoutChg>
        <pc:sldLayoutChg chg="modTransition">
          <pc:chgData name="Brian Uptagrafft" userId="6375dd2c-7d8a-4bf4-bc19-07f6d0ccb0e7" providerId="ADAL" clId="{C7DE63D1-490F-477C-8335-DE7173A4BBB9}" dt="2019-03-22T17:46:16.780" v="1614"/>
          <pc:sldLayoutMkLst>
            <pc:docMk/>
            <pc:sldMasterMk cId="0" sldId="2147483840"/>
            <pc:sldLayoutMk cId="0" sldId="2147483844"/>
          </pc:sldLayoutMkLst>
        </pc:sldLayoutChg>
        <pc:sldLayoutChg chg="modTransition">
          <pc:chgData name="Brian Uptagrafft" userId="6375dd2c-7d8a-4bf4-bc19-07f6d0ccb0e7" providerId="ADAL" clId="{C7DE63D1-490F-477C-8335-DE7173A4BBB9}" dt="2019-03-22T17:46:16.780" v="1614"/>
          <pc:sldLayoutMkLst>
            <pc:docMk/>
            <pc:sldMasterMk cId="0" sldId="2147483840"/>
            <pc:sldLayoutMk cId="0" sldId="2147483845"/>
          </pc:sldLayoutMkLst>
        </pc:sldLayoutChg>
        <pc:sldLayoutChg chg="modTransition">
          <pc:chgData name="Brian Uptagrafft" userId="6375dd2c-7d8a-4bf4-bc19-07f6d0ccb0e7" providerId="ADAL" clId="{C7DE63D1-490F-477C-8335-DE7173A4BBB9}" dt="2019-03-22T17:46:16.780" v="1614"/>
          <pc:sldLayoutMkLst>
            <pc:docMk/>
            <pc:sldMasterMk cId="0" sldId="2147483840"/>
            <pc:sldLayoutMk cId="0" sldId="2147483846"/>
          </pc:sldLayoutMkLst>
        </pc:sldLayoutChg>
        <pc:sldLayoutChg chg="modTransition">
          <pc:chgData name="Brian Uptagrafft" userId="6375dd2c-7d8a-4bf4-bc19-07f6d0ccb0e7" providerId="ADAL" clId="{C7DE63D1-490F-477C-8335-DE7173A4BBB9}" dt="2019-03-22T17:46:16.780" v="1614"/>
          <pc:sldLayoutMkLst>
            <pc:docMk/>
            <pc:sldMasterMk cId="0" sldId="2147483840"/>
            <pc:sldLayoutMk cId="0" sldId="2147483847"/>
          </pc:sldLayoutMkLst>
        </pc:sldLayoutChg>
        <pc:sldLayoutChg chg="modTransition">
          <pc:chgData name="Brian Uptagrafft" userId="6375dd2c-7d8a-4bf4-bc19-07f6d0ccb0e7" providerId="ADAL" clId="{C7DE63D1-490F-477C-8335-DE7173A4BBB9}" dt="2019-03-22T17:46:16.780" v="1614"/>
          <pc:sldLayoutMkLst>
            <pc:docMk/>
            <pc:sldMasterMk cId="0" sldId="2147483840"/>
            <pc:sldLayoutMk cId="0" sldId="2147483848"/>
          </pc:sldLayoutMkLst>
        </pc:sldLayoutChg>
        <pc:sldLayoutChg chg="modTransition">
          <pc:chgData name="Brian Uptagrafft" userId="6375dd2c-7d8a-4bf4-bc19-07f6d0ccb0e7" providerId="ADAL" clId="{C7DE63D1-490F-477C-8335-DE7173A4BBB9}" dt="2019-03-22T17:46:16.780" v="1614"/>
          <pc:sldLayoutMkLst>
            <pc:docMk/>
            <pc:sldMasterMk cId="0" sldId="2147483840"/>
            <pc:sldLayoutMk cId="0" sldId="2147483849"/>
          </pc:sldLayoutMkLst>
        </pc:sldLayoutChg>
        <pc:sldLayoutChg chg="modTransition">
          <pc:chgData name="Brian Uptagrafft" userId="6375dd2c-7d8a-4bf4-bc19-07f6d0ccb0e7" providerId="ADAL" clId="{C7DE63D1-490F-477C-8335-DE7173A4BBB9}" dt="2019-03-22T17:46:16.780" v="1614"/>
          <pc:sldLayoutMkLst>
            <pc:docMk/>
            <pc:sldMasterMk cId="0" sldId="2147483840"/>
            <pc:sldLayoutMk cId="0" sldId="2147483850"/>
          </pc:sldLayoutMkLst>
        </pc:sldLayoutChg>
        <pc:sldLayoutChg chg="modTransition">
          <pc:chgData name="Brian Uptagrafft" userId="6375dd2c-7d8a-4bf4-bc19-07f6d0ccb0e7" providerId="ADAL" clId="{C7DE63D1-490F-477C-8335-DE7173A4BBB9}" dt="2019-03-22T17:46:16.780" v="1614"/>
          <pc:sldLayoutMkLst>
            <pc:docMk/>
            <pc:sldMasterMk cId="0" sldId="2147483840"/>
            <pc:sldLayoutMk cId="0" sldId="214748385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459D6-BCA7-43BD-87DD-A4E149F627EB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6156A-5D50-4CB7-9C9C-C36D11259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33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6156A-5D50-4CB7-9C9C-C36D112596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46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Modified National Institute of Standards and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6156A-5D50-4CB7-9C9C-C36D112596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44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real world, we’re not usually working with 28x28, greyscale images.</a:t>
            </a:r>
          </a:p>
          <a:p>
            <a:endParaRPr lang="en-US" dirty="0"/>
          </a:p>
          <a:p>
            <a:r>
              <a:rPr lang="en-US" dirty="0"/>
              <a:t>As our needs become more complex, our solutions grow more complex to accommodate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6156A-5D50-4CB7-9C9C-C36D112596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32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Turns out being able to tell the difference between some objects can help tell the difference between others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6156A-5D50-4CB7-9C9C-C36D112596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26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 vision – Has support for things like OCR, Face detection, “adult” content, smart thumbnails,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Custom Vision &amp; Cloud </a:t>
            </a:r>
            <a:r>
              <a:rPr lang="en-US" dirty="0" err="1"/>
              <a:t>AutoML</a:t>
            </a:r>
            <a:r>
              <a:rPr lang="en-US" dirty="0"/>
              <a:t> - Transfer learning services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6156A-5D50-4CB7-9C9C-C36D112596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75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me tell you a story my own experiences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6156A-5D50-4CB7-9C9C-C36D112596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30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about the hour hand; any position between two numbers belongs to the lower number</a:t>
            </a:r>
          </a:p>
          <a:p>
            <a:endParaRPr lang="en-US" dirty="0"/>
          </a:p>
          <a:p>
            <a:r>
              <a:rPr lang="en-US" dirty="0"/>
              <a:t>Without the smaller number (minute hand) we don’t have all the necessary context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6156A-5D50-4CB7-9C9C-C36D112596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36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Initially just tried to get it to find the dials, not worrying about the number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label/draw boxes on the site but I wanted to do it from code so I could recreate from scratch if needed and put in source control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a free tool called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LabelImg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draw boxes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 Vision did a surprisingly good job even out the gate with few pics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6156A-5D50-4CB7-9C9C-C36D112596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81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 This is why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Recaptcha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does what it does (used to be text, now it’s cars)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6156A-5D50-4CB7-9C9C-C36D112596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03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Failed spectacularly… like 23%.  Was better than pure guessing, but not much</a:t>
            </a:r>
          </a:p>
          <a:p>
            <a:endParaRPr lang="en-US" dirty="0"/>
          </a:p>
          <a:p>
            <a:r>
              <a:rPr lang="en-US" dirty="0"/>
              <a:t>Issues</a:t>
            </a:r>
          </a:p>
          <a:p>
            <a:r>
              <a:rPr lang="en-US" dirty="0"/>
              <a:t> - Individual dials have no context to help with “coin flips”</a:t>
            </a:r>
          </a:p>
          <a:p>
            <a:r>
              <a:rPr lang="en-US" dirty="0"/>
              <a:t> - Some dials are counter-clockwise</a:t>
            </a:r>
          </a:p>
          <a:p>
            <a:endParaRPr lang="en-US" dirty="0"/>
          </a:p>
          <a:p>
            <a:r>
              <a:rPr lang="en-US" dirty="0"/>
              <a:t>Tried classification, failed harder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6156A-5D50-4CB7-9C9C-C36D112596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194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Retrain.py – At least I wouldn’t have to keep uploading the images</a:t>
            </a:r>
          </a:p>
          <a:p>
            <a:endParaRPr lang="en-US" dirty="0"/>
          </a:p>
          <a:p>
            <a:r>
              <a:rPr lang="en-US" dirty="0"/>
              <a:t>Was about 50% accurate out the 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6156A-5D50-4CB7-9C9C-C36D112596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25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Experience in all sorts of things; mobile, web, desktop, games… a dabbler</a:t>
            </a:r>
          </a:p>
          <a:p>
            <a:pPr lvl="0"/>
            <a:endParaRPr lang="en-US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Disclaimer: Not an expert.</a:t>
            </a:r>
            <a:endParaRPr lang="en-US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that to our advantage; struggles of getting started are still relatable</a:t>
            </a:r>
          </a:p>
          <a:p>
            <a:pPr lvl="1"/>
            <a:endParaRPr lang="en-US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 is to have a primer that isn’t too overwhelming to help you get started</a:t>
            </a:r>
            <a:endParaRPr lang="en-US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6156A-5D50-4CB7-9C9C-C36D112596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903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Assumptions I made:</a:t>
            </a:r>
          </a:p>
          <a:p>
            <a:r>
              <a:rPr lang="en-US" dirty="0"/>
              <a:t> - 5 dials</a:t>
            </a:r>
          </a:p>
          <a:p>
            <a:r>
              <a:rPr lang="en-US" dirty="0"/>
              <a:t> - Every other dial is counter clockwise</a:t>
            </a:r>
          </a:p>
          <a:p>
            <a:r>
              <a:rPr lang="en-US" dirty="0"/>
              <a:t> - Images oriented reasonably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6156A-5D50-4CB7-9C9C-C36D112596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892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I just need more pictures!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6156A-5D50-4CB7-9C9C-C36D1125960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665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Automatically tabs between textboxes and saves when I’m done, keyboard shortcut to reject a photo,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6156A-5D50-4CB7-9C9C-C36D1125960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514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 of photos was everything from blurry messes, to digital meters, to 100ft away to pictures of the ground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6156A-5D50-4CB7-9C9C-C36D1125960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958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for putting up with me</a:t>
            </a:r>
          </a:p>
          <a:p>
            <a:endParaRPr lang="en-US" dirty="0"/>
          </a:p>
          <a:p>
            <a:r>
              <a:rPr lang="en-US" dirty="0"/>
              <a:t>Hope this helped demystify Machine Learning at least </a:t>
            </a:r>
            <a:r>
              <a:rPr lang="en-US"/>
              <a:t>a little bit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6156A-5D50-4CB7-9C9C-C36D1125960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16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 – what makes it different, modifies itself based on previous results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Unsupervised</a:t>
            </a:r>
            <a:endParaRPr lang="en-US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 it data and have it find patterns/anomalies on its own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Anomalies in credit card transactions (they use supervised, too)</a:t>
            </a:r>
          </a:p>
          <a:p>
            <a:pPr lvl="0"/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Supervised – most common / what we’ll focus on</a:t>
            </a:r>
            <a:endParaRPr lang="en-US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 it data with labels so it can learn to tell the difference between them</a:t>
            </a:r>
            <a:endParaRPr lang="en-US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6156A-5D50-4CB7-9C9C-C36D112596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62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SO many algorithms and options it’s daunting</a:t>
            </a:r>
          </a:p>
          <a:p>
            <a:endParaRPr lang="en-US" dirty="0"/>
          </a:p>
          <a:p>
            <a:r>
              <a:rPr lang="en-US" dirty="0"/>
              <a:t>Thankfully smarter people that me have sorted out the math involved in these algorithms, it’s a lot to simply learn how to leverage them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6156A-5D50-4CB7-9C9C-C36D112596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40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third parties as well as the likes of Google and Microsoft</a:t>
            </a:r>
          </a:p>
          <a:p>
            <a:endParaRPr lang="en-US" dirty="0"/>
          </a:p>
          <a:p>
            <a:r>
              <a:rPr lang="en-US" dirty="0"/>
              <a:t>Even within Google/Microsoft there are different options, muddying the waters further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6156A-5D50-4CB7-9C9C-C36D112596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88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–Made by Google.  Lots of community support.  Mobile support</a:t>
            </a:r>
          </a:p>
          <a:p>
            <a:endParaRPr lang="en-US" dirty="0"/>
          </a:p>
          <a:p>
            <a:r>
              <a:rPr lang="en-US" dirty="0"/>
              <a:t>CNTK – Stronger at some tasks, better engineered, faster.  Less popular / well marketed</a:t>
            </a:r>
          </a:p>
          <a:p>
            <a:endParaRPr lang="en-US" dirty="0"/>
          </a:p>
          <a:p>
            <a:r>
              <a:rPr lang="en-US" dirty="0" err="1"/>
              <a:t>PyTorch</a:t>
            </a:r>
            <a:r>
              <a:rPr lang="en-US" dirty="0"/>
              <a:t> – Made by Facebook.  Takes different approach to it’s underlying graphs.  Gaining popularity</a:t>
            </a:r>
          </a:p>
          <a:p>
            <a:endParaRPr lang="en-US" dirty="0"/>
          </a:p>
          <a:p>
            <a:r>
              <a:rPr lang="en-US" dirty="0" err="1"/>
              <a:t>Keras</a:t>
            </a:r>
            <a:r>
              <a:rPr lang="en-US" dirty="0"/>
              <a:t> – Higher-level, more approachable tool for using TensorFlow or CNTK</a:t>
            </a:r>
          </a:p>
          <a:p>
            <a:endParaRPr lang="en-US" dirty="0"/>
          </a:p>
          <a:p>
            <a:r>
              <a:rPr lang="en-US" dirty="0"/>
              <a:t>Azure ML Studio – Flowchart-</a:t>
            </a:r>
            <a:r>
              <a:rPr lang="en-US" dirty="0" err="1"/>
              <a:t>esq</a:t>
            </a:r>
            <a:r>
              <a:rPr lang="en-US" dirty="0"/>
              <a:t> tool for building and deploying ML models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6156A-5D50-4CB7-9C9C-C36D112596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22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Probably be hearing about </a:t>
            </a:r>
            <a:r>
              <a:rPr lang="en-US" dirty="0" err="1"/>
              <a:t>ML.Net</a:t>
            </a:r>
            <a:r>
              <a:rPr lang="en-US" dirty="0"/>
              <a:t> if you haven’t already</a:t>
            </a:r>
          </a:p>
          <a:p>
            <a:endParaRPr lang="en-US" dirty="0"/>
          </a:p>
          <a:p>
            <a:r>
              <a:rPr lang="en-US" dirty="0"/>
              <a:t>Make ML more approachable to us C# developers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6156A-5D50-4CB7-9C9C-C36D112596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14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disclosure: shameless stole the example from MS</a:t>
            </a:r>
          </a:p>
          <a:p>
            <a:endParaRPr lang="en-US" dirty="0"/>
          </a:p>
          <a:p>
            <a:r>
              <a:rPr lang="en-US" dirty="0"/>
              <a:t>Went to make one myself, but found they’d done a good job distilling the concepts</a:t>
            </a:r>
          </a:p>
          <a:p>
            <a:endParaRPr lang="en-US" dirty="0"/>
          </a:p>
          <a:p>
            <a:r>
              <a:rPr lang="en-US" dirty="0"/>
              <a:t>We’re going to be predicting the price of a car based on some historical data</a:t>
            </a:r>
          </a:p>
          <a:p>
            <a:endParaRPr lang="en-US" dirty="0"/>
          </a:p>
          <a:p>
            <a:r>
              <a:rPr lang="en-US" dirty="0"/>
              <a:t>Mention that, regardless of method, training follows the same general flow of:</a:t>
            </a:r>
          </a:p>
          <a:p>
            <a:r>
              <a:rPr lang="en-US" dirty="0"/>
              <a:t> - Prep</a:t>
            </a:r>
          </a:p>
          <a:p>
            <a:r>
              <a:rPr lang="en-US" dirty="0"/>
              <a:t> - Train</a:t>
            </a:r>
          </a:p>
          <a:p>
            <a:r>
              <a:rPr lang="en-US" dirty="0"/>
              <a:t> - Score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6156A-5D50-4CB7-9C9C-C36D112596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21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Inputs (features) -&gt; Black Magic &amp; Calculus -&gt; Outputs (predictions)</a:t>
            </a:r>
          </a:p>
          <a:p>
            <a:r>
              <a:rPr lang="en-US" dirty="0"/>
              <a:t>Evaluate the outputs against the input, slap hand/give cookie and try again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6156A-5D50-4CB7-9C9C-C36D112596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1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B314-048B-448B-A223-E50BCB0365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Intro To</a:t>
            </a:r>
            <a:br>
              <a:rPr lang="en-US" dirty="0"/>
            </a:br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9C67A-2C5D-43A9-86FF-D3FDBF74B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/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13870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CEBF-8B9B-4D13-A13F-F2D44AF3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23C2-A9A3-4518-B8F0-A0973CC15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9"/>
            <a:ext cx="7315200" cy="582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What’s out there?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1874B-AEF2-4528-9567-0B0A3D509EB2}"/>
              </a:ext>
            </a:extLst>
          </p:cNvPr>
          <p:cNvSpPr txBox="1"/>
          <p:nvPr/>
        </p:nvSpPr>
        <p:spPr>
          <a:xfrm>
            <a:off x="3869268" y="1854768"/>
            <a:ext cx="60815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TensorFlow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Microsoft Cognitive Toolkit (formerly CNTK)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PyTorch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E0E0B9-C0A7-4427-A431-7C6413267A55}"/>
              </a:ext>
            </a:extLst>
          </p:cNvPr>
          <p:cNvSpPr txBox="1"/>
          <p:nvPr/>
        </p:nvSpPr>
        <p:spPr>
          <a:xfrm>
            <a:off x="3869268" y="3462804"/>
            <a:ext cx="26425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Keras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Azure ML Studio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3CC13F-A7A0-4CA7-895A-1AD5FA67553A}"/>
              </a:ext>
            </a:extLst>
          </p:cNvPr>
          <p:cNvSpPr txBox="1"/>
          <p:nvPr/>
        </p:nvSpPr>
        <p:spPr>
          <a:xfrm>
            <a:off x="3869267" y="4701508"/>
            <a:ext cx="2745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So… many… more…</a:t>
            </a:r>
          </a:p>
        </p:txBody>
      </p:sp>
    </p:spTree>
    <p:extLst>
      <p:ext uri="{BB962C8B-B14F-4D97-AF65-F5344CB8AC3E}">
        <p14:creationId xmlns:p14="http://schemas.microsoft.com/office/powerpoint/2010/main" val="137168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CEBF-8B9B-4D13-A13F-F2D44AF3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23C2-A9A3-4518-B8F0-A0973CC15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9"/>
            <a:ext cx="7315200" cy="582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Learn some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1874B-AEF2-4528-9567-0B0A3D509EB2}"/>
              </a:ext>
            </a:extLst>
          </p:cNvPr>
          <p:cNvSpPr txBox="1"/>
          <p:nvPr/>
        </p:nvSpPr>
        <p:spPr>
          <a:xfrm>
            <a:off x="3869268" y="1854768"/>
            <a:ext cx="7617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Most ML tools and demos are Python-oriented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tools for other languages, but fewer resources</a:t>
            </a:r>
            <a:br>
              <a:rPr lang="en-US" sz="2400" dirty="0"/>
            </a:br>
            <a:r>
              <a:rPr lang="en-US" sz="2400" dirty="0"/>
              <a:t>for learning using them</a:t>
            </a:r>
          </a:p>
        </p:txBody>
      </p:sp>
    </p:spTree>
    <p:extLst>
      <p:ext uri="{BB962C8B-B14F-4D97-AF65-F5344CB8AC3E}">
        <p14:creationId xmlns:p14="http://schemas.microsoft.com/office/powerpoint/2010/main" val="424773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CEBF-8B9B-4D13-A13F-F2D44AF3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23C2-A9A3-4518-B8F0-A0973CC15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19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Azure Machine Learning Studio</a:t>
            </a:r>
          </a:p>
        </p:txBody>
      </p:sp>
    </p:spTree>
    <p:extLst>
      <p:ext uri="{BB962C8B-B14F-4D97-AF65-F5344CB8AC3E}">
        <p14:creationId xmlns:p14="http://schemas.microsoft.com/office/powerpoint/2010/main" val="507754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CEBF-8B9B-4D13-A13F-F2D44AF3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</a:t>
            </a:r>
            <a:br>
              <a:rPr lang="en-US"/>
            </a:br>
            <a:r>
              <a:rPr lang="en-US"/>
              <a:t>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23C2-A9A3-4518-B8F0-A0973CC15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9"/>
            <a:ext cx="7315200" cy="582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1874B-AEF2-4528-9567-0B0A3D509EB2}"/>
              </a:ext>
            </a:extLst>
          </p:cNvPr>
          <p:cNvSpPr txBox="1"/>
          <p:nvPr/>
        </p:nvSpPr>
        <p:spPr>
          <a:xfrm>
            <a:off x="3869268" y="1854768"/>
            <a:ext cx="369373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/>
              <a:t>Classification</a:t>
            </a:r>
          </a:p>
          <a:p>
            <a:pPr marL="342900" indent="-342900">
              <a:buFont typeface="Arial,Sans-Serif"/>
              <a:buChar char="•"/>
            </a:pPr>
            <a:r>
              <a:rPr lang="en-US" sz="2400" dirty="0"/>
              <a:t>Labeling whole photos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9F2D78-9635-4EB2-ABDD-F88D94247515}"/>
              </a:ext>
            </a:extLst>
          </p:cNvPr>
          <p:cNvSpPr txBox="1"/>
          <p:nvPr/>
        </p:nvSpPr>
        <p:spPr>
          <a:xfrm>
            <a:off x="3869268" y="3059783"/>
            <a:ext cx="424654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/>
              <a:t>Object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Bounding boxes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Labeling the bounding boxes</a:t>
            </a:r>
          </a:p>
        </p:txBody>
      </p:sp>
    </p:spTree>
    <p:extLst>
      <p:ext uri="{BB962C8B-B14F-4D97-AF65-F5344CB8AC3E}">
        <p14:creationId xmlns:p14="http://schemas.microsoft.com/office/powerpoint/2010/main" val="1318115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CEBF-8B9B-4D13-A13F-F2D44AF3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</a:t>
            </a:r>
            <a:br>
              <a:rPr lang="en-US"/>
            </a:br>
            <a:r>
              <a:rPr lang="en-US"/>
              <a:t>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23C2-A9A3-4518-B8F0-A0973CC15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9"/>
            <a:ext cx="7315200" cy="582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Neural Networks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1874B-AEF2-4528-9567-0B0A3D509EB2}"/>
              </a:ext>
            </a:extLst>
          </p:cNvPr>
          <p:cNvSpPr txBox="1"/>
          <p:nvPr/>
        </p:nvSpPr>
        <p:spPr>
          <a:xfrm>
            <a:off x="3869268" y="1854768"/>
            <a:ext cx="6589743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/>
              <a:t>"Deep Learning"</a:t>
            </a:r>
          </a:p>
          <a:p>
            <a:pPr marL="342900" indent="-342900">
              <a:buFont typeface="Arial,Sans-Serif"/>
              <a:buChar char="•"/>
            </a:pPr>
            <a:r>
              <a:rPr lang="en-US" sz="2400" dirty="0"/>
              <a:t>Marketing term for complex neural networks</a:t>
            </a:r>
            <a:endParaRPr lang="en-US" dirty="0"/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9F2D78-9635-4EB2-ABDD-F88D94247515}"/>
              </a:ext>
            </a:extLst>
          </p:cNvPr>
          <p:cNvSpPr txBox="1"/>
          <p:nvPr/>
        </p:nvSpPr>
        <p:spPr>
          <a:xfrm>
            <a:off x="3869268" y="3059783"/>
            <a:ext cx="76254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Variants power the things we think of as “AI” in modern life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Face recognition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Speech recognition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Self-driving cars</a:t>
            </a:r>
          </a:p>
        </p:txBody>
      </p:sp>
    </p:spTree>
    <p:extLst>
      <p:ext uri="{BB962C8B-B14F-4D97-AF65-F5344CB8AC3E}">
        <p14:creationId xmlns:p14="http://schemas.microsoft.com/office/powerpoint/2010/main" val="259579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4/46/Colored_neural_network.svg/1024px-Colored_neural_network.svg.png">
            <a:extLst>
              <a:ext uri="{FF2B5EF4-FFF2-40B4-BE49-F238E27FC236}">
                <a16:creationId xmlns:a16="http://schemas.microsoft.com/office/drawing/2014/main" id="{E338F96D-9E5C-4200-9B71-E95CF6D5C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552" y="286206"/>
            <a:ext cx="5224895" cy="628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33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CEBF-8B9B-4D13-A13F-F2D44AF3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</a:t>
            </a:r>
            <a:br>
              <a:rPr lang="en-US" dirty="0"/>
            </a:br>
            <a:r>
              <a:rPr lang="en-US" dirty="0"/>
              <a:t>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23C2-A9A3-4518-B8F0-A0973CC15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9"/>
            <a:ext cx="7315200" cy="582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MNIST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1874B-AEF2-4528-9567-0B0A3D509EB2}"/>
              </a:ext>
            </a:extLst>
          </p:cNvPr>
          <p:cNvSpPr txBox="1"/>
          <p:nvPr/>
        </p:nvSpPr>
        <p:spPr>
          <a:xfrm>
            <a:off x="3869268" y="1854768"/>
            <a:ext cx="61280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Database of hand-written digits, 0-9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Often used as a “Hello World” for algorithms</a:t>
            </a:r>
          </a:p>
        </p:txBody>
      </p:sp>
    </p:spTree>
    <p:extLst>
      <p:ext uri="{BB962C8B-B14F-4D97-AF65-F5344CB8AC3E}">
        <p14:creationId xmlns:p14="http://schemas.microsoft.com/office/powerpoint/2010/main" val="4255540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4/46/Colored_neural_network.svg/1024px-Colored_neural_network.svg.png">
            <a:extLst>
              <a:ext uri="{FF2B5EF4-FFF2-40B4-BE49-F238E27FC236}">
                <a16:creationId xmlns:a16="http://schemas.microsoft.com/office/drawing/2014/main" id="{E338F96D-9E5C-4200-9B71-E95CF6D5C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552" y="286206"/>
            <a:ext cx="5224895" cy="628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129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24355A-2B23-4707-AD5B-8AE55ABBA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268" y="0"/>
            <a:ext cx="55876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CEBF-8B9B-4D13-A13F-F2D44AF3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</a:t>
            </a:r>
            <a:br>
              <a:rPr lang="en-US"/>
            </a:br>
            <a:r>
              <a:rPr lang="en-US"/>
              <a:t>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23C2-A9A3-4518-B8F0-A0973CC15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9"/>
            <a:ext cx="7315200" cy="582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/>
              <a:t>Transfer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1874B-AEF2-4528-9567-0B0A3D509EB2}"/>
              </a:ext>
            </a:extLst>
          </p:cNvPr>
          <p:cNvSpPr txBox="1"/>
          <p:nvPr/>
        </p:nvSpPr>
        <p:spPr>
          <a:xfrm>
            <a:off x="3869268" y="1854768"/>
            <a:ext cx="7138877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400" dirty="0"/>
              <a:t>“Deep Learning” algorithms have lots of hidden layers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Being complex makes them expensive / slow to 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0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5BF1-F450-44FC-BA04-8C6574283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F49EE-80F0-46BC-8F87-89D49EAFE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821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Brian Uptagrafft</a:t>
            </a:r>
          </a:p>
          <a:p>
            <a:pPr marL="0" indent="0">
              <a:buNone/>
            </a:pPr>
            <a:r>
              <a:rPr lang="en-US" sz="2400" dirty="0"/>
              <a:t>Senior Software Engineer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800" dirty="0"/>
              <a:t>brian.uptagrafft@intellitect.com</a:t>
            </a:r>
          </a:p>
          <a:p>
            <a:pPr marL="0" indent="0">
              <a:buNone/>
            </a:pPr>
            <a:r>
              <a:rPr lang="en-US" sz="1800" dirty="0"/>
              <a:t>@</a:t>
            </a:r>
            <a:r>
              <a:rPr lang="en-US" sz="1800" dirty="0" err="1"/>
              <a:t>brianupta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github.com/</a:t>
            </a:r>
            <a:r>
              <a:rPr lang="en-US" sz="1800" dirty="0" err="1"/>
              <a:t>upta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70290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4/46/Colored_neural_network.svg/1024px-Colored_neural_network.svg.png">
            <a:extLst>
              <a:ext uri="{FF2B5EF4-FFF2-40B4-BE49-F238E27FC236}">
                <a16:creationId xmlns:a16="http://schemas.microsoft.com/office/drawing/2014/main" id="{E338F96D-9E5C-4200-9B71-E95CF6D5C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552" y="286206"/>
            <a:ext cx="5224895" cy="628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075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4.bp.blogspot.com/-TMOLlkJBxms/Vt3HQXpE2cI/AAAAAAAAA8E/7X7XRFOY6Xo/s1600/image03.png">
            <a:extLst>
              <a:ext uri="{FF2B5EF4-FFF2-40B4-BE49-F238E27FC236}">
                <a16:creationId xmlns:a16="http://schemas.microsoft.com/office/drawing/2014/main" id="{7B163D3E-07F5-4417-B09C-4690976CD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4113"/>
            <a:ext cx="12192000" cy="454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5BD997-9A45-4CE2-B519-755D80404E55}"/>
              </a:ext>
            </a:extLst>
          </p:cNvPr>
          <p:cNvSpPr txBox="1">
            <a:spLocks/>
          </p:cNvSpPr>
          <p:nvPr/>
        </p:nvSpPr>
        <p:spPr>
          <a:xfrm>
            <a:off x="90032" y="123203"/>
            <a:ext cx="6650182" cy="582952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Inception v3</a:t>
            </a:r>
          </a:p>
        </p:txBody>
      </p:sp>
    </p:spTree>
    <p:extLst>
      <p:ext uri="{BB962C8B-B14F-4D97-AF65-F5344CB8AC3E}">
        <p14:creationId xmlns:p14="http://schemas.microsoft.com/office/powerpoint/2010/main" val="3096134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CEBF-8B9B-4D13-A13F-F2D44AF3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</a:t>
            </a:r>
            <a:br>
              <a:rPr lang="en-US"/>
            </a:br>
            <a:r>
              <a:rPr lang="en-US"/>
              <a:t>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23C2-A9A3-4518-B8F0-A0973CC15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9"/>
            <a:ext cx="7315200" cy="582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/>
              <a:t>Transfer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1874B-AEF2-4528-9567-0B0A3D509EB2}"/>
              </a:ext>
            </a:extLst>
          </p:cNvPr>
          <p:cNvSpPr txBox="1"/>
          <p:nvPr/>
        </p:nvSpPr>
        <p:spPr>
          <a:xfrm>
            <a:off x="3869268" y="1854768"/>
            <a:ext cx="7138877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400" dirty="0"/>
              <a:t>“Deep Learning” algorithms have lots of hidden layers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Being complex makes them expensive / slow to train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E04799-9207-4A5B-B824-11FFD0953C0E}"/>
              </a:ext>
            </a:extLst>
          </p:cNvPr>
          <p:cNvSpPr txBox="1"/>
          <p:nvPr/>
        </p:nvSpPr>
        <p:spPr>
          <a:xfrm>
            <a:off x="3873416" y="3010343"/>
            <a:ext cx="75947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Transfer learning allows us to take a pre-trained model</a:t>
            </a:r>
            <a:br>
              <a:rPr lang="en-US" sz="2400"/>
            </a:br>
            <a:r>
              <a:rPr lang="en-US" sz="2400"/>
              <a:t>and simply retrain the last layer, instead of the whole thing</a:t>
            </a:r>
          </a:p>
        </p:txBody>
      </p:sp>
    </p:spTree>
    <p:extLst>
      <p:ext uri="{BB962C8B-B14F-4D97-AF65-F5344CB8AC3E}">
        <p14:creationId xmlns:p14="http://schemas.microsoft.com/office/powerpoint/2010/main" val="102332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CEBF-8B9B-4D13-A13F-F2D44AF3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</a:t>
            </a:r>
            <a:br>
              <a:rPr lang="en-US"/>
            </a:br>
            <a:r>
              <a:rPr lang="en-US"/>
              <a:t>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23C2-A9A3-4518-B8F0-A0973CC15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9"/>
            <a:ext cx="7315200" cy="582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/>
              <a:t>State of affairs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1874B-AEF2-4528-9567-0B0A3D509EB2}"/>
              </a:ext>
            </a:extLst>
          </p:cNvPr>
          <p:cNvSpPr txBox="1"/>
          <p:nvPr/>
        </p:nvSpPr>
        <p:spPr>
          <a:xfrm>
            <a:off x="3869268" y="1650914"/>
            <a:ext cx="50159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Even deeper in the “wild west”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Harder, takes more compute power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980C3F-F4DD-4538-9D85-1F24320B46E5}"/>
              </a:ext>
            </a:extLst>
          </p:cNvPr>
          <p:cNvSpPr txBox="1"/>
          <p:nvPr/>
        </p:nvSpPr>
        <p:spPr>
          <a:xfrm>
            <a:off x="3869268" y="2685764"/>
            <a:ext cx="7506286" cy="15696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400" dirty="0"/>
              <a:t>Again, big players are working to make it more accessible,</a:t>
            </a:r>
            <a:br>
              <a:rPr lang="en-US" sz="2400" dirty="0"/>
            </a:br>
            <a:r>
              <a:rPr lang="en-US" sz="2400" dirty="0"/>
              <a:t>but it’s still fairly early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Azure Computer Vision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Azure Custom Vision / Cloud </a:t>
            </a:r>
            <a:r>
              <a:rPr lang="en-US" sz="2400" dirty="0" err="1"/>
              <a:t>AutoML</a:t>
            </a:r>
          </a:p>
        </p:txBody>
      </p:sp>
    </p:spTree>
    <p:extLst>
      <p:ext uri="{BB962C8B-B14F-4D97-AF65-F5344CB8AC3E}">
        <p14:creationId xmlns:p14="http://schemas.microsoft.com/office/powerpoint/2010/main" val="424644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CEBF-8B9B-4D13-A13F-F2D44AF3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</a:t>
            </a:r>
            <a:br>
              <a:rPr lang="en-US" dirty="0"/>
            </a:br>
            <a:r>
              <a:rPr lang="en-US" dirty="0"/>
              <a:t>Meter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23C2-A9A3-4518-B8F0-A0973CC15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9"/>
            <a:ext cx="7315200" cy="582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Explanation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1874B-AEF2-4528-9567-0B0A3D509EB2}"/>
              </a:ext>
            </a:extLst>
          </p:cNvPr>
          <p:cNvSpPr txBox="1"/>
          <p:nvPr/>
        </p:nvSpPr>
        <p:spPr>
          <a:xfrm>
            <a:off x="3869268" y="1650914"/>
            <a:ext cx="7103227" cy="267765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400" dirty="0"/>
              <a:t>Goal – Read the value of an analog electric meter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Plan – Use Azure Custom Vision to label individual dials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Assumption – Images are oriented somewhat normally</a:t>
            </a:r>
          </a:p>
        </p:txBody>
      </p:sp>
    </p:spTree>
    <p:extLst>
      <p:ext uri="{BB962C8B-B14F-4D97-AF65-F5344CB8AC3E}">
        <p14:creationId xmlns:p14="http://schemas.microsoft.com/office/powerpoint/2010/main" val="332404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CEBF-8B9B-4D13-A13F-F2D44AF3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</a:t>
            </a:r>
            <a:br>
              <a:rPr lang="en-US" dirty="0"/>
            </a:br>
            <a:r>
              <a:rPr lang="en-US" dirty="0"/>
              <a:t>Meter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23C2-A9A3-4518-B8F0-A0973CC15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9"/>
            <a:ext cx="7315200" cy="582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Reading a meter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1874B-AEF2-4528-9567-0B0A3D509EB2}"/>
              </a:ext>
            </a:extLst>
          </p:cNvPr>
          <p:cNvSpPr txBox="1"/>
          <p:nvPr/>
        </p:nvSpPr>
        <p:spPr>
          <a:xfrm>
            <a:off x="3869268" y="1650914"/>
            <a:ext cx="5304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 of analog dials that add up to a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Ones, tens, hundreds, </a:t>
            </a:r>
            <a:r>
              <a:rPr lang="en-US" sz="2400" dirty="0" err="1"/>
              <a:t>etc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4C6BB4-8C83-48E0-97AB-2CA36648DA1C}"/>
              </a:ext>
            </a:extLst>
          </p:cNvPr>
          <p:cNvSpPr txBox="1"/>
          <p:nvPr/>
        </p:nvSpPr>
        <p:spPr>
          <a:xfrm>
            <a:off x="3869268" y="2681463"/>
            <a:ext cx="50790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Only focusing on 5 dial 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Still many makes/models to identify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04F931-DD23-484B-850B-2BCD4733070C}"/>
              </a:ext>
            </a:extLst>
          </p:cNvPr>
          <p:cNvSpPr txBox="1"/>
          <p:nvPr/>
        </p:nvSpPr>
        <p:spPr>
          <a:xfrm>
            <a:off x="3869268" y="3712012"/>
            <a:ext cx="2914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to read a meter?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38E6AD-F683-415A-9E13-0D7FDCF6D2C6}"/>
              </a:ext>
            </a:extLst>
          </p:cNvPr>
          <p:cNvGrpSpPr/>
          <p:nvPr/>
        </p:nvGrpSpPr>
        <p:grpSpPr>
          <a:xfrm>
            <a:off x="3869268" y="4370690"/>
            <a:ext cx="3762057" cy="1623201"/>
            <a:chOff x="4229174" y="4124852"/>
            <a:chExt cx="3762057" cy="16232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6E68FF6-B761-4AAA-9443-727439912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9174" y="4143905"/>
              <a:ext cx="1691787" cy="158509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23D5235-0DA7-40A6-AFAD-7BDABC214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68962" y="4124852"/>
              <a:ext cx="1722269" cy="16232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110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CEBF-8B9B-4D13-A13F-F2D44AF3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</a:t>
            </a:r>
            <a:br>
              <a:rPr lang="en-US" dirty="0"/>
            </a:br>
            <a:r>
              <a:rPr lang="en-US" dirty="0"/>
              <a:t>Meter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23C2-A9A3-4518-B8F0-A0973CC15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9"/>
            <a:ext cx="7315200" cy="582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Explanation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1874B-AEF2-4528-9567-0B0A3D509EB2}"/>
              </a:ext>
            </a:extLst>
          </p:cNvPr>
          <p:cNvSpPr txBox="1"/>
          <p:nvPr/>
        </p:nvSpPr>
        <p:spPr>
          <a:xfrm>
            <a:off x="3869268" y="1650914"/>
            <a:ext cx="5304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 of analog dials that add up to a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Ones, tens, hundreds, </a:t>
            </a:r>
            <a:r>
              <a:rPr lang="en-US" sz="2400" dirty="0" err="1"/>
              <a:t>etc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4C6BB4-8C83-48E0-97AB-2CA36648DA1C}"/>
              </a:ext>
            </a:extLst>
          </p:cNvPr>
          <p:cNvSpPr txBox="1"/>
          <p:nvPr/>
        </p:nvSpPr>
        <p:spPr>
          <a:xfrm>
            <a:off x="3869268" y="2681463"/>
            <a:ext cx="50790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Only focusing on 5 dial 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Still many makes/models to identify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04F931-DD23-484B-850B-2BCD4733070C}"/>
              </a:ext>
            </a:extLst>
          </p:cNvPr>
          <p:cNvSpPr txBox="1"/>
          <p:nvPr/>
        </p:nvSpPr>
        <p:spPr>
          <a:xfrm>
            <a:off x="3869268" y="3712012"/>
            <a:ext cx="2914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to read a meter?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A34BDB-405F-43B4-95D8-55629D5851E9}"/>
              </a:ext>
            </a:extLst>
          </p:cNvPr>
          <p:cNvGrpSpPr/>
          <p:nvPr/>
        </p:nvGrpSpPr>
        <p:grpSpPr>
          <a:xfrm>
            <a:off x="3873285" y="4370690"/>
            <a:ext cx="3758040" cy="1623201"/>
            <a:chOff x="4229174" y="4124852"/>
            <a:chExt cx="3758040" cy="162320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819CFAB-9340-4579-BADE-85CDB4F22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29174" y="4143905"/>
              <a:ext cx="1691787" cy="158509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25B02DD-0064-48B1-8066-BA32CC166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64945" y="4124852"/>
              <a:ext cx="1722269" cy="16232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870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8EC840-D780-4318-A0EF-1B2AEC998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91" y="1610360"/>
            <a:ext cx="10963217" cy="27330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FCD303-5B0E-403A-AA11-299A5FEAA37A}"/>
              </a:ext>
            </a:extLst>
          </p:cNvPr>
          <p:cNvSpPr txBox="1"/>
          <p:nvPr/>
        </p:nvSpPr>
        <p:spPr>
          <a:xfrm>
            <a:off x="9743440" y="4704080"/>
            <a:ext cx="680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7A4BE-0E34-469D-BD6C-B046A4ACC9E9}"/>
              </a:ext>
            </a:extLst>
          </p:cNvPr>
          <p:cNvSpPr txBox="1"/>
          <p:nvPr/>
        </p:nvSpPr>
        <p:spPr>
          <a:xfrm>
            <a:off x="7782560" y="4704078"/>
            <a:ext cx="680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039EA0-A3EA-41E0-81D8-C04712ADA35A}"/>
              </a:ext>
            </a:extLst>
          </p:cNvPr>
          <p:cNvSpPr txBox="1"/>
          <p:nvPr/>
        </p:nvSpPr>
        <p:spPr>
          <a:xfrm>
            <a:off x="5844540" y="4704078"/>
            <a:ext cx="680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2D4B33-C6A5-4AC2-B1B3-20E02BAF0556}"/>
              </a:ext>
            </a:extLst>
          </p:cNvPr>
          <p:cNvSpPr txBox="1"/>
          <p:nvPr/>
        </p:nvSpPr>
        <p:spPr>
          <a:xfrm>
            <a:off x="3906520" y="4696456"/>
            <a:ext cx="680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C54017-998C-411B-A5E7-9679F3B641AE}"/>
              </a:ext>
            </a:extLst>
          </p:cNvPr>
          <p:cNvSpPr txBox="1"/>
          <p:nvPr/>
        </p:nvSpPr>
        <p:spPr>
          <a:xfrm>
            <a:off x="1968500" y="4714234"/>
            <a:ext cx="680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3583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CEBF-8B9B-4D13-A13F-F2D44AF3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</a:t>
            </a:r>
            <a:br>
              <a:rPr lang="en-US" dirty="0"/>
            </a:br>
            <a:r>
              <a:rPr lang="en-US" dirty="0"/>
              <a:t>Meter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23C2-A9A3-4518-B8F0-A0973CC15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9"/>
            <a:ext cx="7315200" cy="582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Identifying Dials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368A9FD-04D1-4041-9DB6-B9BE5BF22269}"/>
              </a:ext>
            </a:extLst>
          </p:cNvPr>
          <p:cNvGrpSpPr/>
          <p:nvPr/>
        </p:nvGrpSpPr>
        <p:grpSpPr>
          <a:xfrm>
            <a:off x="3869268" y="1650914"/>
            <a:ext cx="4951997" cy="2319693"/>
            <a:chOff x="3869268" y="1650914"/>
            <a:chExt cx="4951997" cy="231969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C1874B-AEF2-4528-9567-0B0A3D509EB2}"/>
                </a:ext>
              </a:extLst>
            </p:cNvPr>
            <p:cNvSpPr txBox="1"/>
            <p:nvPr/>
          </p:nvSpPr>
          <p:spPr>
            <a:xfrm>
              <a:off x="3869268" y="1650914"/>
              <a:ext cx="4951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Drawing bounding boxes around dials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6BC2C4E-89C4-4489-82C0-CB528224A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6040" y="2227532"/>
              <a:ext cx="4229100" cy="174307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FDD8B76-CC26-409F-AB5D-61600F8DB34C}"/>
              </a:ext>
            </a:extLst>
          </p:cNvPr>
          <p:cNvSpPr txBox="1"/>
          <p:nvPr/>
        </p:nvSpPr>
        <p:spPr>
          <a:xfrm>
            <a:off x="3869268" y="4145257"/>
            <a:ext cx="73071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Tedious, but necessary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we want it to think like a human, we need to show it</a:t>
            </a:r>
            <a:br>
              <a:rPr lang="en-US" sz="2400" dirty="0"/>
            </a:br>
            <a:r>
              <a:rPr lang="en-US" sz="2400" dirty="0"/>
              <a:t>how a human thinks</a:t>
            </a:r>
          </a:p>
        </p:txBody>
      </p:sp>
    </p:spTree>
    <p:extLst>
      <p:ext uri="{BB962C8B-B14F-4D97-AF65-F5344CB8AC3E}">
        <p14:creationId xmlns:p14="http://schemas.microsoft.com/office/powerpoint/2010/main" val="346521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CEBF-8B9B-4D13-A13F-F2D44AF3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23C2-A9A3-4518-B8F0-A0973CC15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9"/>
            <a:ext cx="7315200" cy="582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Embrace building your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1874B-AEF2-4528-9567-0B0A3D509EB2}"/>
              </a:ext>
            </a:extLst>
          </p:cNvPr>
          <p:cNvSpPr txBox="1"/>
          <p:nvPr/>
        </p:nvSpPr>
        <p:spPr>
          <a:xfrm>
            <a:off x="3869268" y="1650914"/>
            <a:ext cx="6781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you have a specialized use-case, there’s no getting</a:t>
            </a:r>
            <a:br>
              <a:rPr lang="en-US" sz="2400" dirty="0"/>
            </a:br>
            <a:r>
              <a:rPr lang="en-US" sz="2400" dirty="0"/>
              <a:t>around the need for specialized training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FB628C-9ED8-4841-9405-D030AFC2B61E}"/>
              </a:ext>
            </a:extLst>
          </p:cNvPr>
          <p:cNvSpPr txBox="1"/>
          <p:nvPr/>
        </p:nvSpPr>
        <p:spPr>
          <a:xfrm>
            <a:off x="3869267" y="2685764"/>
            <a:ext cx="70487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you need a lot of it done, you might consider looking</a:t>
            </a:r>
            <a:br>
              <a:rPr lang="en-US" sz="2400" dirty="0"/>
            </a:br>
            <a:r>
              <a:rPr lang="en-US" sz="2400" dirty="0"/>
              <a:t>into something like Amazon Mechanical Turk</a:t>
            </a:r>
          </a:p>
        </p:txBody>
      </p:sp>
    </p:spTree>
    <p:extLst>
      <p:ext uri="{BB962C8B-B14F-4D97-AF65-F5344CB8AC3E}">
        <p14:creationId xmlns:p14="http://schemas.microsoft.com/office/powerpoint/2010/main" val="257901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C987-47BE-4B5C-83B2-6F0C7A24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1F767-086F-4EE8-9FC8-5117F0424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609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Machine Learning?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AF149-4F15-4BB9-8072-523A9A022CBF}"/>
              </a:ext>
            </a:extLst>
          </p:cNvPr>
          <p:cNvSpPr txBox="1"/>
          <p:nvPr/>
        </p:nvSpPr>
        <p:spPr>
          <a:xfrm>
            <a:off x="3876482" y="2950030"/>
            <a:ext cx="60340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Unsupervised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Looking for groups / anomalies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Supervised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Labeled data, so it can learn the differences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Most common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52B6D-4616-4D55-BB4F-53DDF40387B3}"/>
              </a:ext>
            </a:extLst>
          </p:cNvPr>
          <p:cNvSpPr txBox="1"/>
          <p:nvPr/>
        </p:nvSpPr>
        <p:spPr>
          <a:xfrm>
            <a:off x="3876482" y="1821067"/>
            <a:ext cx="75296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Teaching a computer how to </a:t>
            </a:r>
            <a:r>
              <a:rPr lang="en-US" sz="2400" i="1" dirty="0"/>
              <a:t>learn</a:t>
            </a:r>
            <a:r>
              <a:rPr lang="en-US" sz="2400" dirty="0"/>
              <a:t> to act like a human</a:t>
            </a:r>
          </a:p>
          <a:p>
            <a:r>
              <a:rPr lang="en-US" sz="2400" dirty="0"/>
              <a:t>by feeding it inputs from real-world data and observations</a:t>
            </a:r>
          </a:p>
        </p:txBody>
      </p:sp>
    </p:spTree>
    <p:extLst>
      <p:ext uri="{BB962C8B-B14F-4D97-AF65-F5344CB8AC3E}">
        <p14:creationId xmlns:p14="http://schemas.microsoft.com/office/powerpoint/2010/main" val="57183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CEBF-8B9B-4D13-A13F-F2D44AF3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</a:t>
            </a:r>
            <a:br>
              <a:rPr lang="en-US" dirty="0"/>
            </a:br>
            <a:r>
              <a:rPr lang="en-US" dirty="0"/>
              <a:t>Meter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23C2-A9A3-4518-B8F0-A0973CC15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9"/>
            <a:ext cx="7315200" cy="582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Reading Dials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1874B-AEF2-4528-9567-0B0A3D509EB2}"/>
              </a:ext>
            </a:extLst>
          </p:cNvPr>
          <p:cNvSpPr txBox="1"/>
          <p:nvPr/>
        </p:nvSpPr>
        <p:spPr>
          <a:xfrm>
            <a:off x="3869268" y="1650914"/>
            <a:ext cx="64577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Passing numbered dials to a Custom Vision model</a:t>
            </a:r>
          </a:p>
          <a:p>
            <a:r>
              <a:rPr lang="en-US" sz="2400" dirty="0"/>
              <a:t>… had problems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24D1F9-2CA0-4C9D-999A-CE3FAE957D92}"/>
              </a:ext>
            </a:extLst>
          </p:cNvPr>
          <p:cNvSpPr txBox="1"/>
          <p:nvPr/>
        </p:nvSpPr>
        <p:spPr>
          <a:xfrm>
            <a:off x="3869268" y="2685764"/>
            <a:ext cx="69547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other dial rotates counter-clockwise; maybe it’s</a:t>
            </a:r>
            <a:br>
              <a:rPr lang="en-US" sz="2400" dirty="0"/>
            </a:br>
            <a:r>
              <a:rPr lang="en-US" sz="2400" dirty="0"/>
              <a:t>better to break the process up?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 can do pre-processing on images if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Maybe the Classification model will do better?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C0D52A-15CE-4BD0-A995-3429CB19A1EB}"/>
              </a:ext>
            </a:extLst>
          </p:cNvPr>
          <p:cNvSpPr txBox="1"/>
          <p:nvPr/>
        </p:nvSpPr>
        <p:spPr>
          <a:xfrm>
            <a:off x="3869267" y="4459277"/>
            <a:ext cx="4976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 even more Custom Vision problems</a:t>
            </a:r>
          </a:p>
        </p:txBody>
      </p:sp>
    </p:spTree>
    <p:extLst>
      <p:ext uri="{BB962C8B-B14F-4D97-AF65-F5344CB8AC3E}">
        <p14:creationId xmlns:p14="http://schemas.microsoft.com/office/powerpoint/2010/main" val="257752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CEBF-8B9B-4D13-A13F-F2D44AF3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</a:t>
            </a:r>
            <a:br>
              <a:rPr lang="en-US" dirty="0"/>
            </a:br>
            <a:r>
              <a:rPr lang="en-US" dirty="0"/>
              <a:t>Meter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23C2-A9A3-4518-B8F0-A0973CC15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9"/>
            <a:ext cx="7315200" cy="582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Reading Dials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1874B-AEF2-4528-9567-0B0A3D509EB2}"/>
              </a:ext>
            </a:extLst>
          </p:cNvPr>
          <p:cNvSpPr txBox="1"/>
          <p:nvPr/>
        </p:nvSpPr>
        <p:spPr>
          <a:xfrm>
            <a:off x="3869268" y="1650914"/>
            <a:ext cx="6033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Decided to try out TensorFlow using retrain.py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A9821-7455-4105-86C3-69C65C41CA62}"/>
              </a:ext>
            </a:extLst>
          </p:cNvPr>
          <p:cNvSpPr txBox="1"/>
          <p:nvPr/>
        </p:nvSpPr>
        <p:spPr>
          <a:xfrm>
            <a:off x="3869268" y="2441441"/>
            <a:ext cx="7142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 were okay (and certainly better than no results)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39A12E-CB16-4FDC-AE92-55EEC596E7BA}"/>
              </a:ext>
            </a:extLst>
          </p:cNvPr>
          <p:cNvSpPr txBox="1"/>
          <p:nvPr/>
        </p:nvSpPr>
        <p:spPr>
          <a:xfrm>
            <a:off x="3869268" y="3231969"/>
            <a:ext cx="7157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Tested both flipping every other image and not flipping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Saw about 5% improvement when flipped</a:t>
            </a:r>
          </a:p>
        </p:txBody>
      </p:sp>
    </p:spTree>
    <p:extLst>
      <p:ext uri="{BB962C8B-B14F-4D97-AF65-F5344CB8AC3E}">
        <p14:creationId xmlns:p14="http://schemas.microsoft.com/office/powerpoint/2010/main" val="55328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CEBF-8B9B-4D13-A13F-F2D44AF3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23C2-A9A3-4518-B8F0-A0973CC15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9"/>
            <a:ext cx="7315200" cy="582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Assumptions and breaking things apart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1874B-AEF2-4528-9567-0B0A3D509EB2}"/>
              </a:ext>
            </a:extLst>
          </p:cNvPr>
          <p:cNvSpPr txBox="1"/>
          <p:nvPr/>
        </p:nvSpPr>
        <p:spPr>
          <a:xfrm>
            <a:off x="3869268" y="1650914"/>
            <a:ext cx="646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you can make assumptions you can really shrink</a:t>
            </a:r>
            <a:br>
              <a:rPr lang="en-US" sz="2400" dirty="0"/>
            </a:br>
            <a:r>
              <a:rPr lang="en-US" sz="2400" dirty="0"/>
              <a:t>your problem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FB628C-9ED8-4841-9405-D030AFC2B61E}"/>
              </a:ext>
            </a:extLst>
          </p:cNvPr>
          <p:cNvSpPr txBox="1"/>
          <p:nvPr/>
        </p:nvSpPr>
        <p:spPr>
          <a:xfrm>
            <a:off x="3869267" y="2685764"/>
            <a:ext cx="72607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Breaking the problem up into smaller pieces can make it</a:t>
            </a:r>
            <a:br>
              <a:rPr lang="en-US" sz="2400" dirty="0"/>
            </a:br>
            <a:r>
              <a:rPr lang="en-US" sz="2400" dirty="0"/>
              <a:t>more manageable</a:t>
            </a:r>
          </a:p>
        </p:txBody>
      </p:sp>
    </p:spTree>
    <p:extLst>
      <p:ext uri="{BB962C8B-B14F-4D97-AF65-F5344CB8AC3E}">
        <p14:creationId xmlns:p14="http://schemas.microsoft.com/office/powerpoint/2010/main" val="278588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CEBF-8B9B-4D13-A13F-F2D44AF3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</a:t>
            </a:r>
            <a:br>
              <a:rPr lang="en-US" dirty="0"/>
            </a:br>
            <a:r>
              <a:rPr lang="en-US" dirty="0"/>
              <a:t>Meter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23C2-A9A3-4518-B8F0-A0973CC15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9"/>
            <a:ext cx="7315200" cy="582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More data required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1874B-AEF2-4528-9567-0B0A3D509EB2}"/>
              </a:ext>
            </a:extLst>
          </p:cNvPr>
          <p:cNvSpPr txBox="1"/>
          <p:nvPr/>
        </p:nvSpPr>
        <p:spPr>
          <a:xfrm>
            <a:off x="3869268" y="1650914"/>
            <a:ext cx="5347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Extra photos helped the model improve</a:t>
            </a:r>
          </a:p>
        </p:txBody>
      </p:sp>
    </p:spTree>
    <p:extLst>
      <p:ext uri="{BB962C8B-B14F-4D97-AF65-F5344CB8AC3E}">
        <p14:creationId xmlns:p14="http://schemas.microsoft.com/office/powerpoint/2010/main" val="224397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E701C8-2CF9-4945-8378-920E9EE6D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810" y="2433635"/>
            <a:ext cx="52959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38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E701C8-2CF9-4945-8378-920E9EE6D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810" y="2433635"/>
            <a:ext cx="5295900" cy="3000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152F99-48CC-47B4-8877-5BC936F19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9" y="1695450"/>
            <a:ext cx="52673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64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E701C8-2CF9-4945-8378-920E9EE6D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810" y="2433635"/>
            <a:ext cx="5295900" cy="3000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743126-0CE2-498D-B81B-B5AA59170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737" y="2725737"/>
            <a:ext cx="5343525" cy="3819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152F99-48CC-47B4-8877-5BC936F19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39" y="1695450"/>
            <a:ext cx="52673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802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E701C8-2CF9-4945-8378-920E9EE6D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810" y="2433635"/>
            <a:ext cx="5295900" cy="3000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743126-0CE2-498D-B81B-B5AA59170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737" y="2725737"/>
            <a:ext cx="5343525" cy="3819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7F3370-EEB9-4FFE-88B4-072DB58CC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700" y="312738"/>
            <a:ext cx="5334000" cy="3790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152F99-48CC-47B4-8877-5BC936F190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939" y="1695450"/>
            <a:ext cx="5267325" cy="5067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4F29EA-4382-4FE4-BEB3-94C03F4F6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882" y="206374"/>
            <a:ext cx="52959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68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CEBF-8B9B-4D13-A13F-F2D44AF3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</a:t>
            </a:r>
            <a:br>
              <a:rPr lang="en-US" dirty="0"/>
            </a:br>
            <a:r>
              <a:rPr lang="en-US" dirty="0"/>
              <a:t>Meter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23C2-A9A3-4518-B8F0-A0973CC15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9"/>
            <a:ext cx="7315200" cy="582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More data required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1874B-AEF2-4528-9567-0B0A3D509EB2}"/>
              </a:ext>
            </a:extLst>
          </p:cNvPr>
          <p:cNvSpPr txBox="1"/>
          <p:nvPr/>
        </p:nvSpPr>
        <p:spPr>
          <a:xfrm>
            <a:off x="3869268" y="1650914"/>
            <a:ext cx="6311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Extra photos helped the model improve … slowly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A9821-7455-4105-86C3-69C65C41CA62}"/>
              </a:ext>
            </a:extLst>
          </p:cNvPr>
          <p:cNvSpPr txBox="1"/>
          <p:nvPr/>
        </p:nvSpPr>
        <p:spPr>
          <a:xfrm>
            <a:off x="3869268" y="2316432"/>
            <a:ext cx="7226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Ended up drawing bounding boxes on over 1400 images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39A12E-CB16-4FDC-AE92-55EEC596E7BA}"/>
              </a:ext>
            </a:extLst>
          </p:cNvPr>
          <p:cNvSpPr txBox="1"/>
          <p:nvPr/>
        </p:nvSpPr>
        <p:spPr>
          <a:xfrm>
            <a:off x="3869268" y="2981950"/>
            <a:ext cx="79573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Pleasant side-effect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 now had a LOT of images to train the box detection model</a:t>
            </a:r>
          </a:p>
        </p:txBody>
      </p:sp>
    </p:spTree>
    <p:extLst>
      <p:ext uri="{BB962C8B-B14F-4D97-AF65-F5344CB8AC3E}">
        <p14:creationId xmlns:p14="http://schemas.microsoft.com/office/powerpoint/2010/main" val="408198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CEBF-8B9B-4D13-A13F-F2D44AF3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</a:t>
            </a:r>
            <a:br>
              <a:rPr lang="en-US" dirty="0"/>
            </a:br>
            <a:r>
              <a:rPr lang="en-US" dirty="0"/>
              <a:t>Meter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23C2-A9A3-4518-B8F0-A0973CC15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9"/>
            <a:ext cx="7315200" cy="582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Process Improvement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1874B-AEF2-4528-9567-0B0A3D509EB2}"/>
              </a:ext>
            </a:extLst>
          </p:cNvPr>
          <p:cNvSpPr txBox="1"/>
          <p:nvPr/>
        </p:nvSpPr>
        <p:spPr>
          <a:xfrm>
            <a:off x="3869268" y="1650914"/>
            <a:ext cx="7385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Dial detector now has a ton of data and is quite accurate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Started using it to draw the boxes for me; I only had to</a:t>
            </a:r>
            <a:br>
              <a:rPr lang="en-US" sz="2400" dirty="0"/>
            </a:br>
            <a:r>
              <a:rPr lang="en-US" sz="2400" dirty="0"/>
              <a:t>supply the number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19ED61-BEA4-4B30-B250-20D169FCF99E}"/>
              </a:ext>
            </a:extLst>
          </p:cNvPr>
          <p:cNvSpPr txBox="1"/>
          <p:nvPr/>
        </p:nvSpPr>
        <p:spPr>
          <a:xfrm>
            <a:off x="3869268" y="3055096"/>
            <a:ext cx="7350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Built a small WPF app to help me number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8x faster than drawing the box and providing the label</a:t>
            </a:r>
          </a:p>
        </p:txBody>
      </p:sp>
    </p:spTree>
    <p:extLst>
      <p:ext uri="{BB962C8B-B14F-4D97-AF65-F5344CB8AC3E}">
        <p14:creationId xmlns:p14="http://schemas.microsoft.com/office/powerpoint/2010/main" val="38637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29D1-2550-4FBE-B416-2027510D9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9619B-05AB-4C5E-87BD-81E5548FD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641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Machine learning isn’t one thing; it’s many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3D930F-0919-4C70-812C-E3D9D4C06DC4}"/>
              </a:ext>
            </a:extLst>
          </p:cNvPr>
          <p:cNvSpPr txBox="1"/>
          <p:nvPr/>
        </p:nvSpPr>
        <p:spPr>
          <a:xfrm>
            <a:off x="3869268" y="1933612"/>
            <a:ext cx="7204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“Machine learning” is a very broad category of methods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9C853-11FB-4523-963C-0FF55F17860E}"/>
              </a:ext>
            </a:extLst>
          </p:cNvPr>
          <p:cNvSpPr/>
          <p:nvPr/>
        </p:nvSpPr>
        <p:spPr>
          <a:xfrm>
            <a:off x="3869268" y="282336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There is no one-size-fits-all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Specific problems take specific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2873B9-5665-4237-A8C4-B8409B8F3AF6}"/>
              </a:ext>
            </a:extLst>
          </p:cNvPr>
          <p:cNvSpPr txBox="1"/>
          <p:nvPr/>
        </p:nvSpPr>
        <p:spPr>
          <a:xfrm>
            <a:off x="3869268" y="4082444"/>
            <a:ext cx="4677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These things can get complicated…</a:t>
            </a:r>
          </a:p>
        </p:txBody>
      </p:sp>
    </p:spTree>
    <p:extLst>
      <p:ext uri="{BB962C8B-B14F-4D97-AF65-F5344CB8AC3E}">
        <p14:creationId xmlns:p14="http://schemas.microsoft.com/office/powerpoint/2010/main" val="263806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CEBF-8B9B-4D13-A13F-F2D44AF3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</a:t>
            </a:r>
            <a:br>
              <a:rPr lang="en-US" dirty="0"/>
            </a:br>
            <a:r>
              <a:rPr lang="en-US" dirty="0"/>
              <a:t>Meter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23C2-A9A3-4518-B8F0-A0973CC15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9"/>
            <a:ext cx="7315200" cy="582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Process Improvement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1874B-AEF2-4528-9567-0B0A3D509EB2}"/>
              </a:ext>
            </a:extLst>
          </p:cNvPr>
          <p:cNvSpPr txBox="1"/>
          <p:nvPr/>
        </p:nvSpPr>
        <p:spPr>
          <a:xfrm>
            <a:off x="3869268" y="3485027"/>
            <a:ext cx="7214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Used a batch I’d done manually to build a Custom Vision</a:t>
            </a:r>
            <a:br>
              <a:rPr lang="en-US" sz="2400" dirty="0"/>
            </a:br>
            <a:r>
              <a:rPr lang="en-US" sz="2400" dirty="0"/>
              <a:t>model to classify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Even just that dataset produced 90%+ accuracy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24D78A-8D8F-4A18-9F54-B5B3FD02DE7A}"/>
              </a:ext>
            </a:extLst>
          </p:cNvPr>
          <p:cNvSpPr txBox="1"/>
          <p:nvPr/>
        </p:nvSpPr>
        <p:spPr>
          <a:xfrm>
            <a:off x="3869268" y="1681214"/>
            <a:ext cx="73917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Picking dial meter photos out of the raw images was now</a:t>
            </a:r>
            <a:br>
              <a:rPr lang="en-US" sz="2400" dirty="0"/>
            </a:br>
            <a:r>
              <a:rPr lang="en-US" sz="2400" dirty="0"/>
              <a:t>the biggest pain 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 all dial meters (or meters at all)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Sometimes rotated 90°</a:t>
            </a:r>
          </a:p>
        </p:txBody>
      </p:sp>
    </p:spTree>
    <p:extLst>
      <p:ext uri="{BB962C8B-B14F-4D97-AF65-F5344CB8AC3E}">
        <p14:creationId xmlns:p14="http://schemas.microsoft.com/office/powerpoint/2010/main" val="373808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CEBF-8B9B-4D13-A13F-F2D44AF3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23C2-A9A3-4518-B8F0-A0973CC15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9"/>
            <a:ext cx="7315200" cy="582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Build small helper apps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1874B-AEF2-4528-9567-0B0A3D509EB2}"/>
              </a:ext>
            </a:extLst>
          </p:cNvPr>
          <p:cNvSpPr txBox="1"/>
          <p:nvPr/>
        </p:nvSpPr>
        <p:spPr>
          <a:xfrm>
            <a:off x="3869268" y="1650914"/>
            <a:ext cx="7135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“Scratchpad” coding and personal apps might save you</a:t>
            </a:r>
            <a:br>
              <a:rPr lang="en-US" sz="2400" dirty="0"/>
            </a:br>
            <a:r>
              <a:rPr lang="en-US" sz="2400" dirty="0"/>
              <a:t>some manual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FB628C-9ED8-4841-9405-D030AFC2B61E}"/>
              </a:ext>
            </a:extLst>
          </p:cNvPr>
          <p:cNvSpPr txBox="1"/>
          <p:nvPr/>
        </p:nvSpPr>
        <p:spPr>
          <a:xfrm>
            <a:off x="3869267" y="2685764"/>
            <a:ext cx="6941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It’s refreshing to </a:t>
            </a:r>
            <a:r>
              <a:rPr lang="en-US" sz="2400"/>
              <a:t>write code when </a:t>
            </a:r>
            <a:r>
              <a:rPr lang="en-US" sz="2400" dirty="0"/>
              <a:t>you’re the only user</a:t>
            </a:r>
          </a:p>
        </p:txBody>
      </p:sp>
    </p:spTree>
    <p:extLst>
      <p:ext uri="{BB962C8B-B14F-4D97-AF65-F5344CB8AC3E}">
        <p14:creationId xmlns:p14="http://schemas.microsoft.com/office/powerpoint/2010/main" val="78238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CEBF-8B9B-4D13-A13F-F2D44AF3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</a:t>
            </a:r>
            <a:br>
              <a:rPr lang="en-US" dirty="0"/>
            </a:br>
            <a:r>
              <a:rPr lang="en-US" dirty="0"/>
              <a:t>Meter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23C2-A9A3-4518-B8F0-A0973CC15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9"/>
            <a:ext cx="7315200" cy="582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Finishing 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24D78A-8D8F-4A18-9F54-B5B3FD02DE7A}"/>
              </a:ext>
            </a:extLst>
          </p:cNvPr>
          <p:cNvSpPr txBox="1"/>
          <p:nvPr/>
        </p:nvSpPr>
        <p:spPr>
          <a:xfrm>
            <a:off x="3869268" y="1681214"/>
            <a:ext cx="3155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Project was put on hold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0FB265-3C2C-4E64-8044-EBD99D523997}"/>
              </a:ext>
            </a:extLst>
          </p:cNvPr>
          <p:cNvSpPr txBox="1"/>
          <p:nvPr/>
        </p:nvSpPr>
        <p:spPr>
          <a:xfrm>
            <a:off x="3869268" y="2377032"/>
            <a:ext cx="5843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Latest version was about 78% accurate when</a:t>
            </a:r>
          </a:p>
          <a:p>
            <a:r>
              <a:rPr lang="en-US" sz="2400" dirty="0"/>
              <a:t>identifying a dial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3500 meter images</a:t>
            </a:r>
          </a:p>
        </p:txBody>
      </p:sp>
    </p:spTree>
    <p:extLst>
      <p:ext uri="{BB962C8B-B14F-4D97-AF65-F5344CB8AC3E}">
        <p14:creationId xmlns:p14="http://schemas.microsoft.com/office/powerpoint/2010/main" val="360599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CEBF-8B9B-4D13-A13F-F2D44AF3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</a:t>
            </a:r>
            <a:br>
              <a:rPr lang="en-US" dirty="0"/>
            </a:br>
            <a:r>
              <a:rPr lang="en-US" dirty="0"/>
              <a:t>Meter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23C2-A9A3-4518-B8F0-A0973CC15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9"/>
            <a:ext cx="7315200" cy="582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Finishing 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24D78A-8D8F-4A18-9F54-B5B3FD02DE7A}"/>
              </a:ext>
            </a:extLst>
          </p:cNvPr>
          <p:cNvSpPr txBox="1"/>
          <p:nvPr/>
        </p:nvSpPr>
        <p:spPr>
          <a:xfrm>
            <a:off x="3869268" y="1681214"/>
            <a:ext cx="3382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Plan for the final process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321D4F-D7C1-4DC0-801F-271A68933774}"/>
              </a:ext>
            </a:extLst>
          </p:cNvPr>
          <p:cNvSpPr txBox="1"/>
          <p:nvPr/>
        </p:nvSpPr>
        <p:spPr>
          <a:xfrm>
            <a:off x="3869268" y="2377032"/>
            <a:ext cx="7392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Predict the type of meter using a Classification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DCBE45-B553-4D43-8CFA-A0FB6BA6EDAB}"/>
              </a:ext>
            </a:extLst>
          </p:cNvPr>
          <p:cNvSpPr txBox="1"/>
          <p:nvPr/>
        </p:nvSpPr>
        <p:spPr>
          <a:xfrm>
            <a:off x="3869267" y="2842017"/>
            <a:ext cx="6858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	Detect the dials using an Object Detection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1ACBE3-6CF5-4521-B0C6-F3A40422A649}"/>
              </a:ext>
            </a:extLst>
          </p:cNvPr>
          <p:cNvSpPr txBox="1"/>
          <p:nvPr/>
        </p:nvSpPr>
        <p:spPr>
          <a:xfrm>
            <a:off x="3869267" y="3303682"/>
            <a:ext cx="76259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dirty="0"/>
              <a:t>Predict the value for of each of the dials, right to left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If the prediction is a “coin flip”, use the previous dial</a:t>
            </a:r>
            <a:br>
              <a:rPr lang="en-US" sz="2400" dirty="0"/>
            </a:br>
            <a:r>
              <a:rPr lang="en-US" sz="2400" dirty="0"/>
              <a:t>as a tie-breaker</a:t>
            </a:r>
          </a:p>
        </p:txBody>
      </p:sp>
    </p:spTree>
    <p:extLst>
      <p:ext uri="{BB962C8B-B14F-4D97-AF65-F5344CB8AC3E}">
        <p14:creationId xmlns:p14="http://schemas.microsoft.com/office/powerpoint/2010/main" val="203266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CEBF-8B9B-4D13-A13F-F2D44AF3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23C2-A9A3-4518-B8F0-A0973CC15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9"/>
            <a:ext cx="7315200" cy="582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Slides and References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24D78A-8D8F-4A18-9F54-B5B3FD02DE7A}"/>
              </a:ext>
            </a:extLst>
          </p:cNvPr>
          <p:cNvSpPr txBox="1"/>
          <p:nvPr/>
        </p:nvSpPr>
        <p:spPr>
          <a:xfrm>
            <a:off x="3869268" y="1681214"/>
            <a:ext cx="7691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github.com/</a:t>
            </a:r>
            <a:r>
              <a:rPr lang="en-US" sz="2400" dirty="0" err="1"/>
              <a:t>IntelliTect</a:t>
            </a:r>
            <a:r>
              <a:rPr lang="en-US" sz="2400" dirty="0"/>
              <a:t>-Samples/UserGroupTalk-2019.04.09</a:t>
            </a:r>
          </a:p>
        </p:txBody>
      </p:sp>
    </p:spTree>
    <p:extLst>
      <p:ext uri="{BB962C8B-B14F-4D97-AF65-F5344CB8AC3E}">
        <p14:creationId xmlns:p14="http://schemas.microsoft.com/office/powerpoint/2010/main" val="321193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67F7A6-CBED-4F3B-824A-EED25ABFE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664" y="121444"/>
            <a:ext cx="7890672" cy="661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2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DD0A53-39C3-4E24-A825-B549CE7DA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450" y="107372"/>
            <a:ext cx="6185099" cy="664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1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6F9E76-C8D6-4188-B9D1-172B76EA7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5190"/>
            <a:ext cx="12192000" cy="6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99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F0CE0-9FD8-4D46-A405-F9A3EB19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62ECE-93A8-4D7A-8498-DBA7FD3AC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609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Don’t panic!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3C8B78-68EC-4CBA-87F9-1DD4C111E49E}"/>
              </a:ext>
            </a:extLst>
          </p:cNvPr>
          <p:cNvSpPr txBox="1"/>
          <p:nvPr/>
        </p:nvSpPr>
        <p:spPr>
          <a:xfrm>
            <a:off x="3869268" y="1854768"/>
            <a:ext cx="5827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You’re eating an elephant; one bite at a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Define and focus on your specific problem</a:t>
            </a:r>
          </a:p>
        </p:txBody>
      </p:sp>
    </p:spTree>
    <p:extLst>
      <p:ext uri="{BB962C8B-B14F-4D97-AF65-F5344CB8AC3E}">
        <p14:creationId xmlns:p14="http://schemas.microsoft.com/office/powerpoint/2010/main" val="385115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CEBF-8B9B-4D13-A13F-F2D44AF3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23C2-A9A3-4518-B8F0-A0973CC15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9"/>
            <a:ext cx="7315200" cy="582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State of affairs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1874B-AEF2-4528-9567-0B0A3D509EB2}"/>
              </a:ext>
            </a:extLst>
          </p:cNvPr>
          <p:cNvSpPr txBox="1"/>
          <p:nvPr/>
        </p:nvSpPr>
        <p:spPr>
          <a:xfrm>
            <a:off x="3869268" y="1854768"/>
            <a:ext cx="3340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There are a </a:t>
            </a:r>
            <a:r>
              <a:rPr lang="en-US" sz="2400" i="1" dirty="0"/>
              <a:t>lot</a:t>
            </a:r>
            <a:r>
              <a:rPr lang="en-US" sz="2400" dirty="0"/>
              <a:t> of options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FEF7FD-1C8A-4E3B-9E0D-F9CFD33F153A}"/>
              </a:ext>
            </a:extLst>
          </p:cNvPr>
          <p:cNvSpPr txBox="1"/>
          <p:nvPr/>
        </p:nvSpPr>
        <p:spPr>
          <a:xfrm>
            <a:off x="3869268" y="2724140"/>
            <a:ext cx="6694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Feels a bit like the “wild west” days of the early web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But it’s getting better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3B57D2-DA54-43D9-AF3E-32AAE5917182}"/>
              </a:ext>
            </a:extLst>
          </p:cNvPr>
          <p:cNvSpPr txBox="1"/>
          <p:nvPr/>
        </p:nvSpPr>
        <p:spPr>
          <a:xfrm>
            <a:off x="3869267" y="3962844"/>
            <a:ext cx="65609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Big players like Google and Microsoft are investing</a:t>
            </a:r>
            <a:br>
              <a:rPr lang="en-US" sz="2400" dirty="0"/>
            </a:br>
            <a:r>
              <a:rPr lang="en-US" sz="2400" dirty="0"/>
              <a:t>a lot to make ML more accessible</a:t>
            </a:r>
          </a:p>
        </p:txBody>
      </p:sp>
    </p:spTree>
    <p:extLst>
      <p:ext uri="{BB962C8B-B14F-4D97-AF65-F5344CB8AC3E}">
        <p14:creationId xmlns:p14="http://schemas.microsoft.com/office/powerpoint/2010/main" val="284179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1930</TotalTime>
  <Words>1577</Words>
  <Application>Microsoft Office PowerPoint</Application>
  <PresentationFormat>Widescreen</PresentationFormat>
  <Paragraphs>291</Paragraphs>
  <Slides>44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Arial,Sans-Serif</vt:lpstr>
      <vt:lpstr>Calibri</vt:lpstr>
      <vt:lpstr>Corbel</vt:lpstr>
      <vt:lpstr>Wingdings 2</vt:lpstr>
      <vt:lpstr>Frame</vt:lpstr>
      <vt:lpstr>An Intro To Machine Learning</vt:lpstr>
      <vt:lpstr>Who am I?</vt:lpstr>
      <vt:lpstr>Basics</vt:lpstr>
      <vt:lpstr>Basics</vt:lpstr>
      <vt:lpstr>PowerPoint Presentation</vt:lpstr>
      <vt:lpstr>PowerPoint Presentation</vt:lpstr>
      <vt:lpstr>PowerPoint Presentation</vt:lpstr>
      <vt:lpstr>Tip</vt:lpstr>
      <vt:lpstr>Tools</vt:lpstr>
      <vt:lpstr>Tools</vt:lpstr>
      <vt:lpstr>Tip</vt:lpstr>
      <vt:lpstr>Demo</vt:lpstr>
      <vt:lpstr>Image Recognition</vt:lpstr>
      <vt:lpstr>Image Recognition</vt:lpstr>
      <vt:lpstr>PowerPoint Presentation</vt:lpstr>
      <vt:lpstr>Image Recognition</vt:lpstr>
      <vt:lpstr>PowerPoint Presentation</vt:lpstr>
      <vt:lpstr>PowerPoint Presentation</vt:lpstr>
      <vt:lpstr>Image Recognition</vt:lpstr>
      <vt:lpstr>PowerPoint Presentation</vt:lpstr>
      <vt:lpstr>PowerPoint Presentation</vt:lpstr>
      <vt:lpstr>Image Recognition</vt:lpstr>
      <vt:lpstr>Image Recognition</vt:lpstr>
      <vt:lpstr>Project: Meter Reading</vt:lpstr>
      <vt:lpstr>Project: Meter Reading</vt:lpstr>
      <vt:lpstr>Project: Meter Reading</vt:lpstr>
      <vt:lpstr>PowerPoint Presentation</vt:lpstr>
      <vt:lpstr>Project: Meter Reading</vt:lpstr>
      <vt:lpstr>Tip</vt:lpstr>
      <vt:lpstr>Project: Meter Reading</vt:lpstr>
      <vt:lpstr>Project: Meter Reading</vt:lpstr>
      <vt:lpstr>Tip</vt:lpstr>
      <vt:lpstr>Project: Meter Reading</vt:lpstr>
      <vt:lpstr>PowerPoint Presentation</vt:lpstr>
      <vt:lpstr>PowerPoint Presentation</vt:lpstr>
      <vt:lpstr>PowerPoint Presentation</vt:lpstr>
      <vt:lpstr>PowerPoint Presentation</vt:lpstr>
      <vt:lpstr>Project: Meter Reading</vt:lpstr>
      <vt:lpstr>Project: Meter Reading</vt:lpstr>
      <vt:lpstr>Project: Meter Reading</vt:lpstr>
      <vt:lpstr>Tip</vt:lpstr>
      <vt:lpstr>Project: Meter Reading</vt:lpstr>
      <vt:lpstr>Project: Meter Reading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 To Machine Learning</dc:title>
  <dc:creator>Brian Uptagrafft</dc:creator>
  <cp:lastModifiedBy>Brian Uptagrafft</cp:lastModifiedBy>
  <cp:revision>1</cp:revision>
  <dcterms:created xsi:type="dcterms:W3CDTF">2019-03-22T15:11:16Z</dcterms:created>
  <dcterms:modified xsi:type="dcterms:W3CDTF">2019-04-09T20:41:48Z</dcterms:modified>
</cp:coreProperties>
</file>