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0" r:id="rId4"/>
    <p:sldId id="263" r:id="rId5"/>
    <p:sldId id="264" r:id="rId6"/>
    <p:sldId id="265" r:id="rId7"/>
    <p:sldId id="257" r:id="rId8"/>
    <p:sldId id="266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6803304-902C-49D0-B4F0-4F1EE9BB4D5F}" v="92" dt="2022-08-05T20:56:45.872"/>
    <p1510:client id="{9B379D4B-8D35-43AA-A496-BA112D44872C}" v="589" dt="2022-08-05T20:57:39.382"/>
    <p1510:client id="{BEE93917-EC6D-4FCB-8DB4-8C7F3A306DDC}" v="7" dt="2022-08-05T20:50:40.6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seph Riddle" userId="S::joseph.riddle@intellitect.com::60fab589-145a-4689-9246-dc5eaeafc497" providerId="AD" clId="Web-{76803304-902C-49D0-B4F0-4F1EE9BB4D5F}"/>
    <pc:docChg chg="modSld">
      <pc:chgData name="Joseph Riddle" userId="S::joseph.riddle@intellitect.com::60fab589-145a-4689-9246-dc5eaeafc497" providerId="AD" clId="Web-{76803304-902C-49D0-B4F0-4F1EE9BB4D5F}" dt="2022-08-05T20:56:45.872" v="88" actId="20577"/>
      <pc:docMkLst>
        <pc:docMk/>
      </pc:docMkLst>
      <pc:sldChg chg="modSp">
        <pc:chgData name="Joseph Riddle" userId="S::joseph.riddle@intellitect.com::60fab589-145a-4689-9246-dc5eaeafc497" providerId="AD" clId="Web-{76803304-902C-49D0-B4F0-4F1EE9BB4D5F}" dt="2022-08-05T20:53:29.372" v="1" actId="20577"/>
        <pc:sldMkLst>
          <pc:docMk/>
          <pc:sldMk cId="907762661" sldId="256"/>
        </pc:sldMkLst>
        <pc:spChg chg="mod">
          <ac:chgData name="Joseph Riddle" userId="S::joseph.riddle@intellitect.com::60fab589-145a-4689-9246-dc5eaeafc497" providerId="AD" clId="Web-{76803304-902C-49D0-B4F0-4F1EE9BB4D5F}" dt="2022-08-05T20:53:29.372" v="1" actId="20577"/>
          <ac:spMkLst>
            <pc:docMk/>
            <pc:sldMk cId="907762661" sldId="256"/>
            <ac:spMk id="2" creationId="{243A8293-4D5C-EC22-8845-9130E8C300D9}"/>
          </ac:spMkLst>
        </pc:spChg>
      </pc:sldChg>
      <pc:sldChg chg="modSp">
        <pc:chgData name="Joseph Riddle" userId="S::joseph.riddle@intellitect.com::60fab589-145a-4689-9246-dc5eaeafc497" providerId="AD" clId="Web-{76803304-902C-49D0-B4F0-4F1EE9BB4D5F}" dt="2022-08-05T20:53:23.950" v="0" actId="20577"/>
        <pc:sldMkLst>
          <pc:docMk/>
          <pc:sldMk cId="1250194223" sldId="260"/>
        </pc:sldMkLst>
        <pc:spChg chg="mod">
          <ac:chgData name="Joseph Riddle" userId="S::joseph.riddle@intellitect.com::60fab589-145a-4689-9246-dc5eaeafc497" providerId="AD" clId="Web-{76803304-902C-49D0-B4F0-4F1EE9BB4D5F}" dt="2022-08-05T20:53:23.950" v="0" actId="20577"/>
          <ac:spMkLst>
            <pc:docMk/>
            <pc:sldMk cId="1250194223" sldId="260"/>
            <ac:spMk id="2" creationId="{243A8293-4D5C-EC22-8845-9130E8C300D9}"/>
          </ac:spMkLst>
        </pc:spChg>
      </pc:sldChg>
      <pc:sldChg chg="modSp">
        <pc:chgData name="Joseph Riddle" userId="S::joseph.riddle@intellitect.com::60fab589-145a-4689-9246-dc5eaeafc497" providerId="AD" clId="Web-{76803304-902C-49D0-B4F0-4F1EE9BB4D5F}" dt="2022-08-05T20:54:14.732" v="31" actId="20577"/>
        <pc:sldMkLst>
          <pc:docMk/>
          <pc:sldMk cId="496595227" sldId="263"/>
        </pc:sldMkLst>
        <pc:spChg chg="mod">
          <ac:chgData name="Joseph Riddle" userId="S::joseph.riddle@intellitect.com::60fab589-145a-4689-9246-dc5eaeafc497" providerId="AD" clId="Web-{76803304-902C-49D0-B4F0-4F1EE9BB4D5F}" dt="2022-08-05T20:53:42.966" v="4" actId="20577"/>
          <ac:spMkLst>
            <pc:docMk/>
            <pc:sldMk cId="496595227" sldId="263"/>
            <ac:spMk id="2" creationId="{746E8F7F-DC42-A514-55FC-45C4D4B63D57}"/>
          </ac:spMkLst>
        </pc:spChg>
        <pc:spChg chg="mod">
          <ac:chgData name="Joseph Riddle" userId="S::joseph.riddle@intellitect.com::60fab589-145a-4689-9246-dc5eaeafc497" providerId="AD" clId="Web-{76803304-902C-49D0-B4F0-4F1EE9BB4D5F}" dt="2022-08-05T20:54:14.732" v="31" actId="20577"/>
          <ac:spMkLst>
            <pc:docMk/>
            <pc:sldMk cId="496595227" sldId="263"/>
            <ac:spMk id="3" creationId="{B0404DE4-273F-CF36-803A-6D90B25A8976}"/>
          </ac:spMkLst>
        </pc:spChg>
      </pc:sldChg>
      <pc:sldChg chg="modSp">
        <pc:chgData name="Joseph Riddle" userId="S::joseph.riddle@intellitect.com::60fab589-145a-4689-9246-dc5eaeafc497" providerId="AD" clId="Web-{76803304-902C-49D0-B4F0-4F1EE9BB4D5F}" dt="2022-08-05T20:56:45.872" v="88" actId="20577"/>
        <pc:sldMkLst>
          <pc:docMk/>
          <pc:sldMk cId="36691452" sldId="264"/>
        </pc:sldMkLst>
        <pc:spChg chg="mod">
          <ac:chgData name="Joseph Riddle" userId="S::joseph.riddle@intellitect.com::60fab589-145a-4689-9246-dc5eaeafc497" providerId="AD" clId="Web-{76803304-902C-49D0-B4F0-4F1EE9BB4D5F}" dt="2022-08-05T20:54:53.528" v="32" actId="20577"/>
          <ac:spMkLst>
            <pc:docMk/>
            <pc:sldMk cId="36691452" sldId="264"/>
            <ac:spMk id="2" creationId="{939B88BE-2D9C-8F0C-04D1-0B0B8145751B}"/>
          </ac:spMkLst>
        </pc:spChg>
        <pc:spChg chg="mod">
          <ac:chgData name="Joseph Riddle" userId="S::joseph.riddle@intellitect.com::60fab589-145a-4689-9246-dc5eaeafc497" providerId="AD" clId="Web-{76803304-902C-49D0-B4F0-4F1EE9BB4D5F}" dt="2022-08-05T20:56:45.872" v="88" actId="20577"/>
          <ac:spMkLst>
            <pc:docMk/>
            <pc:sldMk cId="36691452" sldId="264"/>
            <ac:spMk id="3" creationId="{7654D4C5-B466-101B-0E8D-A9D3C2C15D70}"/>
          </ac:spMkLst>
        </pc:spChg>
      </pc:sldChg>
      <pc:sldChg chg="modSp">
        <pc:chgData name="Joseph Riddle" userId="S::joseph.riddle@intellitect.com::60fab589-145a-4689-9246-dc5eaeafc497" providerId="AD" clId="Web-{76803304-902C-49D0-B4F0-4F1EE9BB4D5F}" dt="2022-08-05T20:56:23.122" v="86" actId="20577"/>
        <pc:sldMkLst>
          <pc:docMk/>
          <pc:sldMk cId="481549822" sldId="265"/>
        </pc:sldMkLst>
        <pc:spChg chg="mod">
          <ac:chgData name="Joseph Riddle" userId="S::joseph.riddle@intellitect.com::60fab589-145a-4689-9246-dc5eaeafc497" providerId="AD" clId="Web-{76803304-902C-49D0-B4F0-4F1EE9BB4D5F}" dt="2022-08-05T20:56:10.685" v="84" actId="20577"/>
          <ac:spMkLst>
            <pc:docMk/>
            <pc:sldMk cId="481549822" sldId="265"/>
            <ac:spMk id="2" creationId="{824A8651-42CA-3A59-667C-990536F53189}"/>
          </ac:spMkLst>
        </pc:spChg>
        <pc:spChg chg="mod">
          <ac:chgData name="Joseph Riddle" userId="S::joseph.riddle@intellitect.com::60fab589-145a-4689-9246-dc5eaeafc497" providerId="AD" clId="Web-{76803304-902C-49D0-B4F0-4F1EE9BB4D5F}" dt="2022-08-05T20:56:23.122" v="86" actId="20577"/>
          <ac:spMkLst>
            <pc:docMk/>
            <pc:sldMk cId="481549822" sldId="265"/>
            <ac:spMk id="3" creationId="{DF411C30-11E0-1EF3-027C-E4B4A2671ACB}"/>
          </ac:spMkLst>
        </pc:spChg>
      </pc:sldChg>
    </pc:docChg>
  </pc:docChgLst>
  <pc:docChgLst>
    <pc:chgData name="Benjamin Schreiber" userId="S::ben.schreiber@intellitect.com::ba3d402d-b132-46d6-8be8-28341eda4dfd" providerId="AD" clId="Web-{9B379D4B-8D35-43AA-A496-BA112D44872C}"/>
    <pc:docChg chg="addSld modSld">
      <pc:chgData name="Benjamin Schreiber" userId="S::ben.schreiber@intellitect.com::ba3d402d-b132-46d6-8be8-28341eda4dfd" providerId="AD" clId="Web-{9B379D4B-8D35-43AA-A496-BA112D44872C}" dt="2022-08-05T20:57:39.382" v="580" actId="20577"/>
      <pc:docMkLst>
        <pc:docMk/>
      </pc:docMkLst>
      <pc:sldChg chg="modSp new">
        <pc:chgData name="Benjamin Schreiber" userId="S::ben.schreiber@intellitect.com::ba3d402d-b132-46d6-8be8-28341eda4dfd" providerId="AD" clId="Web-{9B379D4B-8D35-43AA-A496-BA112D44872C}" dt="2022-08-05T20:53:27.915" v="99" actId="20577"/>
        <pc:sldMkLst>
          <pc:docMk/>
          <pc:sldMk cId="496595227" sldId="263"/>
        </pc:sldMkLst>
        <pc:spChg chg="mod">
          <ac:chgData name="Benjamin Schreiber" userId="S::ben.schreiber@intellitect.com::ba3d402d-b132-46d6-8be8-28341eda4dfd" providerId="AD" clId="Web-{9B379D4B-8D35-43AA-A496-BA112D44872C}" dt="2022-08-05T20:53:12.509" v="17" actId="20577"/>
          <ac:spMkLst>
            <pc:docMk/>
            <pc:sldMk cId="496595227" sldId="263"/>
            <ac:spMk id="2" creationId="{746E8F7F-DC42-A514-55FC-45C4D4B63D57}"/>
          </ac:spMkLst>
        </pc:spChg>
        <pc:spChg chg="mod">
          <ac:chgData name="Benjamin Schreiber" userId="S::ben.schreiber@intellitect.com::ba3d402d-b132-46d6-8be8-28341eda4dfd" providerId="AD" clId="Web-{9B379D4B-8D35-43AA-A496-BA112D44872C}" dt="2022-08-05T20:53:27.915" v="99" actId="20577"/>
          <ac:spMkLst>
            <pc:docMk/>
            <pc:sldMk cId="496595227" sldId="263"/>
            <ac:spMk id="3" creationId="{B0404DE4-273F-CF36-803A-6D90B25A8976}"/>
          </ac:spMkLst>
        </pc:spChg>
      </pc:sldChg>
      <pc:sldChg chg="modSp new">
        <pc:chgData name="Benjamin Schreiber" userId="S::ben.schreiber@intellitect.com::ba3d402d-b132-46d6-8be8-28341eda4dfd" providerId="AD" clId="Web-{9B379D4B-8D35-43AA-A496-BA112D44872C}" dt="2022-08-05T20:54:53.790" v="375" actId="20577"/>
        <pc:sldMkLst>
          <pc:docMk/>
          <pc:sldMk cId="36691452" sldId="264"/>
        </pc:sldMkLst>
        <pc:spChg chg="mod">
          <ac:chgData name="Benjamin Schreiber" userId="S::ben.schreiber@intellitect.com::ba3d402d-b132-46d6-8be8-28341eda4dfd" providerId="AD" clId="Web-{9B379D4B-8D35-43AA-A496-BA112D44872C}" dt="2022-08-05T20:53:58.837" v="127" actId="20577"/>
          <ac:spMkLst>
            <pc:docMk/>
            <pc:sldMk cId="36691452" sldId="264"/>
            <ac:spMk id="2" creationId="{939B88BE-2D9C-8F0C-04D1-0B0B8145751B}"/>
          </ac:spMkLst>
        </pc:spChg>
        <pc:spChg chg="mod">
          <ac:chgData name="Benjamin Schreiber" userId="S::ben.schreiber@intellitect.com::ba3d402d-b132-46d6-8be8-28341eda4dfd" providerId="AD" clId="Web-{9B379D4B-8D35-43AA-A496-BA112D44872C}" dt="2022-08-05T20:54:53.790" v="375" actId="20577"/>
          <ac:spMkLst>
            <pc:docMk/>
            <pc:sldMk cId="36691452" sldId="264"/>
            <ac:spMk id="3" creationId="{7654D4C5-B466-101B-0E8D-A9D3C2C15D70}"/>
          </ac:spMkLst>
        </pc:spChg>
      </pc:sldChg>
      <pc:sldChg chg="modSp new">
        <pc:chgData name="Benjamin Schreiber" userId="S::ben.schreiber@intellitect.com::ba3d402d-b132-46d6-8be8-28341eda4dfd" providerId="AD" clId="Web-{9B379D4B-8D35-43AA-A496-BA112D44872C}" dt="2022-08-05T20:55:54.899" v="429" actId="20577"/>
        <pc:sldMkLst>
          <pc:docMk/>
          <pc:sldMk cId="481549822" sldId="265"/>
        </pc:sldMkLst>
        <pc:spChg chg="mod">
          <ac:chgData name="Benjamin Schreiber" userId="S::ben.schreiber@intellitect.com::ba3d402d-b132-46d6-8be8-28341eda4dfd" providerId="AD" clId="Web-{9B379D4B-8D35-43AA-A496-BA112D44872C}" dt="2022-08-05T20:55:38.961" v="402" actId="20577"/>
          <ac:spMkLst>
            <pc:docMk/>
            <pc:sldMk cId="481549822" sldId="265"/>
            <ac:spMk id="2" creationId="{824A8651-42CA-3A59-667C-990536F53189}"/>
          </ac:spMkLst>
        </pc:spChg>
        <pc:spChg chg="mod">
          <ac:chgData name="Benjamin Schreiber" userId="S::ben.schreiber@intellitect.com::ba3d402d-b132-46d6-8be8-28341eda4dfd" providerId="AD" clId="Web-{9B379D4B-8D35-43AA-A496-BA112D44872C}" dt="2022-08-05T20:55:54.899" v="429" actId="20577"/>
          <ac:spMkLst>
            <pc:docMk/>
            <pc:sldMk cId="481549822" sldId="265"/>
            <ac:spMk id="3" creationId="{DF411C30-11E0-1EF3-027C-E4B4A2671ACB}"/>
          </ac:spMkLst>
        </pc:spChg>
      </pc:sldChg>
      <pc:sldChg chg="modSp new">
        <pc:chgData name="Benjamin Schreiber" userId="S::ben.schreiber@intellitect.com::ba3d402d-b132-46d6-8be8-28341eda4dfd" providerId="AD" clId="Web-{9B379D4B-8D35-43AA-A496-BA112D44872C}" dt="2022-08-05T20:57:39.382" v="580" actId="20577"/>
        <pc:sldMkLst>
          <pc:docMk/>
          <pc:sldMk cId="2574214599" sldId="266"/>
        </pc:sldMkLst>
        <pc:spChg chg="mod">
          <ac:chgData name="Benjamin Schreiber" userId="S::ben.schreiber@intellitect.com::ba3d402d-b132-46d6-8be8-28341eda4dfd" providerId="AD" clId="Web-{9B379D4B-8D35-43AA-A496-BA112D44872C}" dt="2022-08-05T20:56:49.633" v="446" actId="20577"/>
          <ac:spMkLst>
            <pc:docMk/>
            <pc:sldMk cId="2574214599" sldId="266"/>
            <ac:spMk id="2" creationId="{2B60C4C3-6CF6-CA75-B39D-66689213FD38}"/>
          </ac:spMkLst>
        </pc:spChg>
        <pc:spChg chg="mod">
          <ac:chgData name="Benjamin Schreiber" userId="S::ben.schreiber@intellitect.com::ba3d402d-b132-46d6-8be8-28341eda4dfd" providerId="AD" clId="Web-{9B379D4B-8D35-43AA-A496-BA112D44872C}" dt="2022-08-05T20:57:39.382" v="580" actId="20577"/>
          <ac:spMkLst>
            <pc:docMk/>
            <pc:sldMk cId="2574214599" sldId="266"/>
            <ac:spMk id="3" creationId="{B7AB7AB7-AA76-F161-F68E-B05E966CE88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247F16-28A5-4B7B-4610-7E07F01A4B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F66424-F5C5-C460-1A47-5A678B3257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BECCA-FDCB-68A7-CAC0-DA02D8827B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43C5-91F8-4614-B5D9-7480B00283F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BDEFAC-56C7-5C7B-A2C9-94478281B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B9A56-9245-3FF9-4A01-A5425AA91A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437B-1BE3-4A9D-A81F-5EEA2343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815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BB376-EBCC-179F-CB30-3970A8BDA5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C0AD5ED-9BBC-6964-B4B1-29A384C958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D4A946-2169-10A2-E9BC-8073FA5B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43C5-91F8-4614-B5D9-7480B00283F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8FFBD0-1945-15FC-A31F-512528442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343188-D965-3DA9-A0BA-FE711EE14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437B-1BE3-4A9D-A81F-5EEA2343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220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B2AB8E-1980-68A3-3240-7AF7DF60E5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BA571-136C-CA5F-DAF9-EF8077262C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481C4E-99ED-CEAD-2E7E-DD486AE4B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43C5-91F8-4614-B5D9-7480B00283F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497202-6CE9-9140-0AD3-5C4503672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68EAA-E949-AA74-7785-5865C62E7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437B-1BE3-4A9D-A81F-5EEA2343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562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90E72-C361-A1A1-1855-C9C95F6823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0A821-2A17-AFBC-A6E6-3C70666060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B2EDE-87E0-9F7A-1F6A-9CB4ADC278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43C5-91F8-4614-B5D9-7480B00283F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A438B4-6BC7-02DD-806D-AA23A3A3C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B3862C-7045-BB62-DBBF-649D71A5DF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437B-1BE3-4A9D-A81F-5EEA2343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426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44D736-54CD-16D4-A184-7585A57E02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CBE561-00BC-5201-7C6C-0FAFE3838B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41045B-1282-9F7C-635F-B825BD43F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43C5-91F8-4614-B5D9-7480B00283F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29D9FE-7F7D-373D-B1E1-BC2F2A1B1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26A023-EB82-3A4C-F565-F1D7F9660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437B-1BE3-4A9D-A81F-5EEA2343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159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BBD5-F1F5-835F-CCB9-395CF8AE9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77B5D7-732A-569F-DE6B-D46B87F7A9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4842D1-E768-648A-0B16-FCAEAC0C79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FF918BC-10EE-A8BF-6235-66D84A0819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43C5-91F8-4614-B5D9-7480B00283F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1EEB1A-8FBE-255B-2525-5E716EE72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3C502E-FC69-5401-13E6-79D1AA7A28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437B-1BE3-4A9D-A81F-5EEA2343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393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1C3D8-F798-A7D2-94A6-321BAEBC0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D2AF9E-C036-9604-949C-EB566DFDC5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FBE1C2-F09D-365A-29D4-DC7D48118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90AFEBD-E556-59B7-97CD-D11FFC051D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CC3EBC0-08A8-0F85-4A8D-A0585EECAB6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A9B503-1976-6495-AEB6-CABA84F796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43C5-91F8-4614-B5D9-7480B00283F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BA6EFA1-8B7A-0EEE-A119-6DFA1D972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819F157-51D6-015E-A794-C034877DB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437B-1BE3-4A9D-A81F-5EEA2343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18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17629C-6005-9BC3-991B-D72F55C84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9BD355-A87C-4ED4-AEB1-BF5C7B1381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43C5-91F8-4614-B5D9-7480B00283F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9FDF0C-1C42-6C8E-0FEF-8767A6324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93F98-5505-E3C3-0FFB-9548FCDCB0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437B-1BE3-4A9D-A81F-5EEA2343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14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90EA68-1313-3D73-12D7-2515CF4DE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43C5-91F8-4614-B5D9-7480B00283F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1F642C-70A2-170D-8FE2-48F5F6FD0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A3EE56-7C21-850E-8E57-C750F6A54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437B-1BE3-4A9D-A81F-5EEA2343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541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5FF2C-953E-49FD-1214-4D81C04520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80A2AF-8DB8-1BB5-EF60-A493595CEC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C8CC2A-F6C8-3961-2AC3-B5DA74BC9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A113AB8-0AD6-EA16-66F8-AD6F268C9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43C5-91F8-4614-B5D9-7480B00283F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F6E44E-BABD-89F2-D4CB-4789C9541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1600CF-5505-0B47-0D40-DA55E47307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437B-1BE3-4A9D-A81F-5EEA2343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943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62670-F9B3-C3BB-3978-028ACA9B6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E1860E-0C98-6DB7-EA1E-7C072C0BAB0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36057E-BD30-C7FC-DBC6-2E32D5C49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C303D2-1D55-DDEE-EE36-AD6A945D1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7943C5-91F8-4614-B5D9-7480B00283F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C225E0-4135-30AC-9374-412C61FFED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450538-7699-5845-41B6-40299007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E7437B-1BE3-4A9D-A81F-5EEA2343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661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D7DD05C-9820-FEC0-9A73-7700666E3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7045E-8938-50F8-25A9-963B2CCD21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1C8B1B-30B2-B762-EECC-8EE8878BDC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7943C5-91F8-4614-B5D9-7480B00283FA}" type="datetimeFigureOut">
              <a:rPr lang="en-US" smtClean="0"/>
              <a:t>8/5/2022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58DC30-587B-6F32-1B77-4AA5902F1F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329F96-3093-0BD0-2003-AA366F33A5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E7437B-1BE3-4A9D-A81F-5EEA23435B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704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2C0A67-9273-77AA-DA2F-D9AC968A3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>
                <a:latin typeface="Comic Sans MS" panose="030F0702030302020204" pitchFamily="66" charset="0"/>
              </a:rPr>
              <a:t>The HackStreet Boys 😎</a:t>
            </a:r>
          </a:p>
        </p:txBody>
      </p:sp>
      <p:pic>
        <p:nvPicPr>
          <p:cNvPr id="5" name="Picture 4" descr="A group of people sitting at a table with laptops and monitors&#10;&#10;Description automatically generated with low confidence">
            <a:extLst>
              <a:ext uri="{FF2B5EF4-FFF2-40B4-BE49-F238E27FC236}">
                <a16:creationId xmlns:a16="http://schemas.microsoft.com/office/drawing/2014/main" id="{9FD8999A-443B-B3E5-A756-9FFDB36ACB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8243" y="1759226"/>
            <a:ext cx="6175514" cy="4631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94058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8293-4D5C-EC22-8845-9130E8C30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842558"/>
            <a:ext cx="12192002" cy="1172883"/>
          </a:xfrm>
        </p:spPr>
        <p:txBody>
          <a:bodyPr>
            <a:normAutofit fontScale="90000"/>
          </a:bodyPr>
          <a:lstStyle/>
          <a:p>
            <a:r>
              <a:rPr lang="en-US" sz="8000">
                <a:solidFill>
                  <a:schemeClr val="bg1"/>
                </a:solidFill>
                <a:latin typeface="Comic Sans MS"/>
              </a:rPr>
              <a:t>https://intellitect.com</a:t>
            </a:r>
          </a:p>
        </p:txBody>
      </p:sp>
    </p:spTree>
    <p:extLst>
      <p:ext uri="{BB962C8B-B14F-4D97-AF65-F5344CB8AC3E}">
        <p14:creationId xmlns:p14="http://schemas.microsoft.com/office/powerpoint/2010/main" val="907762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85000"/>
            <a:lumOff val="1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A8293-4D5C-EC22-8845-9130E8C300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" y="2842558"/>
            <a:ext cx="12192002" cy="1172883"/>
          </a:xfrm>
        </p:spPr>
        <p:txBody>
          <a:bodyPr>
            <a:normAutofit fontScale="90000"/>
          </a:bodyPr>
          <a:lstStyle/>
          <a:p>
            <a:r>
              <a:rPr lang="en-US" sz="8000">
                <a:solidFill>
                  <a:schemeClr val="bg1"/>
                </a:solidFill>
                <a:latin typeface="Comic Sans MS"/>
              </a:rPr>
              <a:t>console.intellitect.com</a:t>
            </a:r>
          </a:p>
        </p:txBody>
      </p:sp>
    </p:spTree>
    <p:extLst>
      <p:ext uri="{BB962C8B-B14F-4D97-AF65-F5344CB8AC3E}">
        <p14:creationId xmlns:p14="http://schemas.microsoft.com/office/powerpoint/2010/main" val="125019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E8F7F-DC42-A514-55FC-45C4D4B63D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/>
                <a:cs typeface="Calibri Light"/>
              </a:rPr>
              <a:t>The Prompt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404DE4-273F-CF36-803A-6D90B25A89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>
                <a:latin typeface="Comic Sans MS"/>
                <a:cs typeface="Calibri"/>
              </a:rPr>
              <a:t>The prompt for the 2022 </a:t>
            </a:r>
            <a:r>
              <a:rPr lang="en-US" sz="3600" err="1">
                <a:latin typeface="Comic Sans MS"/>
                <a:cs typeface="Calibri"/>
              </a:rPr>
              <a:t>IntelliTect</a:t>
            </a:r>
            <a:r>
              <a:rPr lang="en-US" sz="3600">
                <a:latin typeface="Comic Sans MS"/>
                <a:cs typeface="Calibri"/>
              </a:rPr>
              <a:t> Hackathon was to create a web app to be showcased on the </a:t>
            </a:r>
            <a:r>
              <a:rPr lang="en-US" sz="3600" err="1">
                <a:latin typeface="Comic Sans MS"/>
                <a:cs typeface="Calibri"/>
              </a:rPr>
              <a:t>IntelliTect</a:t>
            </a:r>
            <a:r>
              <a:rPr lang="en-US" sz="3600">
                <a:latin typeface="Comic Sans MS"/>
                <a:cs typeface="Calibri"/>
              </a:rPr>
              <a:t> website.</a:t>
            </a:r>
            <a:endParaRPr lang="en-US" sz="3600">
              <a:latin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val="496595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9B88BE-2D9C-8F0C-04D1-0B0B81457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/>
                <a:cs typeface="Calibri Light"/>
              </a:rPr>
              <a:t>Our Idea</a:t>
            </a:r>
            <a:endParaRPr lang="en-US">
              <a:latin typeface="Comic Sans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54D4C5-B466-101B-0E8D-A9D3C2C15D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spcAft>
                <a:spcPts val="1600"/>
              </a:spcAft>
            </a:pPr>
            <a:r>
              <a:rPr lang="en-US">
                <a:latin typeface="Comic Sans MS"/>
                <a:cs typeface="Calibri"/>
              </a:rPr>
              <a:t>Create a "Google </a:t>
            </a:r>
            <a:r>
              <a:rPr lang="en-US" err="1">
                <a:latin typeface="Comic Sans MS"/>
                <a:cs typeface="Calibri"/>
              </a:rPr>
              <a:t>Foobar</a:t>
            </a:r>
            <a:r>
              <a:rPr lang="en-US">
                <a:latin typeface="Comic Sans MS"/>
                <a:cs typeface="Calibri"/>
              </a:rPr>
              <a:t>" inspired project to entice people viewing our blogs and </a:t>
            </a:r>
            <a:r>
              <a:rPr lang="en-US" err="1">
                <a:latin typeface="Comic Sans MS"/>
                <a:cs typeface="Calibri"/>
              </a:rPr>
              <a:t>IntelliTect</a:t>
            </a:r>
            <a:r>
              <a:rPr lang="en-US">
                <a:latin typeface="Comic Sans MS"/>
                <a:cs typeface="Calibri"/>
              </a:rPr>
              <a:t> website.</a:t>
            </a:r>
            <a:endParaRPr lang="en-US">
              <a:cs typeface="Calibri" panose="020F0502020204030204"/>
            </a:endParaRPr>
          </a:p>
          <a:p>
            <a:pPr>
              <a:spcAft>
                <a:spcPts val="1600"/>
              </a:spcAft>
            </a:pPr>
            <a:r>
              <a:rPr lang="en-US">
                <a:latin typeface="Comic Sans MS"/>
                <a:cs typeface="Calibri"/>
              </a:rPr>
              <a:t>Request coding related challenges from a server</a:t>
            </a:r>
          </a:p>
          <a:p>
            <a:pPr lvl="1">
              <a:spcAft>
                <a:spcPts val="1600"/>
              </a:spcAft>
            </a:pPr>
            <a:r>
              <a:rPr lang="en-US">
                <a:latin typeface="Comic Sans MS"/>
                <a:cs typeface="Calibri"/>
              </a:rPr>
              <a:t>Execute submitted code samples on the server</a:t>
            </a:r>
            <a:endParaRPr lang="en-US">
              <a:ea typeface="+mn-lt"/>
              <a:cs typeface="+mn-lt"/>
            </a:endParaRPr>
          </a:p>
          <a:p>
            <a:pPr>
              <a:spcAft>
                <a:spcPts val="1600"/>
              </a:spcAft>
            </a:pPr>
            <a:r>
              <a:rPr lang="en-US">
                <a:latin typeface="Comic Sans MS"/>
                <a:cs typeface="Calibri"/>
              </a:rPr>
              <a:t>Bash CLI and filesystem front end</a:t>
            </a:r>
          </a:p>
          <a:p>
            <a:pPr lvl="1">
              <a:spcAft>
                <a:spcPts val="1600"/>
              </a:spcAft>
            </a:pPr>
            <a:r>
              <a:rPr lang="en-US">
                <a:latin typeface="Comic Sans MS"/>
                <a:cs typeface="Calibri"/>
              </a:rPr>
              <a:t>Expandable, easy to implement anything on for future use</a:t>
            </a:r>
          </a:p>
          <a:p>
            <a:pPr>
              <a:spcAft>
                <a:spcPts val="1600"/>
              </a:spcAft>
            </a:pPr>
            <a:endParaRPr lang="en-US"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691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A8651-42CA-3A59-667C-990536F531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Comic Sans MS"/>
                <a:cs typeface="Calibri Light"/>
              </a:rPr>
              <a:t>Bash Inspired Commands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11C30-11E0-1EF3-027C-E4B4A2671A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3600">
                <a:latin typeface="Comic Sans MS"/>
                <a:cs typeface="Calibri"/>
              </a:rPr>
              <a:t>Help</a:t>
            </a:r>
          </a:p>
          <a:p>
            <a:r>
              <a:rPr lang="en-US" sz="3600">
                <a:latin typeface="Comic Sans MS"/>
                <a:cs typeface="Calibri"/>
              </a:rPr>
              <a:t>Ls</a:t>
            </a:r>
          </a:p>
          <a:p>
            <a:r>
              <a:rPr lang="en-US" sz="3600">
                <a:latin typeface="Comic Sans MS"/>
                <a:cs typeface="Calibri"/>
              </a:rPr>
              <a:t>Cat</a:t>
            </a:r>
          </a:p>
          <a:p>
            <a:r>
              <a:rPr lang="en-US" sz="3600">
                <a:latin typeface="Comic Sans MS"/>
                <a:cs typeface="Calibri"/>
              </a:rPr>
              <a:t>Cd</a:t>
            </a:r>
          </a:p>
          <a:p>
            <a:r>
              <a:rPr lang="en-US" sz="3600">
                <a:latin typeface="Comic Sans MS"/>
                <a:cs typeface="Calibri"/>
              </a:rPr>
              <a:t>Clear / ctrl L</a:t>
            </a:r>
          </a:p>
          <a:p>
            <a:r>
              <a:rPr lang="en-US" sz="3600" err="1">
                <a:latin typeface="Comic Sans MS"/>
                <a:cs typeface="Calibri"/>
              </a:rPr>
              <a:t>pwd</a:t>
            </a:r>
            <a:endParaRPr lang="en-US" sz="3600"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15498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Diagram&#10;&#10;Description automatically generated">
            <a:extLst>
              <a:ext uri="{FF2B5EF4-FFF2-40B4-BE49-F238E27FC236}">
                <a16:creationId xmlns:a16="http://schemas.microsoft.com/office/drawing/2014/main" id="{DD44759C-85A8-1A2B-4CB4-EDD1D6E6A6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28" y="257176"/>
            <a:ext cx="10607944" cy="6343648"/>
          </a:xfrm>
        </p:spPr>
      </p:pic>
    </p:spTree>
    <p:extLst>
      <p:ext uri="{BB962C8B-B14F-4D97-AF65-F5344CB8AC3E}">
        <p14:creationId xmlns:p14="http://schemas.microsoft.com/office/powerpoint/2010/main" val="10669275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60C4C3-6CF6-CA75-B39D-66689213F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 Light"/>
              </a:rPr>
              <a:t>What we would improve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AB7AB7-AA76-F161-F68E-B05E966CE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Comic Sans MS"/>
                <a:cs typeface="Calibri"/>
              </a:rPr>
              <a:t>Fully flesh out bash with bash history (up arrow)</a:t>
            </a:r>
          </a:p>
          <a:p>
            <a:r>
              <a:rPr lang="en-US">
                <a:latin typeface="Comic Sans MS"/>
                <a:cs typeface="Calibri"/>
              </a:rPr>
              <a:t>Format requests better in a text editor</a:t>
            </a:r>
          </a:p>
          <a:p>
            <a:r>
              <a:rPr lang="en-US">
                <a:latin typeface="Comic Sans MS"/>
                <a:cs typeface="Calibri"/>
              </a:rPr>
              <a:t>Run security checks on python files submitted</a:t>
            </a:r>
          </a:p>
          <a:p>
            <a:endParaRPr lang="en-US">
              <a:latin typeface="Comic Sans MS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4214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4A359-374F-414D-9575-76F418656C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43681-9C4B-3CA9-0407-BEAFA3A17F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289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9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The HackStreet Boys 😎</vt:lpstr>
      <vt:lpstr>https://intellitect.com</vt:lpstr>
      <vt:lpstr>console.intellitect.com</vt:lpstr>
      <vt:lpstr>The Prompt</vt:lpstr>
      <vt:lpstr>Our Idea</vt:lpstr>
      <vt:lpstr>Bash Inspired Commands</vt:lpstr>
      <vt:lpstr>PowerPoint Presentation</vt:lpstr>
      <vt:lpstr>What we would improve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console.intellitect.com</dc:title>
  <dc:creator>Joseph Riddle</dc:creator>
  <cp:revision>1</cp:revision>
  <dcterms:created xsi:type="dcterms:W3CDTF">2022-08-05T20:34:59Z</dcterms:created>
  <dcterms:modified xsi:type="dcterms:W3CDTF">2022-08-05T20:58:08Z</dcterms:modified>
</cp:coreProperties>
</file>