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70" r:id="rId6"/>
    <p:sldId id="264" r:id="rId7"/>
    <p:sldId id="269" r:id="rId8"/>
    <p:sldId id="263" r:id="rId9"/>
    <p:sldId id="262" r:id="rId10"/>
    <p:sldId id="261" r:id="rId11"/>
    <p:sldId id="267" r:id="rId12"/>
    <p:sldId id="265" r:id="rId13"/>
    <p:sldId id="266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0"/>
  </p:normalViewPr>
  <p:slideViewPr>
    <p:cSldViewPr snapToGrid="0" snapToObjects="1">
      <p:cViewPr varScale="1">
        <p:scale>
          <a:sx n="142" d="100"/>
          <a:sy n="14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hussainabbasi.com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://www.intelliabb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mobile/" TargetMode="External"/><Relationship Id="rId2" Type="http://schemas.openxmlformats.org/officeDocument/2006/relationships/hyperlink" Target="https://github.com/Intelliabb/XamarinAzureOffl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pp-service-mobile/app-service-mobile-xamarin-forms-get-started-offline-data" TargetMode="External"/><Relationship Id="rId4" Type="http://schemas.openxmlformats.org/officeDocument/2006/relationships/hyperlink" Target="https://docs.microsoft.com/en-us/azure/app-service-mobile/app-service-mobile-xamarin-forms-get-start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pp-service-mobile/app-service-mobile-xamarin-forms-get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liabb/XamarinAzureOff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8DBE-05C9-5345-9FE4-318DB5C6B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Offline Sync With Easy Tables In 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9CD90-7740-574D-A192-F0B139126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Xamarin Meetup Houston</a:t>
            </a:r>
          </a:p>
          <a:p>
            <a:r>
              <a:rPr lang="en-US" dirty="0"/>
              <a:t>September 19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6CD7-042F-F74E-A228-66E752FC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858" y="1075763"/>
            <a:ext cx="2404035" cy="2404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4E2FF-9E16-C048-940E-3B1EB74CE30D}"/>
              </a:ext>
            </a:extLst>
          </p:cNvPr>
          <p:cNvSpPr txBox="1"/>
          <p:nvPr/>
        </p:nvSpPr>
        <p:spPr>
          <a:xfrm>
            <a:off x="9951851" y="3576917"/>
            <a:ext cx="16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Hussain Abbasi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2E783-93B9-3841-8CDA-040CC1B0FC6B}"/>
              </a:ext>
            </a:extLst>
          </p:cNvPr>
          <p:cNvSpPr txBox="1"/>
          <p:nvPr/>
        </p:nvSpPr>
        <p:spPr>
          <a:xfrm>
            <a:off x="9560858" y="5127446"/>
            <a:ext cx="2074158" cy="705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hlinkClick r:id="rId3"/>
              </a:rPr>
              <a:t>www.HussainAbbasi.com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www.intelliAbb.com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E9F46-DB21-5447-B0D5-8A7BBCDFA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8" b="93023" l="5780" r="92871">
                        <a14:foregroundMark x1="33526" y1="43669" x2="33526" y2="43669"/>
                        <a14:foregroundMark x1="51445" y1="5168" x2="51445" y2="5168"/>
                        <a14:foregroundMark x1="54143" y1="89406" x2="54143" y2="89406"/>
                        <a14:foregroundMark x1="5973" y1="82429" x2="5973" y2="82429"/>
                        <a14:foregroundMark x1="92871" y1="93023" x2="92871" y2="93023"/>
                        <a14:foregroundMark x1="66281" y1="55556" x2="66281" y2="5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3118" y="4883433"/>
            <a:ext cx="1080621" cy="805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19C1F-0AB5-0444-8D12-692A2EF31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992" y="4895576"/>
            <a:ext cx="891476" cy="793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8CB316-7638-8F43-8746-856F7FB14C6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0858" y="4847447"/>
            <a:ext cx="27432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5FC0B-67A3-3441-A393-DFD501EF1573}"/>
              </a:ext>
            </a:extLst>
          </p:cNvPr>
          <p:cNvSpPr txBox="1"/>
          <p:nvPr/>
        </p:nvSpPr>
        <p:spPr>
          <a:xfrm>
            <a:off x="9772859" y="479361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@HussainNAbbasi</a:t>
            </a:r>
          </a:p>
        </p:txBody>
      </p:sp>
    </p:spTree>
    <p:extLst>
      <p:ext uri="{BB962C8B-B14F-4D97-AF65-F5344CB8AC3E}">
        <p14:creationId xmlns:p14="http://schemas.microsoft.com/office/powerpoint/2010/main" val="221168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ADEA-691E-054A-B070-8BB178AB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Azure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3309-EFBD-DB4A-843E-CA5779B3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Microsoft.Azure.Mobile.Client</a:t>
            </a:r>
            <a:r>
              <a:rPr lang="en-US" dirty="0"/>
              <a:t> NuGet package to your shared code project.</a:t>
            </a:r>
          </a:p>
          <a:p>
            <a:r>
              <a:rPr lang="en-US" dirty="0"/>
              <a:t>Initialize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MobileServiceClient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/>
              <a:t> to connect to your app service.</a:t>
            </a:r>
          </a:p>
          <a:p>
            <a:r>
              <a:rPr lang="en-US" dirty="0"/>
              <a:t>Get hold of your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IMobileServiceTable</a:t>
            </a:r>
            <a:r>
              <a:rPr lang="en-US" dirty="0"/>
              <a:t> table from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IMobileServiceClient</a:t>
            </a:r>
            <a:r>
              <a:rPr lang="en-US" dirty="0"/>
              <a:t> as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client.GetTable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&lt;T&gt;();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8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Azure Backend</a:t>
            </a:r>
          </a:p>
        </p:txBody>
      </p:sp>
    </p:spTree>
    <p:extLst>
      <p:ext uri="{BB962C8B-B14F-4D97-AF65-F5344CB8AC3E}">
        <p14:creationId xmlns:p14="http://schemas.microsoft.com/office/powerpoint/2010/main" val="2932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Offline Sync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1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ADEA-691E-054A-B070-8BB178AB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Offline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3309-EFBD-DB4A-843E-CA5779B3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Microsoft.Azure.Mobile.Client.SQLiteStore</a:t>
            </a:r>
            <a:r>
              <a:rPr lang="en-US" dirty="0"/>
              <a:t> NuGet package to your shared code project. </a:t>
            </a:r>
          </a:p>
          <a:p>
            <a:r>
              <a:rPr lang="en-US" dirty="0"/>
              <a:t>Get hold of your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IMobileServiceSyncTable</a:t>
            </a:r>
            <a:r>
              <a:rPr lang="en-US" dirty="0"/>
              <a:t> table from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IMobileServiceClient</a:t>
            </a:r>
            <a:r>
              <a:rPr lang="en-US" dirty="0"/>
              <a:t> as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client.GetSyncTable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&lt;T&gt;();</a:t>
            </a:r>
            <a:r>
              <a:rPr lang="en-US" sz="1600" dirty="0"/>
              <a:t> </a:t>
            </a:r>
          </a:p>
          <a:p>
            <a:r>
              <a:rPr lang="en-US" dirty="0"/>
              <a:t>Initialize local SQL database (“store”) for storing offline data using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MobileServiceSQLiteStore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db_name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 </a:t>
            </a:r>
            <a:endParaRPr lang="en-US" dirty="0"/>
          </a:p>
          <a:p>
            <a:r>
              <a:rPr lang="en-US" dirty="0"/>
              <a:t>Initialize client’s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SyncContext</a:t>
            </a:r>
            <a:r>
              <a:rPr lang="en-US" dirty="0"/>
              <a:t> with the offline store as,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client.SyncContext.InitializeAsync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(store); </a:t>
            </a:r>
          </a:p>
          <a:p>
            <a:r>
              <a:rPr lang="en-US" dirty="0"/>
              <a:t>Implement a sync operation to sync server and offline data.</a:t>
            </a:r>
          </a:p>
          <a:p>
            <a:r>
              <a:rPr lang="en-US" dirty="0"/>
              <a:t>Handle conflicts while synching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offline sync</a:t>
            </a:r>
          </a:p>
        </p:txBody>
      </p:sp>
    </p:spTree>
    <p:extLst>
      <p:ext uri="{BB962C8B-B14F-4D97-AF65-F5344CB8AC3E}">
        <p14:creationId xmlns:p14="http://schemas.microsoft.com/office/powerpoint/2010/main" val="645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11F-96CE-164D-B336-0AB2CB79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AB1B-1FED-E14C-BFF3-C04FA13B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Repo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https://github.com/Intelliabb/XamarinAzureOffline</a:t>
            </a:r>
            <a:r>
              <a:rPr lang="en-US" dirty="0"/>
              <a:t> </a:t>
            </a:r>
          </a:p>
          <a:p>
            <a:r>
              <a:rPr lang="en-US" dirty="0"/>
              <a:t>Azure Mobile App Documentation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https://docs.microsoft.com/en-us/azure/app-service-mobile/</a:t>
            </a:r>
            <a:r>
              <a:rPr lang="en-US" dirty="0"/>
              <a:t> </a:t>
            </a:r>
          </a:p>
          <a:p>
            <a:r>
              <a:rPr lang="en-US" dirty="0" err="1"/>
              <a:t>Quickstart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https://docs.microsoft.com/en-us/azure/app-service-mobile/app-service-mobile-xamarin-forms-get-started</a:t>
            </a:r>
            <a:r>
              <a:rPr lang="en-US" dirty="0"/>
              <a:t> </a:t>
            </a:r>
          </a:p>
          <a:p>
            <a:r>
              <a:rPr lang="en-US" dirty="0"/>
              <a:t>Offline Sync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5"/>
              </a:rPr>
              <a:t>https://docs.microsoft.com/en-us/azure/app-service-mobile/app-service-mobile-xamarin-forms-get-started-offline-data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9D51-72D3-6141-B45C-C6D7C524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9042-4DFA-184F-B728-B4076E67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68" b="93023" l="5780" r="92871">
                        <a14:foregroundMark x1="33526" y1="43669" x2="33526" y2="43669"/>
                        <a14:foregroundMark x1="51445" y1="5168" x2="51445" y2="5168"/>
                        <a14:foregroundMark x1="54143" y1="89406" x2="54143" y2="89406"/>
                        <a14:foregroundMark x1="5973" y1="82429" x2="5973" y2="82429"/>
                        <a14:foregroundMark x1="92871" y1="93023" x2="92871" y2="93023"/>
                        <a14:foregroundMark x1="66281" y1="55556" x2="66281" y2="5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9872" y="1285883"/>
            <a:ext cx="1080621" cy="805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29143-F6F7-4246-8E3D-8B50343C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174" y="5120245"/>
            <a:ext cx="1007137" cy="89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27E50-D44E-4241-9A9A-D8B6D91C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955" y="3156125"/>
            <a:ext cx="1740966" cy="91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B8F79-30C7-A042-A31E-B61894DB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788" y="3053834"/>
            <a:ext cx="705449" cy="1117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29B03-DA30-9446-B0C7-70FCBE04D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204" y="5052732"/>
            <a:ext cx="1031433" cy="1031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AE0EF-A905-3D4E-A317-41567972E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11" y="1285883"/>
            <a:ext cx="1397000" cy="889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8ECA96D-E250-A246-BEAB-F3E9146C97CB}"/>
              </a:ext>
            </a:extLst>
          </p:cNvPr>
          <p:cNvSpPr>
            <a:spLocks noChangeAspect="1"/>
          </p:cNvSpPr>
          <p:nvPr/>
        </p:nvSpPr>
        <p:spPr>
          <a:xfrm>
            <a:off x="5927328" y="2012444"/>
            <a:ext cx="3200400" cy="3200400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Resources, App services, Database, Tables</a:t>
            </a:r>
          </a:p>
        </p:txBody>
      </p:sp>
    </p:spTree>
    <p:extLst>
      <p:ext uri="{BB962C8B-B14F-4D97-AF65-F5344CB8AC3E}">
        <p14:creationId xmlns:p14="http://schemas.microsoft.com/office/powerpoint/2010/main" val="882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3265-5006-5C4C-86BE-6F07678E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CCC5-7039-BF44-8B49-E4D04820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Sign in to Azure Portal (</a:t>
            </a:r>
            <a:r>
              <a:rPr lang="en-US" dirty="0" err="1"/>
              <a:t>portal.azure.com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resource of type Mobile App (or Mobile App </a:t>
            </a:r>
            <a:r>
              <a:rPr lang="en-US" dirty="0" err="1"/>
              <a:t>Quickstart</a:t>
            </a:r>
            <a:r>
              <a:rPr lang="en-US" dirty="0"/>
              <a:t> if you want to have a sample app provided).</a:t>
            </a:r>
          </a:p>
          <a:p>
            <a:pPr marL="502920" lvl="1" indent="0">
              <a:buNone/>
            </a:pPr>
            <a:r>
              <a:rPr lang="en-US" sz="1600" i="1" dirty="0"/>
              <a:t>Note: For dev and training purposes, select a FREE App Service Plan.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mobile service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Setup Easy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Optionally, add a table via CSV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Step-by-step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https://docs.microsoft.com/en-us/azure/app-service-mobile/app-service-mobile-xamarin-forms-get-started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2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1683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Xamarin.Forms, MVVM</a:t>
            </a:r>
          </a:p>
        </p:txBody>
      </p:sp>
    </p:spTree>
    <p:extLst>
      <p:ext uri="{BB962C8B-B14F-4D97-AF65-F5344CB8AC3E}">
        <p14:creationId xmlns:p14="http://schemas.microsoft.com/office/powerpoint/2010/main" val="13060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3265-5006-5C4C-86BE-6F07678E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CCC5-7039-BF44-8B49-E4D04820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point for this demo is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https://github.com/Intelliabb/XamarinAzureOffline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Clone/download it and build as we go.</a:t>
            </a:r>
          </a:p>
        </p:txBody>
      </p:sp>
    </p:spTree>
    <p:extLst>
      <p:ext uri="{BB962C8B-B14F-4D97-AF65-F5344CB8AC3E}">
        <p14:creationId xmlns:p14="http://schemas.microsoft.com/office/powerpoint/2010/main" val="15877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look at the starting point code</a:t>
            </a:r>
          </a:p>
        </p:txBody>
      </p:sp>
    </p:spTree>
    <p:extLst>
      <p:ext uri="{BB962C8B-B14F-4D97-AF65-F5344CB8AC3E}">
        <p14:creationId xmlns:p14="http://schemas.microsoft.com/office/powerpoint/2010/main" val="14381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DD8-380F-3947-8C60-3CBF89E3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Azure 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6CD5-0C53-9B47-8103-CBD92CDA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509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157</TotalTime>
  <Words>393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Corbel</vt:lpstr>
      <vt:lpstr>Menlo</vt:lpstr>
      <vt:lpstr>Wingdings 2</vt:lpstr>
      <vt:lpstr>Frame</vt:lpstr>
      <vt:lpstr>Azure Offline Sync With Easy Tables In Xamarin</vt:lpstr>
      <vt:lpstr>Setup</vt:lpstr>
      <vt:lpstr>Azure Setup</vt:lpstr>
      <vt:lpstr>Azure Setup</vt:lpstr>
      <vt:lpstr>Demo</vt:lpstr>
      <vt:lpstr>Xamarin Client</vt:lpstr>
      <vt:lpstr>Starting Point</vt:lpstr>
      <vt:lpstr>Demo</vt:lpstr>
      <vt:lpstr>Connect to Azure Backend</vt:lpstr>
      <vt:lpstr>Connect to Azure Backend</vt:lpstr>
      <vt:lpstr>Demo</vt:lpstr>
      <vt:lpstr>Enable Offline Sync</vt:lpstr>
      <vt:lpstr>Enable Offline Sync</vt:lpstr>
      <vt:lpstr>Demo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Polly In Xamarin.Forms MVVM</dc:title>
  <dc:creator>Abbasi, Hussain</dc:creator>
  <cp:lastModifiedBy>Abbasi, Hussain</cp:lastModifiedBy>
  <cp:revision>19</cp:revision>
  <dcterms:created xsi:type="dcterms:W3CDTF">2018-04-18T23:20:16Z</dcterms:created>
  <dcterms:modified xsi:type="dcterms:W3CDTF">2018-09-19T21:08:00Z</dcterms:modified>
</cp:coreProperties>
</file>