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5122"/>
    <a:srgbClr val="4472C4"/>
    <a:srgbClr val="D2B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3" autoAdjust="0"/>
    <p:restoredTop sz="98178" autoAdjust="0"/>
  </p:normalViewPr>
  <p:slideViewPr>
    <p:cSldViewPr snapToGrid="0">
      <p:cViewPr varScale="1">
        <p:scale>
          <a:sx n="106" d="100"/>
          <a:sy n="106" d="100"/>
        </p:scale>
        <p:origin x="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6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9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9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1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6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9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B39A-6C64-405A-81F9-4A07C6FE704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5520F-5127-4BEC-A258-A0E349BBC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4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0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46" Type="http://schemas.openxmlformats.org/officeDocument/2006/relationships/image" Target="../media/image45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8" Type="http://schemas.openxmlformats.org/officeDocument/2006/relationships/image" Target="../media/image57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52" Type="http://schemas.openxmlformats.org/officeDocument/2006/relationships/image" Target="../media/image51.png"/><Relationship Id="rId48" Type="http://schemas.openxmlformats.org/officeDocument/2006/relationships/image" Target="../media/image47.png"/><Relationship Id="rId43" Type="http://schemas.openxmlformats.org/officeDocument/2006/relationships/image" Target="../media/image42.png"/><Relationship Id="rId56" Type="http://schemas.openxmlformats.org/officeDocument/2006/relationships/image" Target="../media/image5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0.png"/><Relationship Id="rId18" Type="http://schemas.openxmlformats.org/officeDocument/2006/relationships/image" Target="../media/image1290.png"/><Relationship Id="rId26" Type="http://schemas.openxmlformats.org/officeDocument/2006/relationships/image" Target="../media/image137.png"/><Relationship Id="rId39" Type="http://schemas.openxmlformats.org/officeDocument/2006/relationships/image" Target="../media/image150.png"/><Relationship Id="rId21" Type="http://schemas.openxmlformats.org/officeDocument/2006/relationships/image" Target="../media/image1320.png"/><Relationship Id="rId34" Type="http://schemas.openxmlformats.org/officeDocument/2006/relationships/image" Target="../media/image145.png"/><Relationship Id="rId7" Type="http://schemas.openxmlformats.org/officeDocument/2006/relationships/image" Target="../media/image1180.png"/><Relationship Id="rId12" Type="http://schemas.openxmlformats.org/officeDocument/2006/relationships/image" Target="../media/image1230.png"/><Relationship Id="rId17" Type="http://schemas.openxmlformats.org/officeDocument/2006/relationships/image" Target="../media/image1280.png"/><Relationship Id="rId25" Type="http://schemas.openxmlformats.org/officeDocument/2006/relationships/image" Target="../media/image136.png"/><Relationship Id="rId33" Type="http://schemas.openxmlformats.org/officeDocument/2006/relationships/image" Target="../media/image144.png"/><Relationship Id="rId38" Type="http://schemas.openxmlformats.org/officeDocument/2006/relationships/image" Target="../media/image149.png"/><Relationship Id="rId2" Type="http://schemas.openxmlformats.org/officeDocument/2006/relationships/image" Target="../media/image1130.png"/><Relationship Id="rId16" Type="http://schemas.openxmlformats.org/officeDocument/2006/relationships/image" Target="../media/image1270.png"/><Relationship Id="rId20" Type="http://schemas.openxmlformats.org/officeDocument/2006/relationships/image" Target="../media/image1310.png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5.png"/><Relationship Id="rId24" Type="http://schemas.openxmlformats.org/officeDocument/2006/relationships/image" Target="../media/image1350.png"/><Relationship Id="rId32" Type="http://schemas.openxmlformats.org/officeDocument/2006/relationships/image" Target="../media/image143.png"/><Relationship Id="rId37" Type="http://schemas.openxmlformats.org/officeDocument/2006/relationships/image" Target="../media/image148.png"/><Relationship Id="rId5" Type="http://schemas.openxmlformats.org/officeDocument/2006/relationships/image" Target="../media/image1160.png"/><Relationship Id="rId15" Type="http://schemas.openxmlformats.org/officeDocument/2006/relationships/image" Target="../media/image1260.png"/><Relationship Id="rId23" Type="http://schemas.openxmlformats.org/officeDocument/2006/relationships/image" Target="../media/image1340.png"/><Relationship Id="rId28" Type="http://schemas.openxmlformats.org/officeDocument/2006/relationships/image" Target="../media/image139.png"/><Relationship Id="rId36" Type="http://schemas.openxmlformats.org/officeDocument/2006/relationships/image" Target="../media/image147.png"/><Relationship Id="rId10" Type="http://schemas.openxmlformats.org/officeDocument/2006/relationships/image" Target="../media/image1210.png"/><Relationship Id="rId19" Type="http://schemas.openxmlformats.org/officeDocument/2006/relationships/image" Target="../media/image1300.png"/><Relationship Id="rId31" Type="http://schemas.openxmlformats.org/officeDocument/2006/relationships/image" Target="../media/image142.png"/><Relationship Id="rId4" Type="http://schemas.openxmlformats.org/officeDocument/2006/relationships/image" Target="../media/image1150.png"/><Relationship Id="rId9" Type="http://schemas.openxmlformats.org/officeDocument/2006/relationships/image" Target="../media/image1200.png"/><Relationship Id="rId14" Type="http://schemas.openxmlformats.org/officeDocument/2006/relationships/image" Target="../media/image1250.png"/><Relationship Id="rId22" Type="http://schemas.openxmlformats.org/officeDocument/2006/relationships/image" Target="../media/image1330.png"/><Relationship Id="rId27" Type="http://schemas.openxmlformats.org/officeDocument/2006/relationships/image" Target="../media/image138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8" Type="http://schemas.openxmlformats.org/officeDocument/2006/relationships/image" Target="../media/image1190.png"/><Relationship Id="rId3" Type="http://schemas.openxmlformats.org/officeDocument/2006/relationships/image" Target="../media/image114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0.png"/><Relationship Id="rId18" Type="http://schemas.openxmlformats.org/officeDocument/2006/relationships/image" Target="../media/image1290.png"/><Relationship Id="rId26" Type="http://schemas.openxmlformats.org/officeDocument/2006/relationships/image" Target="../media/image152.png"/><Relationship Id="rId39" Type="http://schemas.openxmlformats.org/officeDocument/2006/relationships/image" Target="../media/image160.png"/><Relationship Id="rId21" Type="http://schemas.openxmlformats.org/officeDocument/2006/relationships/image" Target="../media/image1320.png"/><Relationship Id="rId34" Type="http://schemas.openxmlformats.org/officeDocument/2006/relationships/image" Target="../media/image136.png"/><Relationship Id="rId42" Type="http://schemas.openxmlformats.org/officeDocument/2006/relationships/image" Target="../media/image163.png"/><Relationship Id="rId47" Type="http://schemas.openxmlformats.org/officeDocument/2006/relationships/image" Target="../media/image168.png"/><Relationship Id="rId50" Type="http://schemas.openxmlformats.org/officeDocument/2006/relationships/image" Target="../media/image171.png"/><Relationship Id="rId55" Type="http://schemas.openxmlformats.org/officeDocument/2006/relationships/image" Target="../media/image139.png"/><Relationship Id="rId7" Type="http://schemas.openxmlformats.org/officeDocument/2006/relationships/image" Target="../media/image151.png"/><Relationship Id="rId2" Type="http://schemas.openxmlformats.org/officeDocument/2006/relationships/image" Target="../media/image142.png"/><Relationship Id="rId16" Type="http://schemas.openxmlformats.org/officeDocument/2006/relationships/image" Target="../media/image1270.png"/><Relationship Id="rId29" Type="http://schemas.openxmlformats.org/officeDocument/2006/relationships/image" Target="../media/image154.png"/><Relationship Id="rId11" Type="http://schemas.openxmlformats.org/officeDocument/2006/relationships/image" Target="../media/image135.png"/><Relationship Id="rId24" Type="http://schemas.openxmlformats.org/officeDocument/2006/relationships/image" Target="../media/image1500.png"/><Relationship Id="rId32" Type="http://schemas.openxmlformats.org/officeDocument/2006/relationships/image" Target="../media/image157.png"/><Relationship Id="rId37" Type="http://schemas.openxmlformats.org/officeDocument/2006/relationships/image" Target="../media/image1580.png"/><Relationship Id="rId40" Type="http://schemas.openxmlformats.org/officeDocument/2006/relationships/image" Target="../media/image161.png"/><Relationship Id="rId45" Type="http://schemas.openxmlformats.org/officeDocument/2006/relationships/image" Target="../media/image166.png"/><Relationship Id="rId53" Type="http://schemas.openxmlformats.org/officeDocument/2006/relationships/image" Target="../media/image174.png"/><Relationship Id="rId58" Type="http://schemas.openxmlformats.org/officeDocument/2006/relationships/image" Target="../media/image177.png"/><Relationship Id="rId5" Type="http://schemas.openxmlformats.org/officeDocument/2006/relationships/image" Target="../media/image1150.png"/><Relationship Id="rId19" Type="http://schemas.openxmlformats.org/officeDocument/2006/relationships/image" Target="../media/image1300.png"/><Relationship Id="rId4" Type="http://schemas.openxmlformats.org/officeDocument/2006/relationships/image" Target="../media/image1130.png"/><Relationship Id="rId9" Type="http://schemas.openxmlformats.org/officeDocument/2006/relationships/image" Target="../media/image1200.png"/><Relationship Id="rId14" Type="http://schemas.openxmlformats.org/officeDocument/2006/relationships/image" Target="../media/image1250.png"/><Relationship Id="rId22" Type="http://schemas.openxmlformats.org/officeDocument/2006/relationships/image" Target="../media/image1480.png"/><Relationship Id="rId27" Type="http://schemas.openxmlformats.org/officeDocument/2006/relationships/image" Target="../media/image153.png"/><Relationship Id="rId30" Type="http://schemas.openxmlformats.org/officeDocument/2006/relationships/image" Target="../media/image155.png"/><Relationship Id="rId35" Type="http://schemas.openxmlformats.org/officeDocument/2006/relationships/image" Target="../media/image158.png"/><Relationship Id="rId43" Type="http://schemas.openxmlformats.org/officeDocument/2006/relationships/image" Target="../media/image164.png"/><Relationship Id="rId48" Type="http://schemas.openxmlformats.org/officeDocument/2006/relationships/image" Target="../media/image169.png"/><Relationship Id="rId56" Type="http://schemas.openxmlformats.org/officeDocument/2006/relationships/image" Target="../media/image175.png"/><Relationship Id="rId8" Type="http://schemas.openxmlformats.org/officeDocument/2006/relationships/image" Target="../media/image1180.png"/><Relationship Id="rId51" Type="http://schemas.openxmlformats.org/officeDocument/2006/relationships/image" Target="../media/image172.png"/><Relationship Id="rId3" Type="http://schemas.openxmlformats.org/officeDocument/2006/relationships/image" Target="../media/image144.png"/><Relationship Id="rId12" Type="http://schemas.openxmlformats.org/officeDocument/2006/relationships/image" Target="../media/image1230.png"/><Relationship Id="rId17" Type="http://schemas.openxmlformats.org/officeDocument/2006/relationships/image" Target="../media/image1280.png"/><Relationship Id="rId25" Type="http://schemas.openxmlformats.org/officeDocument/2006/relationships/image" Target="../media/image1510.png"/><Relationship Id="rId33" Type="http://schemas.openxmlformats.org/officeDocument/2006/relationships/image" Target="../media/image1350.png"/><Relationship Id="rId38" Type="http://schemas.openxmlformats.org/officeDocument/2006/relationships/image" Target="../media/image159.png"/><Relationship Id="rId46" Type="http://schemas.openxmlformats.org/officeDocument/2006/relationships/image" Target="../media/image167.png"/><Relationship Id="rId20" Type="http://schemas.openxmlformats.org/officeDocument/2006/relationships/image" Target="../media/image1310.png"/><Relationship Id="rId41" Type="http://schemas.openxmlformats.org/officeDocument/2006/relationships/image" Target="../media/image162.png"/><Relationship Id="rId54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5" Type="http://schemas.openxmlformats.org/officeDocument/2006/relationships/image" Target="../media/image1260.png"/><Relationship Id="rId23" Type="http://schemas.openxmlformats.org/officeDocument/2006/relationships/image" Target="../media/image1490.png"/><Relationship Id="rId28" Type="http://schemas.openxmlformats.org/officeDocument/2006/relationships/image" Target="../media/image1530.png"/><Relationship Id="rId36" Type="http://schemas.openxmlformats.org/officeDocument/2006/relationships/image" Target="../media/image138.png"/><Relationship Id="rId49" Type="http://schemas.openxmlformats.org/officeDocument/2006/relationships/image" Target="../media/image170.png"/><Relationship Id="rId57" Type="http://schemas.openxmlformats.org/officeDocument/2006/relationships/image" Target="../media/image176.png"/><Relationship Id="rId10" Type="http://schemas.openxmlformats.org/officeDocument/2006/relationships/image" Target="../media/image1210.png"/><Relationship Id="rId31" Type="http://schemas.openxmlformats.org/officeDocument/2006/relationships/image" Target="../media/image156.png"/><Relationship Id="rId44" Type="http://schemas.openxmlformats.org/officeDocument/2006/relationships/image" Target="../media/image165.png"/><Relationship Id="rId52" Type="http://schemas.openxmlformats.org/officeDocument/2006/relationships/image" Target="../media/image17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121.png"/><Relationship Id="rId21" Type="http://schemas.openxmlformats.org/officeDocument/2006/relationships/image" Target="../media/image115.png"/><Relationship Id="rId34" Type="http://schemas.openxmlformats.org/officeDocument/2006/relationships/image" Target="../media/image203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198.png"/><Relationship Id="rId33" Type="http://schemas.openxmlformats.org/officeDocument/2006/relationships/image" Target="../media/image128.png"/><Relationship Id="rId38" Type="http://schemas.openxmlformats.org/officeDocument/2006/relationships/image" Target="../media/image133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29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204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18.png"/><Relationship Id="rId28" Type="http://schemas.openxmlformats.org/officeDocument/2006/relationships/image" Target="../media/image199.png"/><Relationship Id="rId36" Type="http://schemas.openxmlformats.org/officeDocument/2006/relationships/image" Target="../media/image131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31" Type="http://schemas.openxmlformats.org/officeDocument/2006/relationships/image" Target="../media/image202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7.png"/><Relationship Id="rId27" Type="http://schemas.openxmlformats.org/officeDocument/2006/relationships/image" Target="../media/image122.png"/><Relationship Id="rId30" Type="http://schemas.openxmlformats.org/officeDocument/2006/relationships/image" Target="../media/image201.png"/><Relationship Id="rId35" Type="http://schemas.openxmlformats.org/officeDocument/2006/relationships/image" Target="../media/image130.png"/><Relationship Id="rId8" Type="http://schemas.openxmlformats.org/officeDocument/2006/relationships/image" Target="../media/image184.png"/><Relationship Id="rId3" Type="http://schemas.openxmlformats.org/officeDocument/2006/relationships/image" Target="../media/image17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26" Type="http://schemas.openxmlformats.org/officeDocument/2006/relationships/image" Target="../media/image229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34" Type="http://schemas.openxmlformats.org/officeDocument/2006/relationships/image" Target="../media/image237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5" Type="http://schemas.openxmlformats.org/officeDocument/2006/relationships/image" Target="../media/image228.png"/><Relationship Id="rId33" Type="http://schemas.openxmlformats.org/officeDocument/2006/relationships/image" Target="../media/image236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29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24" Type="http://schemas.openxmlformats.org/officeDocument/2006/relationships/image" Target="../media/image227.png"/><Relationship Id="rId32" Type="http://schemas.openxmlformats.org/officeDocument/2006/relationships/image" Target="../media/image235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28" Type="http://schemas.openxmlformats.org/officeDocument/2006/relationships/image" Target="../media/image231.png"/><Relationship Id="rId36" Type="http://schemas.openxmlformats.org/officeDocument/2006/relationships/image" Target="../media/image239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31" Type="http://schemas.openxmlformats.org/officeDocument/2006/relationships/image" Target="../media/image234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Relationship Id="rId27" Type="http://schemas.openxmlformats.org/officeDocument/2006/relationships/image" Target="../media/image230.png"/><Relationship Id="rId30" Type="http://schemas.openxmlformats.org/officeDocument/2006/relationships/image" Target="../media/image233.png"/><Relationship Id="rId35" Type="http://schemas.openxmlformats.org/officeDocument/2006/relationships/image" Target="../media/image238.png"/><Relationship Id="rId8" Type="http://schemas.openxmlformats.org/officeDocument/2006/relationships/image" Target="../media/image21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.png"/><Relationship Id="rId26" Type="http://schemas.openxmlformats.org/officeDocument/2006/relationships/image" Target="../media/image254.png"/><Relationship Id="rId39" Type="http://schemas.openxmlformats.org/officeDocument/2006/relationships/image" Target="../media/image257.png"/><Relationship Id="rId21" Type="http://schemas.openxmlformats.org/officeDocument/2006/relationships/image" Target="../media/image259.png"/><Relationship Id="rId42" Type="http://schemas.openxmlformats.org/officeDocument/2006/relationships/image" Target="../media/image265.png"/><Relationship Id="rId47" Type="http://schemas.openxmlformats.org/officeDocument/2006/relationships/image" Target="../media/image270.png"/><Relationship Id="rId50" Type="http://schemas.openxmlformats.org/officeDocument/2006/relationships/image" Target="../media/image273.png"/><Relationship Id="rId55" Type="http://schemas.openxmlformats.org/officeDocument/2006/relationships/image" Target="../media/image279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20" Type="http://schemas.openxmlformats.org/officeDocument/2006/relationships/image" Target="../media/image258.png"/><Relationship Id="rId41" Type="http://schemas.openxmlformats.org/officeDocument/2006/relationships/image" Target="../media/image264.png"/><Relationship Id="rId54" Type="http://schemas.openxmlformats.org/officeDocument/2006/relationships/image" Target="../media/image2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24" Type="http://schemas.openxmlformats.org/officeDocument/2006/relationships/image" Target="../media/image262.png"/><Relationship Id="rId37" Type="http://schemas.openxmlformats.org/officeDocument/2006/relationships/image" Target="../media/image255.png"/><Relationship Id="rId40" Type="http://schemas.openxmlformats.org/officeDocument/2006/relationships/image" Target="../media/image263.png"/><Relationship Id="rId45" Type="http://schemas.openxmlformats.org/officeDocument/2006/relationships/image" Target="../media/image268.png"/><Relationship Id="rId53" Type="http://schemas.openxmlformats.org/officeDocument/2006/relationships/image" Target="../media/image277.png"/><Relationship Id="rId5" Type="http://schemas.openxmlformats.org/officeDocument/2006/relationships/image" Target="../media/image243.png"/><Relationship Id="rId23" Type="http://schemas.openxmlformats.org/officeDocument/2006/relationships/image" Target="../media/image261.png"/><Relationship Id="rId36" Type="http://schemas.openxmlformats.org/officeDocument/2006/relationships/image" Target="../media/image274.png"/><Relationship Id="rId49" Type="http://schemas.openxmlformats.org/officeDocument/2006/relationships/image" Target="../media/image272.png"/><Relationship Id="rId57" Type="http://schemas.openxmlformats.org/officeDocument/2006/relationships/image" Target="../media/image281.png"/><Relationship Id="rId10" Type="http://schemas.openxmlformats.org/officeDocument/2006/relationships/image" Target="../media/image248.png"/><Relationship Id="rId44" Type="http://schemas.openxmlformats.org/officeDocument/2006/relationships/image" Target="../media/image267.png"/><Relationship Id="rId52" Type="http://schemas.openxmlformats.org/officeDocument/2006/relationships/image" Target="../media/image276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Relationship Id="rId14" Type="http://schemas.openxmlformats.org/officeDocument/2006/relationships/image" Target="../media/image252.png"/><Relationship Id="rId22" Type="http://schemas.openxmlformats.org/officeDocument/2006/relationships/image" Target="../media/image260.png"/><Relationship Id="rId43" Type="http://schemas.openxmlformats.org/officeDocument/2006/relationships/image" Target="../media/image266.png"/><Relationship Id="rId48" Type="http://schemas.openxmlformats.org/officeDocument/2006/relationships/image" Target="../media/image271.png"/><Relationship Id="rId56" Type="http://schemas.openxmlformats.org/officeDocument/2006/relationships/image" Target="../media/image280.png"/><Relationship Id="rId8" Type="http://schemas.openxmlformats.org/officeDocument/2006/relationships/image" Target="../media/image246.png"/><Relationship Id="rId51" Type="http://schemas.openxmlformats.org/officeDocument/2006/relationships/image" Target="../media/image275.png"/><Relationship Id="rId3" Type="http://schemas.openxmlformats.org/officeDocument/2006/relationships/image" Target="../media/image241.png"/><Relationship Id="rId12" Type="http://schemas.openxmlformats.org/officeDocument/2006/relationships/image" Target="../media/image250.png"/><Relationship Id="rId25" Type="http://schemas.openxmlformats.org/officeDocument/2006/relationships/image" Target="../media/image253.png"/><Relationship Id="rId38" Type="http://schemas.openxmlformats.org/officeDocument/2006/relationships/image" Target="../media/image256.png"/><Relationship Id="rId46" Type="http://schemas.openxmlformats.org/officeDocument/2006/relationships/image" Target="../media/image2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2.png"/><Relationship Id="rId3" Type="http://schemas.openxmlformats.org/officeDocument/2006/relationships/image" Target="../media/image2760.png"/><Relationship Id="rId7" Type="http://schemas.openxmlformats.org/officeDocument/2006/relationships/image" Target="../media/image229.png"/><Relationship Id="rId12" Type="http://schemas.openxmlformats.org/officeDocument/2006/relationships/image" Target="../media/image2810.png"/><Relationship Id="rId2" Type="http://schemas.openxmlformats.org/officeDocument/2006/relationships/image" Target="../media/image2750.png"/><Relationship Id="rId16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8.png"/><Relationship Id="rId11" Type="http://schemas.openxmlformats.org/officeDocument/2006/relationships/image" Target="../media/image2800.png"/><Relationship Id="rId5" Type="http://schemas.openxmlformats.org/officeDocument/2006/relationships/image" Target="../media/image227.png"/><Relationship Id="rId15" Type="http://schemas.openxmlformats.org/officeDocument/2006/relationships/image" Target="../media/image226.png"/><Relationship Id="rId10" Type="http://schemas.openxmlformats.org/officeDocument/2006/relationships/image" Target="../media/image2790.png"/><Relationship Id="rId4" Type="http://schemas.openxmlformats.org/officeDocument/2006/relationships/image" Target="../media/image2770.png"/><Relationship Id="rId9" Type="http://schemas.openxmlformats.org/officeDocument/2006/relationships/image" Target="../media/image2780.png"/><Relationship Id="rId14" Type="http://schemas.openxmlformats.org/officeDocument/2006/relationships/image" Target="../media/image2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91.png"/><Relationship Id="rId3" Type="http://schemas.openxmlformats.org/officeDocument/2006/relationships/image" Target="../media/image285.png"/><Relationship Id="rId7" Type="http://schemas.openxmlformats.org/officeDocument/2006/relationships/image" Target="../media/image229.png"/><Relationship Id="rId12" Type="http://schemas.openxmlformats.org/officeDocument/2006/relationships/image" Target="../media/image290.png"/><Relationship Id="rId2" Type="http://schemas.openxmlformats.org/officeDocument/2006/relationships/image" Target="../media/image284.png"/><Relationship Id="rId16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8.png"/><Relationship Id="rId11" Type="http://schemas.openxmlformats.org/officeDocument/2006/relationships/image" Target="../media/image289.png"/><Relationship Id="rId5" Type="http://schemas.openxmlformats.org/officeDocument/2006/relationships/image" Target="../media/image227.png"/><Relationship Id="rId15" Type="http://schemas.openxmlformats.org/officeDocument/2006/relationships/image" Target="../media/image226.png"/><Relationship Id="rId10" Type="http://schemas.openxmlformats.org/officeDocument/2006/relationships/image" Target="../media/image288.png"/><Relationship Id="rId4" Type="http://schemas.openxmlformats.org/officeDocument/2006/relationships/image" Target="../media/image286.png"/><Relationship Id="rId9" Type="http://schemas.openxmlformats.org/officeDocument/2006/relationships/image" Target="../media/image287.png"/><Relationship Id="rId14" Type="http://schemas.openxmlformats.org/officeDocument/2006/relationships/image" Target="../media/image2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91.png"/><Relationship Id="rId18" Type="http://schemas.openxmlformats.org/officeDocument/2006/relationships/image" Target="../media/image294.png"/><Relationship Id="rId26" Type="http://schemas.openxmlformats.org/officeDocument/2006/relationships/image" Target="../media/image302.png"/><Relationship Id="rId3" Type="http://schemas.openxmlformats.org/officeDocument/2006/relationships/image" Target="../media/image285.png"/><Relationship Id="rId21" Type="http://schemas.openxmlformats.org/officeDocument/2006/relationships/image" Target="../media/image297.png"/><Relationship Id="rId7" Type="http://schemas.openxmlformats.org/officeDocument/2006/relationships/image" Target="../media/image229.png"/><Relationship Id="rId12" Type="http://schemas.openxmlformats.org/officeDocument/2006/relationships/image" Target="../media/image290.png"/><Relationship Id="rId17" Type="http://schemas.openxmlformats.org/officeDocument/2006/relationships/image" Target="../media/image293.png"/><Relationship Id="rId25" Type="http://schemas.openxmlformats.org/officeDocument/2006/relationships/image" Target="../media/image301.png"/><Relationship Id="rId2" Type="http://schemas.openxmlformats.org/officeDocument/2006/relationships/image" Target="../media/image284.png"/><Relationship Id="rId16" Type="http://schemas.openxmlformats.org/officeDocument/2006/relationships/image" Target="../media/image231.png"/><Relationship Id="rId20" Type="http://schemas.openxmlformats.org/officeDocument/2006/relationships/image" Target="../media/image296.png"/><Relationship Id="rId29" Type="http://schemas.openxmlformats.org/officeDocument/2006/relationships/image" Target="../media/image3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8.png"/><Relationship Id="rId11" Type="http://schemas.openxmlformats.org/officeDocument/2006/relationships/image" Target="../media/image289.png"/><Relationship Id="rId24" Type="http://schemas.openxmlformats.org/officeDocument/2006/relationships/image" Target="../media/image300.png"/><Relationship Id="rId5" Type="http://schemas.openxmlformats.org/officeDocument/2006/relationships/image" Target="../media/image227.png"/><Relationship Id="rId15" Type="http://schemas.openxmlformats.org/officeDocument/2006/relationships/image" Target="../media/image226.png"/><Relationship Id="rId23" Type="http://schemas.openxmlformats.org/officeDocument/2006/relationships/image" Target="../media/image299.png"/><Relationship Id="rId28" Type="http://schemas.openxmlformats.org/officeDocument/2006/relationships/image" Target="../media/image304.png"/><Relationship Id="rId10" Type="http://schemas.openxmlformats.org/officeDocument/2006/relationships/image" Target="../media/image288.png"/><Relationship Id="rId19" Type="http://schemas.openxmlformats.org/officeDocument/2006/relationships/image" Target="../media/image295.png"/><Relationship Id="rId4" Type="http://schemas.openxmlformats.org/officeDocument/2006/relationships/image" Target="../media/image286.png"/><Relationship Id="rId9" Type="http://schemas.openxmlformats.org/officeDocument/2006/relationships/image" Target="../media/image287.png"/><Relationship Id="rId14" Type="http://schemas.openxmlformats.org/officeDocument/2006/relationships/image" Target="../media/image292.png"/><Relationship Id="rId22" Type="http://schemas.openxmlformats.org/officeDocument/2006/relationships/image" Target="../media/image298.png"/><Relationship Id="rId27" Type="http://schemas.openxmlformats.org/officeDocument/2006/relationships/image" Target="../media/image303.png"/><Relationship Id="rId30" Type="http://schemas.openxmlformats.org/officeDocument/2006/relationships/image" Target="../media/image30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1.png"/><Relationship Id="rId5" Type="http://schemas.openxmlformats.org/officeDocument/2006/relationships/image" Target="../media/image310.png"/><Relationship Id="rId4" Type="http://schemas.openxmlformats.org/officeDocument/2006/relationships/image" Target="../media/image3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9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5" Type="http://schemas.openxmlformats.org/officeDocument/2006/relationships/image" Target="../media/image49.png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4" Type="http://schemas.openxmlformats.org/officeDocument/2006/relationships/image" Target="../media/image48.png"/><Relationship Id="rId9" Type="http://schemas.openxmlformats.org/officeDocument/2006/relationships/image" Target="../media/image42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36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47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48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18" Type="http://schemas.openxmlformats.org/officeDocument/2006/relationships/image" Target="../media/image52.png"/><Relationship Id="rId3" Type="http://schemas.openxmlformats.org/officeDocument/2006/relationships/image" Target="../media/image28.png"/><Relationship Id="rId21" Type="http://schemas.openxmlformats.org/officeDocument/2006/relationships/image" Target="../media/image76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6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5" Type="http://schemas.openxmlformats.org/officeDocument/2006/relationships/image" Target="../media/image44.png"/><Relationship Id="rId10" Type="http://schemas.openxmlformats.org/officeDocument/2006/relationships/image" Target="../media/image35.png"/><Relationship Id="rId19" Type="http://schemas.openxmlformats.org/officeDocument/2006/relationships/image" Target="../media/image7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3.png"/><Relationship Id="rId22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520.png"/><Relationship Id="rId2" Type="http://schemas.openxmlformats.org/officeDocument/2006/relationships/image" Target="../media/image27.png"/><Relationship Id="rId16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70.png"/><Relationship Id="rId5" Type="http://schemas.openxmlformats.org/officeDocument/2006/relationships/image" Target="../media/image30.png"/><Relationship Id="rId15" Type="http://schemas.openxmlformats.org/officeDocument/2006/relationships/image" Target="../media/image44.png"/><Relationship Id="rId10" Type="http://schemas.openxmlformats.org/officeDocument/2006/relationships/image" Target="../media/image35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78.png"/><Relationship Id="rId3" Type="http://schemas.openxmlformats.org/officeDocument/2006/relationships/image" Target="../media/image4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770.png"/><Relationship Id="rId2" Type="http://schemas.openxmlformats.org/officeDocument/2006/relationships/image" Target="../media/image38.png"/><Relationship Id="rId16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44.png"/><Relationship Id="rId15" Type="http://schemas.openxmlformats.org/officeDocument/2006/relationships/image" Target="../media/image750.png"/><Relationship Id="rId10" Type="http://schemas.openxmlformats.org/officeDocument/2006/relationships/image" Target="../media/image31.png"/><Relationship Id="rId4" Type="http://schemas.openxmlformats.org/officeDocument/2006/relationships/image" Target="../media/image43.png"/><Relationship Id="rId9" Type="http://schemas.openxmlformats.org/officeDocument/2006/relationships/image" Target="../media/image30.png"/><Relationship Id="rId14" Type="http://schemas.openxmlformats.org/officeDocument/2006/relationships/image" Target="../media/image74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9" Type="http://schemas.openxmlformats.org/officeDocument/2006/relationships/image" Target="../media/image115.png"/><Relationship Id="rId21" Type="http://schemas.openxmlformats.org/officeDocument/2006/relationships/image" Target="../media/image98.png"/><Relationship Id="rId34" Type="http://schemas.openxmlformats.org/officeDocument/2006/relationships/image" Target="../media/image111.png"/><Relationship Id="rId42" Type="http://schemas.openxmlformats.org/officeDocument/2006/relationships/image" Target="../media/image118.png"/><Relationship Id="rId47" Type="http://schemas.openxmlformats.org/officeDocument/2006/relationships/image" Target="../media/image123.png"/><Relationship Id="rId50" Type="http://schemas.openxmlformats.org/officeDocument/2006/relationships/image" Target="../media/image126.png"/><Relationship Id="rId55" Type="http://schemas.openxmlformats.org/officeDocument/2006/relationships/image" Target="../media/image131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29" Type="http://schemas.openxmlformats.org/officeDocument/2006/relationships/image" Target="../media/image106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32" Type="http://schemas.openxmlformats.org/officeDocument/2006/relationships/image" Target="../media/image109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3" Type="http://schemas.openxmlformats.org/officeDocument/2006/relationships/image" Target="../media/image129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31" Type="http://schemas.openxmlformats.org/officeDocument/2006/relationships/image" Target="../media/image108.png"/><Relationship Id="rId44" Type="http://schemas.openxmlformats.org/officeDocument/2006/relationships/image" Target="../media/image120.png"/><Relationship Id="rId52" Type="http://schemas.openxmlformats.org/officeDocument/2006/relationships/image" Target="../media/image128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82.png"/><Relationship Id="rId43" Type="http://schemas.openxmlformats.org/officeDocument/2006/relationships/image" Target="../media/image119.png"/><Relationship Id="rId48" Type="http://schemas.openxmlformats.org/officeDocument/2006/relationships/image" Target="../media/image124.png"/><Relationship Id="rId56" Type="http://schemas.openxmlformats.org/officeDocument/2006/relationships/image" Target="../media/image132.png"/><Relationship Id="rId8" Type="http://schemas.openxmlformats.org/officeDocument/2006/relationships/image" Target="../media/image85.png"/><Relationship Id="rId51" Type="http://schemas.openxmlformats.org/officeDocument/2006/relationships/image" Target="../media/image127.png"/><Relationship Id="rId3" Type="http://schemas.openxmlformats.org/officeDocument/2006/relationships/image" Target="../media/image80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33" Type="http://schemas.openxmlformats.org/officeDocument/2006/relationships/image" Target="../media/image110.png"/><Relationship Id="rId38" Type="http://schemas.openxmlformats.org/officeDocument/2006/relationships/image" Target="../media/image114.png"/><Relationship Id="rId46" Type="http://schemas.openxmlformats.org/officeDocument/2006/relationships/image" Target="../media/image122.png"/><Relationship Id="rId20" Type="http://schemas.openxmlformats.org/officeDocument/2006/relationships/image" Target="../media/image97.png"/><Relationship Id="rId41" Type="http://schemas.openxmlformats.org/officeDocument/2006/relationships/image" Target="../media/image117.png"/><Relationship Id="rId54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105.png"/><Relationship Id="rId36" Type="http://schemas.openxmlformats.org/officeDocument/2006/relationships/image" Target="../media/image112.png"/><Relationship Id="rId49" Type="http://schemas.openxmlformats.org/officeDocument/2006/relationships/image" Target="../media/image125.png"/><Relationship Id="rId57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직사각형 297"/>
          <p:cNvSpPr/>
          <p:nvPr/>
        </p:nvSpPr>
        <p:spPr>
          <a:xfrm rot="5400000">
            <a:off x="1569166" y="3174187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91" name="직사각형 290"/>
          <p:cNvSpPr/>
          <p:nvPr/>
        </p:nvSpPr>
        <p:spPr>
          <a:xfrm rot="5400000">
            <a:off x="1571667" y="5104828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0086" y="618532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dirty="0">
                <a:solidFill>
                  <a:prstClr val="black"/>
                </a:solidFill>
              </a:rPr>
              <a:t>‘v’</a:t>
            </a:r>
            <a:endParaRPr lang="ko-KR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직사각형 200"/>
              <p:cNvSpPr/>
              <p:nvPr/>
            </p:nvSpPr>
            <p:spPr>
              <a:xfrm>
                <a:off x="1857541" y="3992874"/>
                <a:ext cx="8027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1" name="직사각형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41" y="3992874"/>
                <a:ext cx="802720" cy="338554"/>
              </a:xfrm>
              <a:prstGeom prst="rect">
                <a:avLst/>
              </a:prstGeom>
              <a:blipFill>
                <a:blip r:embed="rId4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298888" y="3991301"/>
                <a:ext cx="722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88" y="3991301"/>
                <a:ext cx="722698" cy="338554"/>
              </a:xfrm>
              <a:prstGeom prst="rect">
                <a:avLst/>
              </a:prstGeom>
              <a:blipFill>
                <a:blip r:embed="rId37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442676" y="4375455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3611" y="4667001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3611" y="4958547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3611" y="5250093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3611" y="5541639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3611" y="5833185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/>
          <p:cNvCxnSpPr>
            <a:stCxn id="305" idx="2"/>
            <a:endCxn id="25" idx="3"/>
          </p:cNvCxnSpPr>
          <p:nvPr/>
        </p:nvCxnSpPr>
        <p:spPr>
          <a:xfrm flipH="1" flipV="1">
            <a:off x="734222" y="4521228"/>
            <a:ext cx="1275272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05" idx="2"/>
            <a:endCxn id="26" idx="3"/>
          </p:cNvCxnSpPr>
          <p:nvPr/>
        </p:nvCxnSpPr>
        <p:spPr>
          <a:xfrm flipH="1">
            <a:off x="735157" y="4812774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05" idx="2"/>
            <a:endCxn id="27" idx="3"/>
          </p:cNvCxnSpPr>
          <p:nvPr/>
        </p:nvCxnSpPr>
        <p:spPr>
          <a:xfrm flipH="1">
            <a:off x="735157" y="4812774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05" idx="2"/>
            <a:endCxn id="28" idx="3"/>
          </p:cNvCxnSpPr>
          <p:nvPr/>
        </p:nvCxnSpPr>
        <p:spPr>
          <a:xfrm flipH="1">
            <a:off x="735157" y="4812774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05" idx="2"/>
            <a:endCxn id="29" idx="3"/>
          </p:cNvCxnSpPr>
          <p:nvPr/>
        </p:nvCxnSpPr>
        <p:spPr>
          <a:xfrm flipH="1">
            <a:off x="735157" y="4812774"/>
            <a:ext cx="1274337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05" idx="2"/>
            <a:endCxn id="30" idx="3"/>
          </p:cNvCxnSpPr>
          <p:nvPr/>
        </p:nvCxnSpPr>
        <p:spPr>
          <a:xfrm flipH="1">
            <a:off x="735157" y="4812774"/>
            <a:ext cx="1274337" cy="116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06" idx="2"/>
            <a:endCxn id="25" idx="3"/>
          </p:cNvCxnSpPr>
          <p:nvPr/>
        </p:nvCxnSpPr>
        <p:spPr>
          <a:xfrm flipH="1" flipV="1">
            <a:off x="734222" y="4521228"/>
            <a:ext cx="1275272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6" idx="3"/>
            <a:endCxn id="306" idx="2"/>
          </p:cNvCxnSpPr>
          <p:nvPr/>
        </p:nvCxnSpPr>
        <p:spPr>
          <a:xfrm>
            <a:off x="735157" y="4812774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06" idx="2"/>
            <a:endCxn id="27" idx="3"/>
          </p:cNvCxnSpPr>
          <p:nvPr/>
        </p:nvCxnSpPr>
        <p:spPr>
          <a:xfrm flipH="1">
            <a:off x="735157" y="5104320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28" idx="3"/>
          </p:cNvCxnSpPr>
          <p:nvPr/>
        </p:nvCxnSpPr>
        <p:spPr>
          <a:xfrm flipH="1">
            <a:off x="735157" y="5104320"/>
            <a:ext cx="759711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07" idx="2"/>
            <a:endCxn id="29" idx="3"/>
          </p:cNvCxnSpPr>
          <p:nvPr/>
        </p:nvCxnSpPr>
        <p:spPr>
          <a:xfrm flipH="1">
            <a:off x="735157" y="5395866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06" idx="2"/>
            <a:endCxn id="30" idx="3"/>
          </p:cNvCxnSpPr>
          <p:nvPr/>
        </p:nvCxnSpPr>
        <p:spPr>
          <a:xfrm flipH="1">
            <a:off x="735157" y="5104320"/>
            <a:ext cx="1274337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07" idx="2"/>
            <a:endCxn id="25" idx="3"/>
          </p:cNvCxnSpPr>
          <p:nvPr/>
        </p:nvCxnSpPr>
        <p:spPr>
          <a:xfrm flipH="1" flipV="1">
            <a:off x="734222" y="4521228"/>
            <a:ext cx="1275272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3"/>
            <a:endCxn id="307" idx="2"/>
          </p:cNvCxnSpPr>
          <p:nvPr/>
        </p:nvCxnSpPr>
        <p:spPr>
          <a:xfrm>
            <a:off x="735157" y="4812774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07" idx="2"/>
            <a:endCxn id="27" idx="3"/>
          </p:cNvCxnSpPr>
          <p:nvPr/>
        </p:nvCxnSpPr>
        <p:spPr>
          <a:xfrm flipH="1" flipV="1">
            <a:off x="735157" y="5104320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307" idx="2"/>
            <a:endCxn id="28" idx="3"/>
          </p:cNvCxnSpPr>
          <p:nvPr/>
        </p:nvCxnSpPr>
        <p:spPr>
          <a:xfrm flipH="1">
            <a:off x="735157" y="5395866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307" idx="2"/>
            <a:endCxn id="29" idx="3"/>
          </p:cNvCxnSpPr>
          <p:nvPr/>
        </p:nvCxnSpPr>
        <p:spPr>
          <a:xfrm flipH="1">
            <a:off x="735157" y="5395866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07" idx="2"/>
            <a:endCxn id="30" idx="3"/>
          </p:cNvCxnSpPr>
          <p:nvPr/>
        </p:nvCxnSpPr>
        <p:spPr>
          <a:xfrm flipH="1">
            <a:off x="735157" y="5395866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0" idx="3"/>
            <a:endCxn id="308" idx="2"/>
          </p:cNvCxnSpPr>
          <p:nvPr/>
        </p:nvCxnSpPr>
        <p:spPr>
          <a:xfrm flipV="1">
            <a:off x="735157" y="5687412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308" idx="2"/>
            <a:endCxn id="29" idx="3"/>
          </p:cNvCxnSpPr>
          <p:nvPr/>
        </p:nvCxnSpPr>
        <p:spPr>
          <a:xfrm flipH="1">
            <a:off x="735157" y="5687412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28" idx="3"/>
            <a:endCxn id="308" idx="2"/>
          </p:cNvCxnSpPr>
          <p:nvPr/>
        </p:nvCxnSpPr>
        <p:spPr>
          <a:xfrm>
            <a:off x="735157" y="5395866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308" idx="2"/>
            <a:endCxn id="26" idx="3"/>
          </p:cNvCxnSpPr>
          <p:nvPr/>
        </p:nvCxnSpPr>
        <p:spPr>
          <a:xfrm flipH="1" flipV="1">
            <a:off x="735157" y="4812774"/>
            <a:ext cx="1274337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308" idx="2"/>
            <a:endCxn id="25" idx="3"/>
          </p:cNvCxnSpPr>
          <p:nvPr/>
        </p:nvCxnSpPr>
        <p:spPr>
          <a:xfrm flipH="1" flipV="1">
            <a:off x="734222" y="4521228"/>
            <a:ext cx="1275272" cy="116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08" idx="2"/>
            <a:endCxn id="27" idx="3"/>
          </p:cNvCxnSpPr>
          <p:nvPr/>
        </p:nvCxnSpPr>
        <p:spPr>
          <a:xfrm flipH="1" flipV="1">
            <a:off x="735157" y="5104320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직사각형 278"/>
              <p:cNvSpPr/>
              <p:nvPr/>
            </p:nvSpPr>
            <p:spPr>
              <a:xfrm>
                <a:off x="743473" y="4338644"/>
                <a:ext cx="1263520" cy="1749276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9" name="직사각형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73" y="4338644"/>
                <a:ext cx="1263520" cy="174927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직사각형 195"/>
              <p:cNvSpPr/>
              <p:nvPr/>
            </p:nvSpPr>
            <p:spPr>
              <a:xfrm>
                <a:off x="219539" y="2304410"/>
                <a:ext cx="8813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6" name="직사각형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" y="2304410"/>
                <a:ext cx="881395" cy="338554"/>
              </a:xfrm>
              <a:prstGeom prst="rect">
                <a:avLst/>
              </a:prstGeom>
              <a:blipFill>
                <a:blip r:embed="rId5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1" name="그룹 240"/>
          <p:cNvGrpSpPr/>
          <p:nvPr/>
        </p:nvGrpSpPr>
        <p:grpSpPr>
          <a:xfrm rot="5400000">
            <a:off x="1572175" y="3180002"/>
            <a:ext cx="1166184" cy="291546"/>
            <a:chOff x="3163485" y="4249471"/>
            <a:chExt cx="1166184" cy="291546"/>
          </a:xfrm>
        </p:grpSpPr>
        <p:sp>
          <p:nvSpPr>
            <p:cNvPr id="242" name="직사각형 241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6" name="그룹 245"/>
          <p:cNvGrpSpPr/>
          <p:nvPr/>
        </p:nvGrpSpPr>
        <p:grpSpPr>
          <a:xfrm rot="5400000">
            <a:off x="5357" y="3180002"/>
            <a:ext cx="1166184" cy="291546"/>
            <a:chOff x="3163485" y="4249471"/>
            <a:chExt cx="1166184" cy="291546"/>
          </a:xfrm>
        </p:grpSpPr>
        <p:sp>
          <p:nvSpPr>
            <p:cNvPr id="247" name="직사각형 246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51" name="직선 연결선 250"/>
          <p:cNvCxnSpPr>
            <a:stCxn id="242" idx="2"/>
            <a:endCxn id="247" idx="0"/>
          </p:cNvCxnSpPr>
          <p:nvPr/>
        </p:nvCxnSpPr>
        <p:spPr>
          <a:xfrm flipH="1">
            <a:off x="734222" y="2888456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247" idx="0"/>
            <a:endCxn id="243" idx="2"/>
          </p:cNvCxnSpPr>
          <p:nvPr/>
        </p:nvCxnSpPr>
        <p:spPr>
          <a:xfrm>
            <a:off x="734222" y="2888456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247" idx="0"/>
            <a:endCxn id="244" idx="2"/>
          </p:cNvCxnSpPr>
          <p:nvPr/>
        </p:nvCxnSpPr>
        <p:spPr>
          <a:xfrm>
            <a:off x="734222" y="2888456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5" idx="2"/>
            <a:endCxn id="247" idx="0"/>
          </p:cNvCxnSpPr>
          <p:nvPr/>
        </p:nvCxnSpPr>
        <p:spPr>
          <a:xfrm flipH="1" flipV="1">
            <a:off x="734222" y="2888456"/>
            <a:ext cx="1275272" cy="874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48" idx="0"/>
            <a:endCxn id="242" idx="2"/>
          </p:cNvCxnSpPr>
          <p:nvPr/>
        </p:nvCxnSpPr>
        <p:spPr>
          <a:xfrm flipV="1">
            <a:off x="734222" y="2888456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직선 연결선 255"/>
          <p:cNvCxnSpPr>
            <a:stCxn id="248" idx="0"/>
            <a:endCxn id="243" idx="2"/>
          </p:cNvCxnSpPr>
          <p:nvPr/>
        </p:nvCxnSpPr>
        <p:spPr>
          <a:xfrm>
            <a:off x="734222" y="3180002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248" idx="0"/>
            <a:endCxn id="244" idx="2"/>
          </p:cNvCxnSpPr>
          <p:nvPr/>
        </p:nvCxnSpPr>
        <p:spPr>
          <a:xfrm>
            <a:off x="734222" y="3180002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48" idx="0"/>
            <a:endCxn id="245" idx="2"/>
          </p:cNvCxnSpPr>
          <p:nvPr/>
        </p:nvCxnSpPr>
        <p:spPr>
          <a:xfrm>
            <a:off x="734222" y="3180002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49" idx="0"/>
            <a:endCxn id="242" idx="2"/>
          </p:cNvCxnSpPr>
          <p:nvPr/>
        </p:nvCxnSpPr>
        <p:spPr>
          <a:xfrm flipV="1">
            <a:off x="734222" y="2888456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직선 연결선 259"/>
          <p:cNvCxnSpPr>
            <a:stCxn id="243" idx="2"/>
            <a:endCxn id="249" idx="0"/>
          </p:cNvCxnSpPr>
          <p:nvPr/>
        </p:nvCxnSpPr>
        <p:spPr>
          <a:xfrm flipH="1">
            <a:off x="734222" y="3180002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직선 연결선 260"/>
          <p:cNvCxnSpPr>
            <a:stCxn id="249" idx="0"/>
            <a:endCxn id="244" idx="2"/>
          </p:cNvCxnSpPr>
          <p:nvPr/>
        </p:nvCxnSpPr>
        <p:spPr>
          <a:xfrm>
            <a:off x="734222" y="3471548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stCxn id="249" idx="0"/>
            <a:endCxn id="245" idx="2"/>
          </p:cNvCxnSpPr>
          <p:nvPr/>
        </p:nvCxnSpPr>
        <p:spPr>
          <a:xfrm>
            <a:off x="734222" y="3471548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50" idx="0"/>
            <a:endCxn id="242" idx="2"/>
          </p:cNvCxnSpPr>
          <p:nvPr/>
        </p:nvCxnSpPr>
        <p:spPr>
          <a:xfrm flipV="1">
            <a:off x="734222" y="2888456"/>
            <a:ext cx="1275272" cy="874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43" idx="2"/>
            <a:endCxn id="250" idx="0"/>
          </p:cNvCxnSpPr>
          <p:nvPr/>
        </p:nvCxnSpPr>
        <p:spPr>
          <a:xfrm flipH="1">
            <a:off x="734222" y="3180002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50" idx="0"/>
            <a:endCxn id="244" idx="2"/>
          </p:cNvCxnSpPr>
          <p:nvPr/>
        </p:nvCxnSpPr>
        <p:spPr>
          <a:xfrm flipV="1">
            <a:off x="734222" y="3471548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45" idx="2"/>
            <a:endCxn id="250" idx="0"/>
          </p:cNvCxnSpPr>
          <p:nvPr/>
        </p:nvCxnSpPr>
        <p:spPr>
          <a:xfrm flipH="1">
            <a:off x="734222" y="3763094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직사각형 279"/>
              <p:cNvSpPr/>
              <p:nvPr/>
            </p:nvSpPr>
            <p:spPr>
              <a:xfrm>
                <a:off x="737707" y="2687422"/>
                <a:ext cx="1271788" cy="1277242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0" name="직사각형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07" y="2687422"/>
                <a:ext cx="1271788" cy="127724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타원 282"/>
              <p:cNvSpPr/>
              <p:nvPr/>
            </p:nvSpPr>
            <p:spPr>
              <a:xfrm>
                <a:off x="2873661" y="2989293"/>
                <a:ext cx="661334" cy="661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Σ</m:t>
                      </m:r>
                    </m:oMath>
                  </m:oMathPara>
                </a14:m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83" name="타원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61" y="2989293"/>
                <a:ext cx="661334" cy="661334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직선 화살표 연결선 284"/>
          <p:cNvCxnSpPr>
            <a:stCxn id="298" idx="0"/>
            <a:endCxn id="283" idx="2"/>
          </p:cNvCxnSpPr>
          <p:nvPr/>
        </p:nvCxnSpPr>
        <p:spPr>
          <a:xfrm>
            <a:off x="2298539" y="3319960"/>
            <a:ext cx="575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/>
          <p:cNvCxnSpPr>
            <a:stCxn id="291" idx="0"/>
            <a:endCxn id="283" idx="2"/>
          </p:cNvCxnSpPr>
          <p:nvPr/>
        </p:nvCxnSpPr>
        <p:spPr>
          <a:xfrm flipV="1">
            <a:off x="2301040" y="3319960"/>
            <a:ext cx="572621" cy="193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그룹 303"/>
          <p:cNvGrpSpPr/>
          <p:nvPr/>
        </p:nvGrpSpPr>
        <p:grpSpPr>
          <a:xfrm rot="5400000">
            <a:off x="1572175" y="5104320"/>
            <a:ext cx="1166184" cy="291546"/>
            <a:chOff x="3163485" y="4249471"/>
            <a:chExt cx="1166184" cy="291546"/>
          </a:xfrm>
        </p:grpSpPr>
        <p:sp>
          <p:nvSpPr>
            <p:cNvPr id="305" name="직사각형 304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직사각형 312"/>
              <p:cNvSpPr/>
              <p:nvPr/>
            </p:nvSpPr>
            <p:spPr>
              <a:xfrm>
                <a:off x="1857541" y="2303849"/>
                <a:ext cx="8075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3" name="직사각형 3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41" y="2303849"/>
                <a:ext cx="807529" cy="338554"/>
              </a:xfrm>
              <a:prstGeom prst="rect">
                <a:avLst/>
              </a:prstGeom>
              <a:blipFill>
                <a:blip r:embed="rId51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타원 317"/>
              <p:cNvSpPr/>
              <p:nvPr/>
            </p:nvSpPr>
            <p:spPr>
              <a:xfrm>
                <a:off x="3807683" y="2985127"/>
                <a:ext cx="661334" cy="661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1600" b="0" i="1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𝑡𝑎𝑛h</m:t>
                      </m:r>
                    </m:oMath>
                  </m:oMathPara>
                </a14:m>
                <a:endParaRPr kumimoji="0" lang="ko-KR" altLang="en-US" sz="1600" b="0" i="1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18" name="타원 3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683" y="2985127"/>
                <a:ext cx="661334" cy="661334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9" name="직선 화살표 연결선 318"/>
          <p:cNvCxnSpPr>
            <a:stCxn id="283" idx="6"/>
            <a:endCxn id="318" idx="2"/>
          </p:cNvCxnSpPr>
          <p:nvPr/>
        </p:nvCxnSpPr>
        <p:spPr>
          <a:xfrm flipV="1">
            <a:off x="3534995" y="3315794"/>
            <a:ext cx="272688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/>
          <p:cNvCxnSpPr>
            <a:stCxn id="318" idx="6"/>
            <a:endCxn id="352" idx="2"/>
          </p:cNvCxnSpPr>
          <p:nvPr/>
        </p:nvCxnSpPr>
        <p:spPr>
          <a:xfrm flipV="1">
            <a:off x="4469017" y="3314701"/>
            <a:ext cx="276172" cy="1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직사각형 368"/>
          <p:cNvSpPr/>
          <p:nvPr/>
        </p:nvSpPr>
        <p:spPr>
          <a:xfrm rot="10800000">
            <a:off x="5891696" y="1910426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70" name="직사각형 369"/>
          <p:cNvSpPr/>
          <p:nvPr/>
        </p:nvSpPr>
        <p:spPr>
          <a:xfrm rot="10800000">
            <a:off x="5891696" y="1618880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71" name="직사각형 370"/>
          <p:cNvSpPr/>
          <p:nvPr/>
        </p:nvSpPr>
        <p:spPr>
          <a:xfrm rot="10800000">
            <a:off x="5891696" y="1327334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72" name="직사각형 371"/>
          <p:cNvSpPr/>
          <p:nvPr/>
        </p:nvSpPr>
        <p:spPr>
          <a:xfrm rot="10800000">
            <a:off x="5891696" y="1035788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73" name="직사각형 372"/>
          <p:cNvSpPr/>
          <p:nvPr/>
        </p:nvSpPr>
        <p:spPr>
          <a:xfrm rot="10800000">
            <a:off x="5891696" y="744242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74" name="직사각형 373"/>
          <p:cNvSpPr/>
          <p:nvPr/>
        </p:nvSpPr>
        <p:spPr>
          <a:xfrm rot="10800000">
            <a:off x="5891696" y="452696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375" name="직선 연결선 374"/>
          <p:cNvCxnSpPr>
            <a:stCxn id="401" idx="2"/>
            <a:endCxn id="369" idx="3"/>
          </p:cNvCxnSpPr>
          <p:nvPr/>
        </p:nvCxnSpPr>
        <p:spPr>
          <a:xfrm flipV="1">
            <a:off x="5036735" y="2056199"/>
            <a:ext cx="854961" cy="169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>
            <a:stCxn id="401" idx="2"/>
            <a:endCxn id="370" idx="3"/>
          </p:cNvCxnSpPr>
          <p:nvPr/>
        </p:nvCxnSpPr>
        <p:spPr>
          <a:xfrm flipV="1">
            <a:off x="5036735" y="1764653"/>
            <a:ext cx="854961" cy="198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/>
          <p:cNvCxnSpPr>
            <a:stCxn id="401" idx="2"/>
            <a:endCxn id="371" idx="3"/>
          </p:cNvCxnSpPr>
          <p:nvPr/>
        </p:nvCxnSpPr>
        <p:spPr>
          <a:xfrm flipV="1">
            <a:off x="5036735" y="1473107"/>
            <a:ext cx="854961" cy="227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/>
          <p:cNvCxnSpPr>
            <a:stCxn id="401" idx="2"/>
            <a:endCxn id="372" idx="3"/>
          </p:cNvCxnSpPr>
          <p:nvPr/>
        </p:nvCxnSpPr>
        <p:spPr>
          <a:xfrm flipV="1">
            <a:off x="5036735" y="1181561"/>
            <a:ext cx="854961" cy="25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>
            <a:stCxn id="401" idx="2"/>
            <a:endCxn id="373" idx="3"/>
          </p:cNvCxnSpPr>
          <p:nvPr/>
        </p:nvCxnSpPr>
        <p:spPr>
          <a:xfrm flipV="1">
            <a:off x="5036735" y="890015"/>
            <a:ext cx="854961" cy="285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/>
          <p:cNvCxnSpPr>
            <a:stCxn id="401" idx="2"/>
            <a:endCxn id="374" idx="3"/>
          </p:cNvCxnSpPr>
          <p:nvPr/>
        </p:nvCxnSpPr>
        <p:spPr>
          <a:xfrm flipV="1">
            <a:off x="5036735" y="598469"/>
            <a:ext cx="854961" cy="314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/>
          <p:cNvCxnSpPr>
            <a:stCxn id="402" idx="2"/>
            <a:endCxn id="369" idx="3"/>
          </p:cNvCxnSpPr>
          <p:nvPr/>
        </p:nvCxnSpPr>
        <p:spPr>
          <a:xfrm flipV="1">
            <a:off x="5036735" y="2056199"/>
            <a:ext cx="854961" cy="139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>
            <a:stCxn id="370" idx="3"/>
            <a:endCxn id="402" idx="2"/>
          </p:cNvCxnSpPr>
          <p:nvPr/>
        </p:nvCxnSpPr>
        <p:spPr>
          <a:xfrm flipH="1">
            <a:off x="5036735" y="1764653"/>
            <a:ext cx="854961" cy="169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>
            <a:stCxn id="402" idx="2"/>
            <a:endCxn id="371" idx="3"/>
          </p:cNvCxnSpPr>
          <p:nvPr/>
        </p:nvCxnSpPr>
        <p:spPr>
          <a:xfrm flipV="1">
            <a:off x="5036735" y="1473107"/>
            <a:ext cx="854961" cy="198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>
            <a:stCxn id="402" idx="2"/>
            <a:endCxn id="372" idx="3"/>
          </p:cNvCxnSpPr>
          <p:nvPr/>
        </p:nvCxnSpPr>
        <p:spPr>
          <a:xfrm flipV="1">
            <a:off x="5036735" y="1181561"/>
            <a:ext cx="854961" cy="227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>
            <a:stCxn id="402" idx="2"/>
            <a:endCxn id="373" idx="3"/>
          </p:cNvCxnSpPr>
          <p:nvPr/>
        </p:nvCxnSpPr>
        <p:spPr>
          <a:xfrm flipV="1">
            <a:off x="5036735" y="890015"/>
            <a:ext cx="854961" cy="25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>
            <a:stCxn id="402" idx="2"/>
            <a:endCxn id="374" idx="3"/>
          </p:cNvCxnSpPr>
          <p:nvPr/>
        </p:nvCxnSpPr>
        <p:spPr>
          <a:xfrm flipV="1">
            <a:off x="5036735" y="598469"/>
            <a:ext cx="854961" cy="285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>
            <a:stCxn id="403" idx="2"/>
            <a:endCxn id="369" idx="3"/>
          </p:cNvCxnSpPr>
          <p:nvPr/>
        </p:nvCxnSpPr>
        <p:spPr>
          <a:xfrm flipV="1">
            <a:off x="5036735" y="2056199"/>
            <a:ext cx="854961" cy="110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>
            <a:stCxn id="370" idx="3"/>
            <a:endCxn id="403" idx="2"/>
          </p:cNvCxnSpPr>
          <p:nvPr/>
        </p:nvCxnSpPr>
        <p:spPr>
          <a:xfrm flipH="1">
            <a:off x="5036735" y="1764653"/>
            <a:ext cx="854961" cy="139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연결선 388"/>
          <p:cNvCxnSpPr>
            <a:stCxn id="403" idx="2"/>
            <a:endCxn id="371" idx="3"/>
          </p:cNvCxnSpPr>
          <p:nvPr/>
        </p:nvCxnSpPr>
        <p:spPr>
          <a:xfrm flipV="1">
            <a:off x="5036735" y="1473107"/>
            <a:ext cx="854961" cy="169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연결선 389"/>
          <p:cNvCxnSpPr>
            <a:stCxn id="403" idx="2"/>
            <a:endCxn id="372" idx="3"/>
          </p:cNvCxnSpPr>
          <p:nvPr/>
        </p:nvCxnSpPr>
        <p:spPr>
          <a:xfrm flipV="1">
            <a:off x="5036735" y="1181561"/>
            <a:ext cx="854961" cy="198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390"/>
          <p:cNvCxnSpPr>
            <a:stCxn id="403" idx="2"/>
            <a:endCxn id="373" idx="3"/>
          </p:cNvCxnSpPr>
          <p:nvPr/>
        </p:nvCxnSpPr>
        <p:spPr>
          <a:xfrm flipV="1">
            <a:off x="5036735" y="890015"/>
            <a:ext cx="854961" cy="227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연결선 391"/>
          <p:cNvCxnSpPr>
            <a:stCxn id="403" idx="2"/>
            <a:endCxn id="374" idx="3"/>
          </p:cNvCxnSpPr>
          <p:nvPr/>
        </p:nvCxnSpPr>
        <p:spPr>
          <a:xfrm flipV="1">
            <a:off x="5036735" y="598469"/>
            <a:ext cx="854961" cy="25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직선 연결선 392"/>
          <p:cNvCxnSpPr>
            <a:stCxn id="374" idx="3"/>
            <a:endCxn id="404" idx="2"/>
          </p:cNvCxnSpPr>
          <p:nvPr/>
        </p:nvCxnSpPr>
        <p:spPr>
          <a:xfrm flipH="1">
            <a:off x="5036735" y="598469"/>
            <a:ext cx="854961" cy="227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/>
          <p:cNvCxnSpPr>
            <a:stCxn id="404" idx="2"/>
            <a:endCxn id="373" idx="3"/>
          </p:cNvCxnSpPr>
          <p:nvPr/>
        </p:nvCxnSpPr>
        <p:spPr>
          <a:xfrm flipV="1">
            <a:off x="5036735" y="890015"/>
            <a:ext cx="854961" cy="198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연결선 394"/>
          <p:cNvCxnSpPr>
            <a:stCxn id="372" idx="3"/>
            <a:endCxn id="404" idx="2"/>
          </p:cNvCxnSpPr>
          <p:nvPr/>
        </p:nvCxnSpPr>
        <p:spPr>
          <a:xfrm flipH="1">
            <a:off x="5036735" y="1181561"/>
            <a:ext cx="854961" cy="169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연결선 395"/>
          <p:cNvCxnSpPr>
            <a:stCxn id="404" idx="2"/>
            <a:endCxn id="370" idx="3"/>
          </p:cNvCxnSpPr>
          <p:nvPr/>
        </p:nvCxnSpPr>
        <p:spPr>
          <a:xfrm flipV="1">
            <a:off x="5036735" y="1764653"/>
            <a:ext cx="854961" cy="110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/>
          <p:cNvCxnSpPr>
            <a:stCxn id="404" idx="2"/>
            <a:endCxn id="369" idx="3"/>
          </p:cNvCxnSpPr>
          <p:nvPr/>
        </p:nvCxnSpPr>
        <p:spPr>
          <a:xfrm flipV="1">
            <a:off x="5036735" y="2056199"/>
            <a:ext cx="854961" cy="81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/>
          <p:cNvCxnSpPr>
            <a:stCxn id="404" idx="2"/>
            <a:endCxn id="371" idx="3"/>
          </p:cNvCxnSpPr>
          <p:nvPr/>
        </p:nvCxnSpPr>
        <p:spPr>
          <a:xfrm flipV="1">
            <a:off x="5036735" y="1473107"/>
            <a:ext cx="854961" cy="139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직사각형 351"/>
          <p:cNvSpPr/>
          <p:nvPr/>
        </p:nvSpPr>
        <p:spPr>
          <a:xfrm rot="5400000">
            <a:off x="4307362" y="3168928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43" name="직사각형 342"/>
          <p:cNvSpPr/>
          <p:nvPr/>
        </p:nvSpPr>
        <p:spPr>
          <a:xfrm rot="5400000">
            <a:off x="4303878" y="3158947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66" name="직사각형 365"/>
          <p:cNvSpPr/>
          <p:nvPr/>
        </p:nvSpPr>
        <p:spPr>
          <a:xfrm rot="16200000">
            <a:off x="4307362" y="3163474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400" name="그룹 399"/>
          <p:cNvGrpSpPr/>
          <p:nvPr/>
        </p:nvGrpSpPr>
        <p:grpSpPr>
          <a:xfrm rot="16200000">
            <a:off x="4307870" y="3163982"/>
            <a:ext cx="1166184" cy="291546"/>
            <a:chOff x="3163485" y="4249471"/>
            <a:chExt cx="1166184" cy="291546"/>
          </a:xfrm>
        </p:grpSpPr>
        <p:sp>
          <p:nvSpPr>
            <p:cNvPr id="401" name="직사각형 400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직사각형 406"/>
              <p:cNvSpPr/>
              <p:nvPr/>
            </p:nvSpPr>
            <p:spPr>
              <a:xfrm>
                <a:off x="5717364" y="67133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7" name="직사각형 4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64" y="67133"/>
                <a:ext cx="729110" cy="338554"/>
              </a:xfrm>
              <a:prstGeom prst="rect">
                <a:avLst/>
              </a:prstGeom>
              <a:blipFill>
                <a:blip r:embed="rId5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직사각형 407"/>
              <p:cNvSpPr/>
              <p:nvPr/>
            </p:nvSpPr>
            <p:spPr>
              <a:xfrm>
                <a:off x="2993006" y="3395266"/>
                <a:ext cx="5255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</m:oMath>
                  </m:oMathPara>
                </a14:m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8" name="직사각형 4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06" y="3395266"/>
                <a:ext cx="525528" cy="2769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8" name="직사각형 597"/>
          <p:cNvSpPr/>
          <p:nvPr/>
        </p:nvSpPr>
        <p:spPr>
          <a:xfrm rot="5400000">
            <a:off x="5359602" y="3174187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600" name="그룹 599"/>
          <p:cNvGrpSpPr/>
          <p:nvPr/>
        </p:nvGrpSpPr>
        <p:grpSpPr>
          <a:xfrm rot="5400000">
            <a:off x="8055561" y="3180002"/>
            <a:ext cx="1166184" cy="291546"/>
            <a:chOff x="3163485" y="4249471"/>
            <a:chExt cx="1166184" cy="291546"/>
          </a:xfrm>
        </p:grpSpPr>
        <p:sp>
          <p:nvSpPr>
            <p:cNvPr id="601" name="직사각형 600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02" name="직사각형 601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03" name="직사각형 602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04" name="직사각형 603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10" name="직선 연결선 609"/>
          <p:cNvCxnSpPr>
            <a:stCxn id="601" idx="2"/>
            <a:endCxn id="404" idx="2"/>
          </p:cNvCxnSpPr>
          <p:nvPr/>
        </p:nvCxnSpPr>
        <p:spPr>
          <a:xfrm flipH="1" flipV="1">
            <a:off x="5036735" y="2872436"/>
            <a:ext cx="3456145" cy="16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1" name="직선 연결선 610"/>
          <p:cNvCxnSpPr>
            <a:stCxn id="404" idx="2"/>
            <a:endCxn id="602" idx="2"/>
          </p:cNvCxnSpPr>
          <p:nvPr/>
        </p:nvCxnSpPr>
        <p:spPr>
          <a:xfrm>
            <a:off x="5036735" y="2872436"/>
            <a:ext cx="3456145" cy="3075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2" name="직선 연결선 611"/>
          <p:cNvCxnSpPr>
            <a:stCxn id="404" idx="2"/>
            <a:endCxn id="603" idx="2"/>
          </p:cNvCxnSpPr>
          <p:nvPr/>
        </p:nvCxnSpPr>
        <p:spPr>
          <a:xfrm>
            <a:off x="5036735" y="2872436"/>
            <a:ext cx="3456145" cy="5991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3" name="직선 연결선 612"/>
          <p:cNvCxnSpPr>
            <a:stCxn id="604" idx="2"/>
            <a:endCxn id="404" idx="2"/>
          </p:cNvCxnSpPr>
          <p:nvPr/>
        </p:nvCxnSpPr>
        <p:spPr>
          <a:xfrm flipH="1" flipV="1">
            <a:off x="5036735" y="2872436"/>
            <a:ext cx="3456145" cy="8906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4" name="직선 연결선 613"/>
          <p:cNvCxnSpPr>
            <a:stCxn id="403" idx="2"/>
            <a:endCxn id="601" idx="2"/>
          </p:cNvCxnSpPr>
          <p:nvPr/>
        </p:nvCxnSpPr>
        <p:spPr>
          <a:xfrm flipV="1">
            <a:off x="5036735" y="2888456"/>
            <a:ext cx="3456145" cy="275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5" name="직선 연결선 614"/>
          <p:cNvCxnSpPr>
            <a:stCxn id="403" idx="2"/>
            <a:endCxn id="602" idx="2"/>
          </p:cNvCxnSpPr>
          <p:nvPr/>
        </p:nvCxnSpPr>
        <p:spPr>
          <a:xfrm>
            <a:off x="5036735" y="3163982"/>
            <a:ext cx="3456145" cy="16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6" name="직선 연결선 615"/>
          <p:cNvCxnSpPr>
            <a:stCxn id="403" idx="2"/>
            <a:endCxn id="603" idx="2"/>
          </p:cNvCxnSpPr>
          <p:nvPr/>
        </p:nvCxnSpPr>
        <p:spPr>
          <a:xfrm>
            <a:off x="5036735" y="3163982"/>
            <a:ext cx="3456145" cy="3075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7" name="직선 연결선 616"/>
          <p:cNvCxnSpPr>
            <a:stCxn id="403" idx="2"/>
            <a:endCxn id="604" idx="2"/>
          </p:cNvCxnSpPr>
          <p:nvPr/>
        </p:nvCxnSpPr>
        <p:spPr>
          <a:xfrm>
            <a:off x="5036735" y="3163982"/>
            <a:ext cx="3456145" cy="5991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8" name="직선 연결선 617"/>
          <p:cNvCxnSpPr>
            <a:stCxn id="402" idx="2"/>
            <a:endCxn id="601" idx="2"/>
          </p:cNvCxnSpPr>
          <p:nvPr/>
        </p:nvCxnSpPr>
        <p:spPr>
          <a:xfrm flipV="1">
            <a:off x="5036735" y="2888456"/>
            <a:ext cx="3456145" cy="567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9" name="직선 연결선 618"/>
          <p:cNvCxnSpPr>
            <a:stCxn id="602" idx="2"/>
            <a:endCxn id="402" idx="2"/>
          </p:cNvCxnSpPr>
          <p:nvPr/>
        </p:nvCxnSpPr>
        <p:spPr>
          <a:xfrm flipH="1">
            <a:off x="5036735" y="3180002"/>
            <a:ext cx="3456145" cy="275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0" name="직선 연결선 619"/>
          <p:cNvCxnSpPr>
            <a:stCxn id="402" idx="2"/>
            <a:endCxn id="603" idx="2"/>
          </p:cNvCxnSpPr>
          <p:nvPr/>
        </p:nvCxnSpPr>
        <p:spPr>
          <a:xfrm>
            <a:off x="5036735" y="3455528"/>
            <a:ext cx="3456145" cy="16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1" name="직선 연결선 620"/>
          <p:cNvCxnSpPr>
            <a:stCxn id="402" idx="2"/>
            <a:endCxn id="604" idx="2"/>
          </p:cNvCxnSpPr>
          <p:nvPr/>
        </p:nvCxnSpPr>
        <p:spPr>
          <a:xfrm>
            <a:off x="5036735" y="3455528"/>
            <a:ext cx="3456145" cy="3075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2" name="직선 연결선 621"/>
          <p:cNvCxnSpPr>
            <a:stCxn id="401" idx="2"/>
            <a:endCxn id="601" idx="2"/>
          </p:cNvCxnSpPr>
          <p:nvPr/>
        </p:nvCxnSpPr>
        <p:spPr>
          <a:xfrm flipV="1">
            <a:off x="5036735" y="2888456"/>
            <a:ext cx="3456145" cy="8586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직선 연결선 622"/>
          <p:cNvCxnSpPr>
            <a:stCxn id="602" idx="2"/>
            <a:endCxn id="401" idx="2"/>
          </p:cNvCxnSpPr>
          <p:nvPr/>
        </p:nvCxnSpPr>
        <p:spPr>
          <a:xfrm flipH="1">
            <a:off x="5036735" y="3180002"/>
            <a:ext cx="3456145" cy="567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4" name="직선 연결선 623"/>
          <p:cNvCxnSpPr>
            <a:stCxn id="401" idx="2"/>
            <a:endCxn id="603" idx="2"/>
          </p:cNvCxnSpPr>
          <p:nvPr/>
        </p:nvCxnSpPr>
        <p:spPr>
          <a:xfrm flipV="1">
            <a:off x="5036735" y="3471548"/>
            <a:ext cx="3456145" cy="275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5" name="직선 연결선 624"/>
          <p:cNvCxnSpPr>
            <a:stCxn id="604" idx="2"/>
            <a:endCxn id="401" idx="2"/>
          </p:cNvCxnSpPr>
          <p:nvPr/>
        </p:nvCxnSpPr>
        <p:spPr>
          <a:xfrm flipH="1" flipV="1">
            <a:off x="5036735" y="3747074"/>
            <a:ext cx="3456145" cy="16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8" name="직사각형 667"/>
          <p:cNvSpPr/>
          <p:nvPr/>
        </p:nvSpPr>
        <p:spPr>
          <a:xfrm>
            <a:off x="5046731" y="450850"/>
            <a:ext cx="1208019" cy="351381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vl="0" algn="ctr">
              <a:defRPr/>
            </a:pPr>
            <a:endParaRPr lang="ko-KR" altLang="en-US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직사각형 348"/>
              <p:cNvSpPr/>
              <p:nvPr/>
            </p:nvSpPr>
            <p:spPr>
              <a:xfrm>
                <a:off x="4577816" y="2303849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9" name="직사각형 3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816" y="2303849"/>
                <a:ext cx="727507" cy="338554"/>
              </a:xfrm>
              <a:prstGeom prst="rect">
                <a:avLst/>
              </a:prstGeom>
              <a:blipFill>
                <a:blip r:embed="rId58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0" name="직사각형 669"/>
              <p:cNvSpPr/>
              <p:nvPr/>
            </p:nvSpPr>
            <p:spPr>
              <a:xfrm>
                <a:off x="5237063" y="1975377"/>
                <a:ext cx="710386" cy="39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0" name="직사각형 6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63" y="1975377"/>
                <a:ext cx="710386" cy="394788"/>
              </a:xfrm>
              <a:prstGeom prst="rect">
                <a:avLst/>
              </a:prstGeom>
              <a:blipFill>
                <a:blip r:embed="rId5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1" name="직사각형 670"/>
          <p:cNvSpPr/>
          <p:nvPr/>
        </p:nvSpPr>
        <p:spPr>
          <a:xfrm>
            <a:off x="6254750" y="2872435"/>
            <a:ext cx="2241550" cy="977101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vl="0" algn="ctr">
              <a:defRPr/>
            </a:pPr>
            <a:endParaRPr lang="ko-KR" altLang="en-US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2" name="직사각형 671"/>
              <p:cNvSpPr/>
              <p:nvPr/>
            </p:nvSpPr>
            <p:spPr>
              <a:xfrm>
                <a:off x="6543697" y="3102217"/>
                <a:ext cx="715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2" name="직사각형 6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697" y="3102217"/>
                <a:ext cx="715196" cy="369332"/>
              </a:xfrm>
              <a:prstGeom prst="rect">
                <a:avLst/>
              </a:prstGeom>
              <a:blipFill>
                <a:blip r:embed="rId5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5" name="타원 674"/>
              <p:cNvSpPr/>
              <p:nvPr/>
            </p:nvSpPr>
            <p:spPr>
              <a:xfrm>
                <a:off x="6487056" y="1008345"/>
                <a:ext cx="661334" cy="661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1100" b="0" i="1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𝑠𝑜𝑓𝑡𝑚𝑎𝑥</m:t>
                      </m:r>
                    </m:oMath>
                  </m:oMathPara>
                </a14:m>
                <a:endParaRPr kumimoji="0" lang="ko-KR" altLang="en-US" sz="1100" b="0" i="1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75" name="타원 6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56" y="1008345"/>
                <a:ext cx="661334" cy="661334"/>
              </a:xfrm>
              <a:prstGeom prst="ellipse">
                <a:avLst/>
              </a:prstGeom>
              <a:blipFill>
                <a:blip r:embed="rId56"/>
                <a:stretch>
                  <a:fillRect/>
                </a:stretch>
              </a:blip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6" name="직선 화살표 연결선 675"/>
          <p:cNvCxnSpPr/>
          <p:nvPr/>
        </p:nvCxnSpPr>
        <p:spPr>
          <a:xfrm>
            <a:off x="6172200" y="1327150"/>
            <a:ext cx="298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7" name="그룹 736"/>
          <p:cNvGrpSpPr/>
          <p:nvPr/>
        </p:nvGrpSpPr>
        <p:grpSpPr>
          <a:xfrm rot="10800000">
            <a:off x="7472846" y="452696"/>
            <a:ext cx="291546" cy="1749276"/>
            <a:chOff x="7472846" y="452696"/>
            <a:chExt cx="291546" cy="1749276"/>
          </a:xfrm>
        </p:grpSpPr>
        <p:sp>
          <p:nvSpPr>
            <p:cNvPr id="704" name="직사각형 703"/>
            <p:cNvSpPr/>
            <p:nvPr/>
          </p:nvSpPr>
          <p:spPr>
            <a:xfrm rot="10800000">
              <a:off x="7472846" y="1910426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5" name="직사각형 704"/>
            <p:cNvSpPr/>
            <p:nvPr/>
          </p:nvSpPr>
          <p:spPr>
            <a:xfrm rot="10800000">
              <a:off x="7472846" y="1618880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6" name="직사각형 705"/>
            <p:cNvSpPr/>
            <p:nvPr/>
          </p:nvSpPr>
          <p:spPr>
            <a:xfrm rot="10800000">
              <a:off x="7472846" y="1327334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7" name="직사각형 706"/>
            <p:cNvSpPr/>
            <p:nvPr/>
          </p:nvSpPr>
          <p:spPr>
            <a:xfrm rot="10800000">
              <a:off x="7472846" y="1035788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8" name="직사각형 707"/>
            <p:cNvSpPr/>
            <p:nvPr/>
          </p:nvSpPr>
          <p:spPr>
            <a:xfrm rot="10800000">
              <a:off x="7472846" y="744242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9" name="직사각형 708"/>
            <p:cNvSpPr/>
            <p:nvPr/>
          </p:nvSpPr>
          <p:spPr>
            <a:xfrm rot="10800000">
              <a:off x="7472846" y="452696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11" name="직선 화살표 연결선 710"/>
          <p:cNvCxnSpPr/>
          <p:nvPr/>
        </p:nvCxnSpPr>
        <p:spPr>
          <a:xfrm>
            <a:off x="7162800" y="1327150"/>
            <a:ext cx="298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직사각형 711"/>
              <p:cNvSpPr/>
              <p:nvPr/>
            </p:nvSpPr>
            <p:spPr>
              <a:xfrm>
                <a:off x="7298514" y="67133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2" name="직사각형 7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514" y="67133"/>
                <a:ext cx="729110" cy="338554"/>
              </a:xfrm>
              <a:prstGeom prst="rect">
                <a:avLst/>
              </a:prstGeom>
              <a:blipFill>
                <a:blip r:embed="rId5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31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800000">
            <a:off x="4247030" y="4943503"/>
            <a:ext cx="165534" cy="1656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331720" y="971550"/>
            <a:ext cx="7700010" cy="4711700"/>
          </a:xfrm>
          <a:prstGeom prst="roundRect">
            <a:avLst>
              <a:gd name="adj" fmla="val 791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077074" y="4246005"/>
            <a:ext cx="86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077074" y="3573830"/>
            <a:ext cx="86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077074" y="2901656"/>
            <a:ext cx="86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077074" y="2247648"/>
            <a:ext cx="86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070792" y="5826932"/>
                <a:ext cx="4421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92" y="5826932"/>
                <a:ext cx="44210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01342" y="4894907"/>
                <a:ext cx="3720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42" y="4894907"/>
                <a:ext cx="37202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595128" y="2072080"/>
                <a:ext cx="515077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28" y="2072080"/>
                <a:ext cx="515077" cy="358303"/>
              </a:xfrm>
              <a:prstGeom prst="rect">
                <a:avLst/>
              </a:prstGeom>
              <a:blipFill>
                <a:blip r:embed="rId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606830" y="2741885"/>
                <a:ext cx="4916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830" y="2741885"/>
                <a:ext cx="491673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606574" y="3391941"/>
                <a:ext cx="492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74" y="3391941"/>
                <a:ext cx="49218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598526" y="4062002"/>
                <a:ext cx="5082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526" y="4062002"/>
                <a:ext cx="50828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792137" y="5201170"/>
                <a:ext cx="96308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137" y="5201170"/>
                <a:ext cx="963084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810628" y="2081826"/>
                <a:ext cx="4152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28" y="2081826"/>
                <a:ext cx="415242" cy="338554"/>
              </a:xfrm>
              <a:prstGeom prst="rect">
                <a:avLst/>
              </a:prstGeom>
              <a:blipFill>
                <a:blip r:embed="rId9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5833435" y="2741885"/>
                <a:ext cx="400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435" y="2741885"/>
                <a:ext cx="40081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810801" y="3401944"/>
                <a:ext cx="444930" cy="346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01" y="3401944"/>
                <a:ext cx="444930" cy="3463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5825056" y="4062002"/>
                <a:ext cx="4375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056" y="4062002"/>
                <a:ext cx="43755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 flipV="1">
            <a:off x="4237317" y="5568974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107195" y="4092000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107195" y="3431942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07195" y="2775818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107195" y="2111824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854320" y="4240959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854320" y="3568784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854320" y="2896610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854320" y="2242602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5201857" y="3986160"/>
                <a:ext cx="31957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57" y="3986160"/>
                <a:ext cx="31957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5201857" y="2687565"/>
                <a:ext cx="31957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57" y="2687565"/>
                <a:ext cx="31957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5201857" y="2033557"/>
                <a:ext cx="31957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57" y="2033557"/>
                <a:ext cx="31957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5096573" y="3364673"/>
                <a:ext cx="5301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573" y="3364673"/>
                <a:ext cx="53014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5794408" y="1401747"/>
                <a:ext cx="4603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08" y="1401747"/>
                <a:ext cx="460382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/>
          <p:nvPr/>
        </p:nvCxnSpPr>
        <p:spPr>
          <a:xfrm flipV="1">
            <a:off x="5969308" y="1760598"/>
            <a:ext cx="0" cy="238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6849300" y="3107357"/>
                <a:ext cx="4603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0" y="3107357"/>
                <a:ext cx="460382" cy="338554"/>
              </a:xfrm>
              <a:prstGeom prst="rect">
                <a:avLst/>
              </a:prstGeom>
              <a:blipFill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꺾인 연결선 63"/>
          <p:cNvCxnSpPr>
            <a:endCxn id="62" idx="1"/>
          </p:cNvCxnSpPr>
          <p:nvPr/>
        </p:nvCxnSpPr>
        <p:spPr>
          <a:xfrm>
            <a:off x="6256192" y="2911162"/>
            <a:ext cx="593108" cy="3654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endCxn id="62" idx="1"/>
          </p:cNvCxnSpPr>
          <p:nvPr/>
        </p:nvCxnSpPr>
        <p:spPr>
          <a:xfrm flipV="1">
            <a:off x="6255616" y="3276634"/>
            <a:ext cx="593684" cy="2945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6206263" y="1587844"/>
            <a:ext cx="62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6862000" y="1408097"/>
                <a:ext cx="4106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000" y="1408097"/>
                <a:ext cx="410690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/>
          <p:cNvCxnSpPr/>
          <p:nvPr/>
        </p:nvCxnSpPr>
        <p:spPr>
          <a:xfrm flipV="1">
            <a:off x="7041802" y="1778000"/>
            <a:ext cx="0" cy="132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7661007" y="1382334"/>
                <a:ext cx="4246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07" y="1382334"/>
                <a:ext cx="4246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/>
          <p:cNvCxnSpPr/>
          <p:nvPr/>
        </p:nvCxnSpPr>
        <p:spPr>
          <a:xfrm>
            <a:off x="7237730" y="1587844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7811739" y="1962840"/>
            <a:ext cx="0" cy="2044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259830" y="4240959"/>
            <a:ext cx="1289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/>
              <p:cNvSpPr/>
              <p:nvPr/>
            </p:nvSpPr>
            <p:spPr>
              <a:xfrm rot="5400000">
                <a:off x="7714094" y="2716268"/>
                <a:ext cx="5301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05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8" name="직사각형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14094" y="2716268"/>
                <a:ext cx="53014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/>
              <p:cNvSpPr/>
              <p:nvPr/>
            </p:nvSpPr>
            <p:spPr>
              <a:xfrm>
                <a:off x="7637780" y="4058982"/>
                <a:ext cx="4603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80" y="4058982"/>
                <a:ext cx="460382" cy="338554"/>
              </a:xfrm>
              <a:prstGeom prst="rect">
                <a:avLst/>
              </a:prstGeom>
              <a:blipFill>
                <a:blip r:embed="rId2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화살표 연결선 91"/>
          <p:cNvCxnSpPr/>
          <p:nvPr/>
        </p:nvCxnSpPr>
        <p:spPr>
          <a:xfrm>
            <a:off x="7999730" y="1587844"/>
            <a:ext cx="2482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018780" y="4240959"/>
            <a:ext cx="67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8811361" y="4036197"/>
                <a:ext cx="4489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61" y="4036197"/>
                <a:ext cx="44890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/>
          <p:nvPr/>
        </p:nvCxnSpPr>
        <p:spPr>
          <a:xfrm>
            <a:off x="9257030" y="4240959"/>
            <a:ext cx="1231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8407123" y="4319419"/>
                <a:ext cx="2082798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23" y="4319419"/>
                <a:ext cx="2082798" cy="4746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7465192" y="1632051"/>
                <a:ext cx="2082798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192" y="1632051"/>
                <a:ext cx="2082798" cy="4746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4472226" y="2081826"/>
                <a:ext cx="415242" cy="351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226" y="2081826"/>
                <a:ext cx="415242" cy="351828"/>
              </a:xfrm>
              <a:prstGeom prst="rect">
                <a:avLst/>
              </a:prstGeom>
              <a:blipFill>
                <a:blip r:embed="rId24"/>
                <a:stretch>
                  <a:fillRect l="-1471" b="-14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/>
              <p:cNvSpPr/>
              <p:nvPr/>
            </p:nvSpPr>
            <p:spPr>
              <a:xfrm>
                <a:off x="4495032" y="2741885"/>
                <a:ext cx="400815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직사각형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32" y="2741885"/>
                <a:ext cx="400815" cy="34297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/>
              <p:cNvSpPr/>
              <p:nvPr/>
            </p:nvSpPr>
            <p:spPr>
              <a:xfrm>
                <a:off x="4472398" y="3401944"/>
                <a:ext cx="444930" cy="33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직사각형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398" y="3401944"/>
                <a:ext cx="444930" cy="3391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/>
              <p:cNvSpPr/>
              <p:nvPr/>
            </p:nvSpPr>
            <p:spPr>
              <a:xfrm>
                <a:off x="4486657" y="4062002"/>
                <a:ext cx="4375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직사각형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657" y="4062002"/>
                <a:ext cx="437556" cy="338554"/>
              </a:xfrm>
              <a:prstGeom prst="rect">
                <a:avLst/>
              </a:prstGeom>
              <a:blipFill>
                <a:blip r:embed="rId27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4319696" y="4868980"/>
                <a:ext cx="801373" cy="409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696" y="4868980"/>
                <a:ext cx="801373" cy="40934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/>
              <p:cNvSpPr/>
              <p:nvPr/>
            </p:nvSpPr>
            <p:spPr>
              <a:xfrm>
                <a:off x="3991885" y="6123408"/>
                <a:ext cx="56925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직사각형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885" y="6123408"/>
                <a:ext cx="569258" cy="2616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/>
              <p:cNvSpPr/>
              <p:nvPr/>
            </p:nvSpPr>
            <p:spPr>
              <a:xfrm>
                <a:off x="2343792" y="2364745"/>
                <a:ext cx="99123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직사각형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792" y="2364745"/>
                <a:ext cx="991233" cy="261610"/>
              </a:xfrm>
              <a:prstGeom prst="rect">
                <a:avLst/>
              </a:prstGeom>
              <a:blipFill>
                <a:blip r:embed="rId3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직사각형 119"/>
              <p:cNvSpPr/>
              <p:nvPr/>
            </p:nvSpPr>
            <p:spPr>
              <a:xfrm>
                <a:off x="1287785" y="1348467"/>
                <a:ext cx="640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0" name="직사각형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785" y="1348467"/>
                <a:ext cx="640496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/>
          <p:cNvCxnSpPr/>
          <p:nvPr/>
        </p:nvCxnSpPr>
        <p:spPr>
          <a:xfrm>
            <a:off x="1851660" y="1587844"/>
            <a:ext cx="3881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/>
              <p:cNvSpPr/>
              <p:nvPr/>
            </p:nvSpPr>
            <p:spPr>
              <a:xfrm>
                <a:off x="1297569" y="1609496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69" y="1609496"/>
                <a:ext cx="583301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/>
              <p:cNvSpPr/>
              <p:nvPr/>
            </p:nvSpPr>
            <p:spPr>
              <a:xfrm>
                <a:off x="1287785" y="4870749"/>
                <a:ext cx="640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직사각형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785" y="4870749"/>
                <a:ext cx="640496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직선 화살표 연결선 132"/>
          <p:cNvCxnSpPr/>
          <p:nvPr/>
        </p:nvCxnSpPr>
        <p:spPr>
          <a:xfrm>
            <a:off x="1866900" y="5080875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/>
              <p:cNvSpPr/>
              <p:nvPr/>
            </p:nvSpPr>
            <p:spPr>
              <a:xfrm>
                <a:off x="1297569" y="5201170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직사각형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69" y="5201170"/>
                <a:ext cx="583301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직사각형 136"/>
              <p:cNvSpPr/>
              <p:nvPr/>
            </p:nvSpPr>
            <p:spPr>
              <a:xfrm>
                <a:off x="5717951" y="2352068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직사각형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51" y="2352068"/>
                <a:ext cx="583301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직사각형 137"/>
              <p:cNvSpPr/>
              <p:nvPr/>
            </p:nvSpPr>
            <p:spPr>
              <a:xfrm>
                <a:off x="5717951" y="3024951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직사각형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51" y="3024951"/>
                <a:ext cx="583301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/>
              <p:cNvSpPr/>
              <p:nvPr/>
            </p:nvSpPr>
            <p:spPr>
              <a:xfrm>
                <a:off x="5717951" y="3697834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9" name="직사각형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51" y="3697834"/>
                <a:ext cx="583301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직사각형 139"/>
              <p:cNvSpPr/>
              <p:nvPr/>
            </p:nvSpPr>
            <p:spPr>
              <a:xfrm>
                <a:off x="5717951" y="4370716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51" y="4370716"/>
                <a:ext cx="583301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4384451" y="2352068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51" y="2352068"/>
                <a:ext cx="583301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/>
              <p:cNvSpPr/>
              <p:nvPr/>
            </p:nvSpPr>
            <p:spPr>
              <a:xfrm>
                <a:off x="4384451" y="3024951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직사각형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51" y="3024951"/>
                <a:ext cx="583301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직사각형 145"/>
              <p:cNvSpPr/>
              <p:nvPr/>
            </p:nvSpPr>
            <p:spPr>
              <a:xfrm>
                <a:off x="4384451" y="3697834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직사각형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51" y="3697834"/>
                <a:ext cx="583301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직사각형 146"/>
              <p:cNvSpPr/>
              <p:nvPr/>
            </p:nvSpPr>
            <p:spPr>
              <a:xfrm>
                <a:off x="4384451" y="4370716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직사각형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51" y="4370716"/>
                <a:ext cx="583301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직사각형 148"/>
              <p:cNvSpPr/>
              <p:nvPr/>
            </p:nvSpPr>
            <p:spPr>
              <a:xfrm>
                <a:off x="8744162" y="4557748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직사각형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162" y="4557748"/>
                <a:ext cx="583301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직사각형 149"/>
              <p:cNvSpPr/>
              <p:nvPr/>
            </p:nvSpPr>
            <p:spPr>
              <a:xfrm>
                <a:off x="7588249" y="1225758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직사각형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49" y="1225758"/>
                <a:ext cx="583301" cy="2616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직사각형 150"/>
              <p:cNvSpPr/>
              <p:nvPr/>
            </p:nvSpPr>
            <p:spPr>
              <a:xfrm>
                <a:off x="2343792" y="3036918"/>
                <a:ext cx="99123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직사각형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792" y="3036918"/>
                <a:ext cx="991233" cy="261610"/>
              </a:xfrm>
              <a:prstGeom prst="rect">
                <a:avLst/>
              </a:prstGeom>
              <a:blipFill>
                <a:blip r:embed="rId3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직사각형 151"/>
              <p:cNvSpPr/>
              <p:nvPr/>
            </p:nvSpPr>
            <p:spPr>
              <a:xfrm>
                <a:off x="2343792" y="3736643"/>
                <a:ext cx="99123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직사각형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792" y="3736643"/>
                <a:ext cx="991233" cy="261610"/>
              </a:xfrm>
              <a:prstGeom prst="rect">
                <a:avLst/>
              </a:prstGeom>
              <a:blipFill>
                <a:blip r:embed="rId3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직사각형 153"/>
              <p:cNvSpPr/>
              <p:nvPr/>
            </p:nvSpPr>
            <p:spPr>
              <a:xfrm>
                <a:off x="2343792" y="4390816"/>
                <a:ext cx="99123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직사각형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792" y="4390816"/>
                <a:ext cx="991233" cy="261610"/>
              </a:xfrm>
              <a:prstGeom prst="rect">
                <a:avLst/>
              </a:prstGeom>
              <a:blipFill>
                <a:blip r:embed="rId3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>
            <a:off x="10231717" y="4241800"/>
            <a:ext cx="0" cy="1644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7509642" y="7896001"/>
            <a:ext cx="2469040" cy="246221"/>
            <a:chOff x="9272110" y="6628140"/>
            <a:chExt cx="2780190" cy="246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직사각형 163"/>
                <p:cNvSpPr/>
                <p:nvPr/>
              </p:nvSpPr>
              <p:spPr>
                <a:xfrm>
                  <a:off x="9272110" y="6628140"/>
                  <a:ext cx="1282531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𝐻𝑖𝑑𝑑𝑒𝑛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직사각형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110" y="6628140"/>
                  <a:ext cx="1282531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직사각형 164"/>
                <p:cNvSpPr/>
                <p:nvPr/>
              </p:nvSpPr>
              <p:spPr>
                <a:xfrm>
                  <a:off x="10524126" y="6628140"/>
                  <a:ext cx="1528174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𝑉𝑜𝑐𝑎𝑏𝑢𝑙𝑎𝑟𝑦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5" name="직사각형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4126" y="6628140"/>
                  <a:ext cx="1528174" cy="246221"/>
                </a:xfrm>
                <a:prstGeom prst="rect">
                  <a:avLst/>
                </a:prstGeom>
                <a:blipFill>
                  <a:blip r:embed="rId38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212077" y="6543727"/>
            <a:ext cx="7819653" cy="1281282"/>
          </a:xfrm>
          <a:prstGeom prst="rect">
            <a:avLst/>
          </a:prstGeom>
        </p:spPr>
      </p:pic>
      <p:cxnSp>
        <p:nvCxnSpPr>
          <p:cNvPr id="21" name="구부러진 연결선 20"/>
          <p:cNvCxnSpPr>
            <a:stCxn id="13" idx="1"/>
            <a:endCxn id="29" idx="2"/>
          </p:cNvCxnSpPr>
          <p:nvPr/>
        </p:nvCxnSpPr>
        <p:spPr>
          <a:xfrm rot="10800000">
            <a:off x="4107196" y="4231279"/>
            <a:ext cx="150923" cy="753662"/>
          </a:xfrm>
          <a:prstGeom prst="curved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3" idx="1"/>
            <a:endCxn id="30" idx="2"/>
          </p:cNvCxnSpPr>
          <p:nvPr/>
        </p:nvCxnSpPr>
        <p:spPr>
          <a:xfrm rot="10800000">
            <a:off x="4107196" y="3571221"/>
            <a:ext cx="150923" cy="1413720"/>
          </a:xfrm>
          <a:prstGeom prst="curvedConnector3">
            <a:avLst>
              <a:gd name="adj1" fmla="val 1403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1"/>
            <a:endCxn id="31" idx="2"/>
          </p:cNvCxnSpPr>
          <p:nvPr/>
        </p:nvCxnSpPr>
        <p:spPr>
          <a:xfrm rot="10800000">
            <a:off x="4107196" y="2915097"/>
            <a:ext cx="150923" cy="2069844"/>
          </a:xfrm>
          <a:prstGeom prst="curvedConnector3">
            <a:avLst>
              <a:gd name="adj1" fmla="val 160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13" idx="1"/>
            <a:endCxn id="32" idx="2"/>
          </p:cNvCxnSpPr>
          <p:nvPr/>
        </p:nvCxnSpPr>
        <p:spPr>
          <a:xfrm rot="10800000">
            <a:off x="4107196" y="2251103"/>
            <a:ext cx="150923" cy="2733838"/>
          </a:xfrm>
          <a:prstGeom prst="curvedConnector3">
            <a:avLst>
              <a:gd name="adj1" fmla="val 1807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8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모서리가 둥근 직사각형 134"/>
          <p:cNvSpPr/>
          <p:nvPr/>
        </p:nvSpPr>
        <p:spPr>
          <a:xfrm>
            <a:off x="2331720" y="971550"/>
            <a:ext cx="7700010" cy="4711700"/>
          </a:xfrm>
          <a:prstGeom prst="roundRect">
            <a:avLst>
              <a:gd name="adj" fmla="val 791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077074" y="4246005"/>
            <a:ext cx="864000" cy="0"/>
          </a:xfrm>
          <a:prstGeom prst="straightConnector1">
            <a:avLst/>
          </a:prstGeom>
          <a:ln>
            <a:solidFill>
              <a:srgbClr val="92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077074" y="3573830"/>
            <a:ext cx="864000" cy="0"/>
          </a:xfrm>
          <a:prstGeom prst="straightConnector1">
            <a:avLst/>
          </a:prstGeom>
          <a:ln>
            <a:solidFill>
              <a:srgbClr val="92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077074" y="2901656"/>
            <a:ext cx="864000" cy="0"/>
          </a:xfrm>
          <a:prstGeom prst="straightConnector1">
            <a:avLst/>
          </a:prstGeom>
          <a:ln>
            <a:solidFill>
              <a:srgbClr val="92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077074" y="2247648"/>
            <a:ext cx="864000" cy="0"/>
          </a:xfrm>
          <a:prstGeom prst="straightConnector1">
            <a:avLst/>
          </a:prstGeom>
          <a:ln>
            <a:solidFill>
              <a:srgbClr val="92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287785" y="1348467"/>
                <a:ext cx="640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785" y="1348467"/>
                <a:ext cx="64049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287785" y="4870749"/>
                <a:ext cx="640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785" y="4870749"/>
                <a:ext cx="64049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070792" y="5826932"/>
                <a:ext cx="4421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92" y="5826932"/>
                <a:ext cx="44210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595128" y="2072080"/>
                <a:ext cx="515077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28" y="2072080"/>
                <a:ext cx="515077" cy="358303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606830" y="2741885"/>
                <a:ext cx="4916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830" y="2741885"/>
                <a:ext cx="491673" cy="338554"/>
              </a:xfrm>
              <a:prstGeom prst="rect">
                <a:avLst/>
              </a:prstGeom>
              <a:blipFill>
                <a:blip r:embed="rId6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604201" y="3391941"/>
                <a:ext cx="4969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201" y="3391941"/>
                <a:ext cx="49693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598526" y="4062002"/>
                <a:ext cx="5082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526" y="4062002"/>
                <a:ext cx="50828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810628" y="2081826"/>
                <a:ext cx="4152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28" y="2081826"/>
                <a:ext cx="415242" cy="338554"/>
              </a:xfrm>
              <a:prstGeom prst="rect">
                <a:avLst/>
              </a:prstGeom>
              <a:blipFill>
                <a:blip r:embed="rId9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5833435" y="2741885"/>
                <a:ext cx="400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435" y="2741885"/>
                <a:ext cx="40081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810801" y="3401944"/>
                <a:ext cx="444930" cy="346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01" y="3401944"/>
                <a:ext cx="444930" cy="3463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5825056" y="4062002"/>
                <a:ext cx="4375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056" y="4062002"/>
                <a:ext cx="43755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 flipV="1">
            <a:off x="4237317" y="5349240"/>
            <a:ext cx="0" cy="44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866900" y="5080875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107195" y="4092000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107195" y="3431942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07195" y="2775818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107195" y="2111824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854320" y="4240959"/>
            <a:ext cx="90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854320" y="3568784"/>
            <a:ext cx="90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854320" y="2896610"/>
            <a:ext cx="90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854320" y="2242602"/>
            <a:ext cx="90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5201857" y="3986160"/>
                <a:ext cx="31957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57" y="3986160"/>
                <a:ext cx="31957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5201857" y="2687565"/>
                <a:ext cx="31957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57" y="2687565"/>
                <a:ext cx="31957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5201857" y="2033557"/>
                <a:ext cx="31957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57" y="2033557"/>
                <a:ext cx="31957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5096573" y="3364673"/>
                <a:ext cx="5301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573" y="3364673"/>
                <a:ext cx="53014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5794408" y="1401747"/>
                <a:ext cx="4603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08" y="1401747"/>
                <a:ext cx="460382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>
            <a:off x="1851660" y="1587844"/>
            <a:ext cx="3881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969308" y="1760598"/>
            <a:ext cx="0" cy="238769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6849300" y="3107357"/>
                <a:ext cx="4603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0" y="3107357"/>
                <a:ext cx="460382" cy="338554"/>
              </a:xfrm>
              <a:prstGeom prst="rect">
                <a:avLst/>
              </a:prstGeom>
              <a:blipFill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꺾인 연결선 63"/>
          <p:cNvCxnSpPr>
            <a:endCxn id="62" idx="1"/>
          </p:cNvCxnSpPr>
          <p:nvPr/>
        </p:nvCxnSpPr>
        <p:spPr>
          <a:xfrm>
            <a:off x="6256192" y="2911162"/>
            <a:ext cx="593108" cy="365472"/>
          </a:xfrm>
          <a:prstGeom prst="bentConnector3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endCxn id="62" idx="1"/>
          </p:cNvCxnSpPr>
          <p:nvPr/>
        </p:nvCxnSpPr>
        <p:spPr>
          <a:xfrm flipV="1">
            <a:off x="6255616" y="3276634"/>
            <a:ext cx="593684" cy="294587"/>
          </a:xfrm>
          <a:prstGeom prst="bentConnector3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6206263" y="1618324"/>
            <a:ext cx="623480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6862000" y="1408097"/>
                <a:ext cx="4106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000" y="1408097"/>
                <a:ext cx="410690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/>
          <p:cNvCxnSpPr/>
          <p:nvPr/>
        </p:nvCxnSpPr>
        <p:spPr>
          <a:xfrm flipV="1">
            <a:off x="7041802" y="1778000"/>
            <a:ext cx="0" cy="132784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7661007" y="1382334"/>
                <a:ext cx="4246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07" y="1382334"/>
                <a:ext cx="4246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/>
          <p:cNvCxnSpPr/>
          <p:nvPr/>
        </p:nvCxnSpPr>
        <p:spPr>
          <a:xfrm>
            <a:off x="7237730" y="1618324"/>
            <a:ext cx="400050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7811739" y="1962840"/>
            <a:ext cx="0" cy="2044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259830" y="4240959"/>
            <a:ext cx="1289050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/>
              <p:cNvSpPr/>
              <p:nvPr/>
            </p:nvSpPr>
            <p:spPr>
              <a:xfrm rot="5400000">
                <a:off x="7714094" y="2716268"/>
                <a:ext cx="5301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05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8" name="직사각형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14094" y="2716268"/>
                <a:ext cx="53014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/>
              <p:cNvSpPr/>
              <p:nvPr/>
            </p:nvSpPr>
            <p:spPr>
              <a:xfrm>
                <a:off x="7637780" y="4058982"/>
                <a:ext cx="4603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80" y="4058982"/>
                <a:ext cx="460382" cy="338554"/>
              </a:xfrm>
              <a:prstGeom prst="rect">
                <a:avLst/>
              </a:prstGeom>
              <a:blipFill>
                <a:blip r:embed="rId2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화살표 연결선 91"/>
          <p:cNvCxnSpPr/>
          <p:nvPr/>
        </p:nvCxnSpPr>
        <p:spPr>
          <a:xfrm>
            <a:off x="7999730" y="1587844"/>
            <a:ext cx="2482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018780" y="4168291"/>
            <a:ext cx="673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8811361" y="4036197"/>
                <a:ext cx="4489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61" y="4036197"/>
                <a:ext cx="44890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/>
          <p:nvPr/>
        </p:nvCxnSpPr>
        <p:spPr>
          <a:xfrm>
            <a:off x="9257030" y="4240959"/>
            <a:ext cx="1231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9197733" y="3616788"/>
                <a:ext cx="860427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733" y="3616788"/>
                <a:ext cx="860427" cy="474617"/>
              </a:xfrm>
              <a:prstGeom prst="rect">
                <a:avLst/>
              </a:prstGeom>
              <a:blipFill>
                <a:blip r:embed="rId22"/>
                <a:stretch>
                  <a:fillRect l="-1418"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0008542" y="3608900"/>
                <a:ext cx="656910" cy="49039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542" y="3608900"/>
                <a:ext cx="656910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/>
              <p:cNvSpPr/>
              <p:nvPr/>
            </p:nvSpPr>
            <p:spPr>
              <a:xfrm>
                <a:off x="9985353" y="1011750"/>
                <a:ext cx="656910" cy="49039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353" y="1011750"/>
                <a:ext cx="656910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321856" y="537064"/>
                <a:ext cx="9332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altLang="ko-K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56" y="537064"/>
                <a:ext cx="933268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6533696" y="537064"/>
                <a:ext cx="9332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altLang="ko-KR" sz="14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96" y="537064"/>
                <a:ext cx="933268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8407123" y="4319419"/>
                <a:ext cx="2082798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23" y="4319419"/>
                <a:ext cx="2082798" cy="47461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/>
              <p:cNvSpPr/>
              <p:nvPr/>
            </p:nvSpPr>
            <p:spPr>
              <a:xfrm>
                <a:off x="6215154" y="4365844"/>
                <a:ext cx="1176566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1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3" name="직사각형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54" y="4365844"/>
                <a:ext cx="1176566" cy="47461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7528601" y="1654094"/>
                <a:ext cx="2082798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acc>
                        <m:accPr>
                          <m:chr m:val="̃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601" y="1654094"/>
                <a:ext cx="2082798" cy="474617"/>
              </a:xfrm>
              <a:prstGeom prst="rect">
                <a:avLst/>
              </a:prstGeom>
              <a:blipFill>
                <a:blip r:embed="rId29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6063046" y="1636051"/>
                <a:ext cx="1176566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i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046" y="1636051"/>
                <a:ext cx="1176566" cy="474617"/>
              </a:xfrm>
              <a:prstGeom prst="rect">
                <a:avLst/>
              </a:prstGeom>
              <a:blipFill>
                <a:blip r:embed="rId30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/>
              <p:cNvSpPr/>
              <p:nvPr/>
            </p:nvSpPr>
            <p:spPr>
              <a:xfrm>
                <a:off x="6000421" y="2290770"/>
                <a:ext cx="1176566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200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lvl="0" algn="ctr">
                  <a:defRPr/>
                </a:pPr>
                <a:endParaRPr lang="ko-KR" altLang="en-US" sz="1200" i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0" name="직사각형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21" y="2290770"/>
                <a:ext cx="1176566" cy="47461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/>
              <p:cNvSpPr/>
              <p:nvPr/>
            </p:nvSpPr>
            <p:spPr>
              <a:xfrm>
                <a:off x="6000421" y="3642089"/>
                <a:ext cx="1176566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ko-KR" altLang="en-US" sz="12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sz="12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200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21" y="3642089"/>
                <a:ext cx="1176566" cy="47461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4472226" y="2081826"/>
                <a:ext cx="415242" cy="351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226" y="2081826"/>
                <a:ext cx="415242" cy="351828"/>
              </a:xfrm>
              <a:prstGeom prst="rect">
                <a:avLst/>
              </a:prstGeom>
              <a:blipFill>
                <a:blip r:embed="rId33"/>
                <a:stretch>
                  <a:fillRect l="-1471" b="-14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/>
              <p:cNvSpPr/>
              <p:nvPr/>
            </p:nvSpPr>
            <p:spPr>
              <a:xfrm>
                <a:off x="4495032" y="2741885"/>
                <a:ext cx="400815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직사각형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32" y="2741885"/>
                <a:ext cx="400815" cy="34297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/>
              <p:cNvSpPr/>
              <p:nvPr/>
            </p:nvSpPr>
            <p:spPr>
              <a:xfrm>
                <a:off x="4468296" y="3401944"/>
                <a:ext cx="4531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99" name="직사각형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296" y="3401944"/>
                <a:ext cx="453136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/>
              <p:cNvSpPr/>
              <p:nvPr/>
            </p:nvSpPr>
            <p:spPr>
              <a:xfrm>
                <a:off x="4486657" y="4062002"/>
                <a:ext cx="4375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직사각형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657" y="4062002"/>
                <a:ext cx="437556" cy="338554"/>
              </a:xfrm>
              <a:prstGeom prst="rect">
                <a:avLst/>
              </a:prstGeom>
              <a:blipFill>
                <a:blip r:embed="rId36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구부러진 연결선 101"/>
          <p:cNvCxnSpPr>
            <a:stCxn id="67" idx="1"/>
            <a:endCxn id="96" idx="0"/>
          </p:cNvCxnSpPr>
          <p:nvPr/>
        </p:nvCxnSpPr>
        <p:spPr>
          <a:xfrm rot="10800000" flipV="1">
            <a:off x="9035815" y="3854097"/>
            <a:ext cx="161919" cy="182100"/>
          </a:xfrm>
          <a:prstGeom prst="curvedConnector2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>
            <a:off x="6074550" y="1906379"/>
            <a:ext cx="113843" cy="0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H="1">
            <a:off x="6379351" y="2742480"/>
            <a:ext cx="0" cy="117408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6379351" y="3595688"/>
            <a:ext cx="0" cy="85725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V="1">
            <a:off x="6379351" y="4286250"/>
            <a:ext cx="0" cy="85725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/>
              <p:cNvSpPr/>
              <p:nvPr/>
            </p:nvSpPr>
            <p:spPr>
              <a:xfrm>
                <a:off x="4745536" y="537064"/>
                <a:ext cx="9332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altLang="ko-KR" sz="1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9" name="직사각형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36" y="537064"/>
                <a:ext cx="933268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/>
              <p:cNvSpPr/>
              <p:nvPr/>
            </p:nvSpPr>
            <p:spPr>
              <a:xfrm>
                <a:off x="8023363" y="3023517"/>
                <a:ext cx="2068664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⊙(1−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직사각형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63" y="3023517"/>
                <a:ext cx="2068664" cy="47461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직선 화살표 연결선 143"/>
          <p:cNvCxnSpPr/>
          <p:nvPr/>
        </p:nvCxnSpPr>
        <p:spPr>
          <a:xfrm flipH="1">
            <a:off x="7909170" y="3284752"/>
            <a:ext cx="113843" cy="0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직사각형 144"/>
              <p:cNvSpPr/>
              <p:nvPr/>
            </p:nvSpPr>
            <p:spPr>
              <a:xfrm>
                <a:off x="8680284" y="1011112"/>
                <a:ext cx="1429762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직사각형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284" y="1011112"/>
                <a:ext cx="1429762" cy="47461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구부러진 연결선 147"/>
          <p:cNvCxnSpPr>
            <a:endCxn id="79" idx="0"/>
          </p:cNvCxnSpPr>
          <p:nvPr/>
        </p:nvCxnSpPr>
        <p:spPr>
          <a:xfrm rot="10800000" flipV="1">
            <a:off x="7873341" y="1116030"/>
            <a:ext cx="938020" cy="266303"/>
          </a:xfrm>
          <a:prstGeom prst="curvedConnector2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직사각형 152"/>
              <p:cNvSpPr/>
              <p:nvPr/>
            </p:nvSpPr>
            <p:spPr>
              <a:xfrm>
                <a:off x="4780639" y="1660519"/>
                <a:ext cx="1176566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3" name="직사각형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639" y="1660519"/>
                <a:ext cx="1176566" cy="474617"/>
              </a:xfrm>
              <a:prstGeom prst="rect">
                <a:avLst/>
              </a:prstGeom>
              <a:blipFill>
                <a:blip r:embed="rId40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직사각형 159"/>
              <p:cNvSpPr/>
              <p:nvPr/>
            </p:nvSpPr>
            <p:spPr>
              <a:xfrm>
                <a:off x="4780639" y="2324072"/>
                <a:ext cx="1176566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0" name="직사각형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639" y="2324072"/>
                <a:ext cx="1176566" cy="47461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직사각형 160"/>
              <p:cNvSpPr/>
              <p:nvPr/>
            </p:nvSpPr>
            <p:spPr>
              <a:xfrm>
                <a:off x="4698089" y="2975182"/>
                <a:ext cx="1176566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ko-KR" altLang="en-US" sz="1100" i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ko-KR" altLang="en-US" sz="1100" i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1" name="직사각형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089" y="2975182"/>
                <a:ext cx="1176566" cy="474617"/>
              </a:xfrm>
              <a:prstGeom prst="rect">
                <a:avLst/>
              </a:prstGeom>
              <a:blipFill>
                <a:blip r:embed="rId42"/>
                <a:stretch>
                  <a:fillRect r="-1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직사각형 161"/>
              <p:cNvSpPr/>
              <p:nvPr/>
            </p:nvSpPr>
            <p:spPr>
              <a:xfrm>
                <a:off x="4780639" y="3648307"/>
                <a:ext cx="1176566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i="1" dirty="0">
                  <a:solidFill>
                    <a:srgbClr val="00B050"/>
                  </a:solidFill>
                </a:endParaRPr>
              </a:p>
              <a:p>
                <a:pPr lvl="0" algn="ctr">
                  <a:defRPr/>
                </a:pPr>
                <a:endParaRPr lang="ko-KR" altLang="en-US" sz="11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2" name="직사각형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639" y="3648307"/>
                <a:ext cx="1176566" cy="474617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직사각형 162"/>
              <p:cNvSpPr/>
              <p:nvPr/>
            </p:nvSpPr>
            <p:spPr>
              <a:xfrm>
                <a:off x="2957376" y="537064"/>
                <a:ext cx="9332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altLang="ko-KR" sz="1400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3" name="직사각형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76" y="537064"/>
                <a:ext cx="933268" cy="30777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화살표 연결선 167"/>
          <p:cNvCxnSpPr/>
          <p:nvPr/>
        </p:nvCxnSpPr>
        <p:spPr>
          <a:xfrm>
            <a:off x="4976001" y="2085975"/>
            <a:ext cx="0" cy="114041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4976001" y="2762250"/>
            <a:ext cx="0" cy="114041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4976001" y="3403600"/>
            <a:ext cx="0" cy="114041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>
            <a:off x="4976001" y="4076700"/>
            <a:ext cx="0" cy="114041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직사각형 176"/>
              <p:cNvSpPr/>
              <p:nvPr/>
            </p:nvSpPr>
            <p:spPr>
              <a:xfrm>
                <a:off x="1845476" y="1036550"/>
                <a:ext cx="462829" cy="47461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직사각형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476" y="1036550"/>
                <a:ext cx="462829" cy="474617"/>
              </a:xfrm>
              <a:prstGeom prst="rect">
                <a:avLst/>
              </a:prstGeom>
              <a:blipFill>
                <a:blip r:embed="rId45"/>
                <a:stretch>
                  <a:fillRect l="-7895"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직사각형 183"/>
              <p:cNvSpPr/>
              <p:nvPr/>
            </p:nvSpPr>
            <p:spPr>
              <a:xfrm>
                <a:off x="2339150" y="1039162"/>
                <a:ext cx="1860959" cy="490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⊙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직사각형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150" y="1039162"/>
                <a:ext cx="1860959" cy="49039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직사각형 184"/>
              <p:cNvSpPr/>
              <p:nvPr/>
            </p:nvSpPr>
            <p:spPr>
              <a:xfrm>
                <a:off x="1169216" y="537064"/>
                <a:ext cx="9332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altLang="ko-K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직사각형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16" y="537064"/>
                <a:ext cx="933268" cy="30777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직사각형 185"/>
              <p:cNvSpPr/>
              <p:nvPr/>
            </p:nvSpPr>
            <p:spPr>
              <a:xfrm>
                <a:off x="10110016" y="537064"/>
                <a:ext cx="9332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altLang="ko-K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직사각형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016" y="537064"/>
                <a:ext cx="933268" cy="307777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직사각형 193"/>
              <p:cNvSpPr/>
              <p:nvPr/>
            </p:nvSpPr>
            <p:spPr>
              <a:xfrm>
                <a:off x="2392499" y="1703928"/>
                <a:ext cx="1779270" cy="42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den>
                    </m:f>
                    <m:f>
                      <m:fPr>
                        <m:ctrlPr>
                          <a:rPr lang="en-US" altLang="ko-KR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den>
                    </m:f>
                    <m:sSup>
                      <m:sSupPr>
                        <m:ctrlPr>
                          <a:rPr lang="en-US" altLang="ko-KR" sz="1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94" name="직사각형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99" y="1703928"/>
                <a:ext cx="1779270" cy="42768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/>
              <p:cNvSpPr/>
              <p:nvPr/>
            </p:nvSpPr>
            <p:spPr>
              <a:xfrm>
                <a:off x="4985686" y="5168302"/>
                <a:ext cx="3487365" cy="521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2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sz="12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sz="12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ko-KR" altLang="en-US" sz="12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sz="12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ko-KR" altLang="en-US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686" y="5168302"/>
                <a:ext cx="3487365" cy="521233"/>
              </a:xfrm>
              <a:prstGeom prst="rect">
                <a:avLst/>
              </a:prstGeom>
              <a:blipFill>
                <a:blip r:embed="rId50"/>
                <a:stretch>
                  <a:fillRect t="-1176" r="-4021" b="-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/>
              <p:cNvSpPr/>
              <p:nvPr/>
            </p:nvSpPr>
            <p:spPr>
              <a:xfrm>
                <a:off x="5343992" y="5700721"/>
                <a:ext cx="3128869" cy="507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sz="12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sz="12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ko-KR" altLang="en-US" sz="12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sz="12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ko-KR" altLang="en-US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직사각형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992" y="5700721"/>
                <a:ext cx="3128869" cy="507127"/>
              </a:xfrm>
              <a:prstGeom prst="rect">
                <a:avLst/>
              </a:prstGeom>
              <a:blipFill>
                <a:blip r:embed="rId51"/>
                <a:stretch>
                  <a:fillRect r="-4483"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/>
              <p:cNvSpPr/>
              <p:nvPr/>
            </p:nvSpPr>
            <p:spPr>
              <a:xfrm>
                <a:off x="1783161" y="4550019"/>
                <a:ext cx="619593" cy="490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직사각형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61" y="4550019"/>
                <a:ext cx="619593" cy="49039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/>
              <p:cNvSpPr/>
              <p:nvPr/>
            </p:nvSpPr>
            <p:spPr>
              <a:xfrm>
                <a:off x="2453633" y="4549442"/>
                <a:ext cx="686855" cy="490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33" y="4549442"/>
                <a:ext cx="686855" cy="49045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/>
          <p:cNvCxnSpPr>
            <a:stCxn id="186" idx="1"/>
            <a:endCxn id="3" idx="3"/>
          </p:cNvCxnSpPr>
          <p:nvPr/>
        </p:nvCxnSpPr>
        <p:spPr>
          <a:xfrm flipH="1">
            <a:off x="9255124" y="690953"/>
            <a:ext cx="854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" idx="1"/>
            <a:endCxn id="73" idx="3"/>
          </p:cNvCxnSpPr>
          <p:nvPr/>
        </p:nvCxnSpPr>
        <p:spPr>
          <a:xfrm flipH="1">
            <a:off x="7466964" y="690953"/>
            <a:ext cx="854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73" idx="1"/>
            <a:endCxn id="129" idx="3"/>
          </p:cNvCxnSpPr>
          <p:nvPr/>
        </p:nvCxnSpPr>
        <p:spPr>
          <a:xfrm flipH="1">
            <a:off x="5678804" y="690953"/>
            <a:ext cx="854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29" idx="1"/>
          </p:cNvCxnSpPr>
          <p:nvPr/>
        </p:nvCxnSpPr>
        <p:spPr>
          <a:xfrm flipH="1" flipV="1">
            <a:off x="3826403" y="690952"/>
            <a:ext cx="919133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63" idx="1"/>
            <a:endCxn id="185" idx="3"/>
          </p:cNvCxnSpPr>
          <p:nvPr/>
        </p:nvCxnSpPr>
        <p:spPr>
          <a:xfrm flipH="1">
            <a:off x="2102484" y="690953"/>
            <a:ext cx="854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85" idx="1"/>
          </p:cNvCxnSpPr>
          <p:nvPr/>
        </p:nvCxnSpPr>
        <p:spPr>
          <a:xfrm flipH="1">
            <a:off x="883920" y="690953"/>
            <a:ext cx="2852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186" idx="3"/>
          </p:cNvCxnSpPr>
          <p:nvPr/>
        </p:nvCxnSpPr>
        <p:spPr>
          <a:xfrm flipH="1">
            <a:off x="11043284" y="690953"/>
            <a:ext cx="2647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4101342" y="4894907"/>
                <a:ext cx="3720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42" y="4894907"/>
                <a:ext cx="372025" cy="33855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/>
              <p:cNvSpPr/>
              <p:nvPr/>
            </p:nvSpPr>
            <p:spPr>
              <a:xfrm>
                <a:off x="4319696" y="4868980"/>
                <a:ext cx="801373" cy="409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직사각형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696" y="4868980"/>
                <a:ext cx="801373" cy="409343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직사각형 145"/>
              <p:cNvSpPr/>
              <p:nvPr/>
            </p:nvSpPr>
            <p:spPr>
              <a:xfrm>
                <a:off x="2392499" y="2339790"/>
                <a:ext cx="1755224" cy="42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den>
                    </m:f>
                    <m:f>
                      <m:fPr>
                        <m:ctrlPr>
                          <a:rPr lang="en-US" altLang="ko-KR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den>
                    </m:f>
                    <m:sSup>
                      <m:sSupPr>
                        <m:ctrlPr>
                          <a:rPr lang="en-US" altLang="ko-KR" sz="1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46" name="직사각형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99" y="2339790"/>
                <a:ext cx="1755224" cy="42768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직사각형 149"/>
              <p:cNvSpPr/>
              <p:nvPr/>
            </p:nvSpPr>
            <p:spPr>
              <a:xfrm>
                <a:off x="2392499" y="3019761"/>
                <a:ext cx="1790490" cy="42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solidFill>
                          <a:srgbClr val="925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rgbClr val="925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rgbClr val="92512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rgbClr val="92512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ko-KR" altLang="en-US" sz="1200" i="1" dirty="0">
                            <a:solidFill>
                              <a:srgbClr val="925122"/>
                            </a:solidFill>
                          </a:rPr>
                          <m:t> </m:t>
                        </m:r>
                      </m:den>
                    </m:f>
                    <m:f>
                      <m:fPr>
                        <m:ctrlPr>
                          <a:rPr lang="en-US" altLang="ko-KR" sz="1200" i="1" smtClean="0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rgbClr val="925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rgbClr val="92512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rgbClr val="92512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ko-KR" altLang="en-US" sz="1200" i="1" dirty="0">
                            <a:solidFill>
                              <a:srgbClr val="925122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altLang="ko-KR" sz="1200" i="1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solidFill>
                          <a:srgbClr val="925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US" altLang="ko-KR" sz="1200" i="1">
                                <a:solidFill>
                                  <a:srgbClr val="925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rgbClr val="925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rgbClr val="92512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rgbClr val="92512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ko-KR" altLang="en-US" sz="1200" i="1" dirty="0">
                            <a:solidFill>
                              <a:srgbClr val="925122"/>
                            </a:solidFill>
                          </a:rPr>
                          <m:t> </m:t>
                        </m:r>
                      </m:den>
                    </m:f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92512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200" dirty="0">
                    <a:solidFill>
                      <a:srgbClr val="925122"/>
                    </a:solidFill>
                  </a:rPr>
                  <a:t> </a:t>
                </a:r>
                <a:endParaRPr lang="ko-KR" altLang="en-US" sz="1200" dirty="0">
                  <a:solidFill>
                    <a:srgbClr val="925122"/>
                  </a:solidFill>
                </a:endParaRPr>
              </a:p>
            </p:txBody>
          </p:sp>
        </mc:Choice>
        <mc:Fallback xmlns="">
          <p:sp>
            <p:nvSpPr>
              <p:cNvPr id="150" name="직사각형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99" y="3019761"/>
                <a:ext cx="1790490" cy="42768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직사각형 151"/>
              <p:cNvSpPr/>
              <p:nvPr/>
            </p:nvSpPr>
            <p:spPr>
              <a:xfrm>
                <a:off x="2392499" y="3697214"/>
                <a:ext cx="1760162" cy="42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den>
                    </m:f>
                    <m:f>
                      <m:fPr>
                        <m:ctrlPr>
                          <a:rPr lang="en-US" altLang="ko-KR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altLang="ko-KR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den>
                    </m:f>
                    <m:sSup>
                      <m:sSupPr>
                        <m:ctrlPr>
                          <a:rPr lang="en-US" altLang="ko-KR" sz="1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2" name="직사각형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99" y="3697214"/>
                <a:ext cx="1760162" cy="427681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/>
          <p:cNvCxnSpPr/>
          <p:nvPr/>
        </p:nvCxnSpPr>
        <p:spPr>
          <a:xfrm>
            <a:off x="2571714" y="2116455"/>
            <a:ext cx="36000" cy="72000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2571714" y="2792730"/>
            <a:ext cx="36000" cy="72000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2571714" y="3434080"/>
            <a:ext cx="36000" cy="72000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2571714" y="4107180"/>
            <a:ext cx="36000" cy="72000"/>
          </a:xfrm>
          <a:prstGeom prst="straightConnector1">
            <a:avLst/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10231717" y="4241800"/>
            <a:ext cx="0" cy="1930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8018780" y="4277293"/>
            <a:ext cx="673100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 119"/>
          <p:cNvCxnSpPr/>
          <p:nvPr/>
        </p:nvCxnSpPr>
        <p:spPr>
          <a:xfrm rot="10800000">
            <a:off x="4107196" y="4231279"/>
            <a:ext cx="150923" cy="753662"/>
          </a:xfrm>
          <a:prstGeom prst="curvedConnector3">
            <a:avLst>
              <a:gd name="adj1" fmla="val 100000"/>
            </a:avLst>
          </a:prstGeom>
          <a:ln>
            <a:solidFill>
              <a:srgbClr val="92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 120"/>
          <p:cNvCxnSpPr/>
          <p:nvPr/>
        </p:nvCxnSpPr>
        <p:spPr>
          <a:xfrm rot="10800000">
            <a:off x="4107196" y="3571221"/>
            <a:ext cx="150923" cy="1413720"/>
          </a:xfrm>
          <a:prstGeom prst="curvedConnector3">
            <a:avLst>
              <a:gd name="adj1" fmla="val 140391"/>
            </a:avLst>
          </a:prstGeom>
          <a:ln>
            <a:solidFill>
              <a:srgbClr val="92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 122"/>
          <p:cNvCxnSpPr/>
          <p:nvPr/>
        </p:nvCxnSpPr>
        <p:spPr>
          <a:xfrm rot="10800000">
            <a:off x="4107196" y="2915097"/>
            <a:ext cx="150923" cy="2069844"/>
          </a:xfrm>
          <a:prstGeom prst="curvedConnector3">
            <a:avLst>
              <a:gd name="adj1" fmla="val 160587"/>
            </a:avLst>
          </a:prstGeom>
          <a:ln>
            <a:solidFill>
              <a:srgbClr val="92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 124"/>
          <p:cNvCxnSpPr/>
          <p:nvPr/>
        </p:nvCxnSpPr>
        <p:spPr>
          <a:xfrm rot="10800000">
            <a:off x="4107196" y="2251103"/>
            <a:ext cx="150923" cy="2733838"/>
          </a:xfrm>
          <a:prstGeom prst="curvedConnector3">
            <a:avLst>
              <a:gd name="adj1" fmla="val 180783"/>
            </a:avLst>
          </a:prstGeom>
          <a:ln>
            <a:solidFill>
              <a:srgbClr val="92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202680" y="1518787"/>
            <a:ext cx="624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7239000" y="1518787"/>
            <a:ext cx="403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8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17751" y="232765"/>
            <a:ext cx="10699844" cy="4400578"/>
          </a:xfrm>
          <a:prstGeom prst="roundRect">
            <a:avLst>
              <a:gd name="adj" fmla="val 6197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직사각형 348"/>
              <p:cNvSpPr/>
              <p:nvPr/>
            </p:nvSpPr>
            <p:spPr>
              <a:xfrm>
                <a:off x="1052001" y="2498707"/>
                <a:ext cx="10448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9" name="직사각형 3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1" y="2498707"/>
                <a:ext cx="1044838" cy="338554"/>
              </a:xfrm>
              <a:prstGeom prst="rect">
                <a:avLst/>
              </a:prstGeom>
              <a:blipFill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1" name="직선 화살표 연결선 710"/>
          <p:cNvCxnSpPr/>
          <p:nvPr/>
        </p:nvCxnSpPr>
        <p:spPr>
          <a:xfrm flipV="1">
            <a:off x="6055819" y="1856885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rot="16200000">
            <a:off x="5910631" y="658684"/>
            <a:ext cx="315776" cy="1749276"/>
            <a:chOff x="6504124" y="306646"/>
            <a:chExt cx="315776" cy="1749276"/>
          </a:xfrm>
        </p:grpSpPr>
        <p:sp>
          <p:nvSpPr>
            <p:cNvPr id="369" name="직사각형 368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1" name="직사각형 370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3" name="직사각형 372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4" name="직사각형 373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 rot="16200000">
            <a:off x="5910631" y="-233980"/>
            <a:ext cx="315776" cy="1749276"/>
            <a:chOff x="6504124" y="306646"/>
            <a:chExt cx="315776" cy="1749276"/>
          </a:xfrm>
        </p:grpSpPr>
        <p:sp>
          <p:nvSpPr>
            <p:cNvPr id="133" name="직사각형 132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직사각형 139"/>
              <p:cNvSpPr/>
              <p:nvPr/>
            </p:nvSpPr>
            <p:spPr>
              <a:xfrm>
                <a:off x="1051200" y="1335329"/>
                <a:ext cx="10464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00" y="1335329"/>
                <a:ext cx="1046440" cy="33855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1052001" y="471381"/>
                <a:ext cx="10448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1" y="471381"/>
                <a:ext cx="1044838" cy="33855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직선 화살표 연결선 143"/>
          <p:cNvCxnSpPr/>
          <p:nvPr/>
        </p:nvCxnSpPr>
        <p:spPr>
          <a:xfrm flipV="1">
            <a:off x="6055819" y="936953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 rot="16200000">
            <a:off x="5910631" y="3264278"/>
            <a:ext cx="315776" cy="1749276"/>
            <a:chOff x="6504124" y="306646"/>
            <a:chExt cx="315776" cy="1749276"/>
          </a:xfrm>
        </p:grpSpPr>
        <p:sp>
          <p:nvSpPr>
            <p:cNvPr id="146" name="직사각형 145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직사각형 151"/>
              <p:cNvSpPr/>
              <p:nvPr/>
            </p:nvSpPr>
            <p:spPr>
              <a:xfrm>
                <a:off x="1054406" y="3940923"/>
                <a:ext cx="10400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2" name="직사각형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06" y="3940923"/>
                <a:ext cx="1040028" cy="33855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/>
          <p:cNvCxnSpPr/>
          <p:nvPr/>
        </p:nvCxnSpPr>
        <p:spPr>
          <a:xfrm flipV="1">
            <a:off x="6055819" y="3584506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 rot="16200000">
            <a:off x="2751174" y="658684"/>
            <a:ext cx="315776" cy="1749276"/>
            <a:chOff x="6504124" y="306646"/>
            <a:chExt cx="315776" cy="1749276"/>
          </a:xfrm>
        </p:grpSpPr>
        <p:sp>
          <p:nvSpPr>
            <p:cNvPr id="45" name="직사각형 44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16200000">
            <a:off x="2751174" y="-233980"/>
            <a:ext cx="315776" cy="1749276"/>
            <a:chOff x="6504124" y="306646"/>
            <a:chExt cx="315776" cy="1749276"/>
          </a:xfrm>
        </p:grpSpPr>
        <p:sp>
          <p:nvSpPr>
            <p:cNvPr id="57" name="직사각형 56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 flipV="1">
            <a:off x="2896362" y="936953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 rot="16200000">
            <a:off x="2751174" y="3264278"/>
            <a:ext cx="315776" cy="1749276"/>
            <a:chOff x="6504124" y="306646"/>
            <a:chExt cx="315776" cy="1749276"/>
          </a:xfrm>
        </p:grpSpPr>
        <p:sp>
          <p:nvSpPr>
            <p:cNvPr id="65" name="직사각형 64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1" name="직선 화살표 연결선 70"/>
          <p:cNvCxnSpPr/>
          <p:nvPr/>
        </p:nvCxnSpPr>
        <p:spPr>
          <a:xfrm flipV="1">
            <a:off x="2896362" y="3584506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4581164" y="1335329"/>
                <a:ext cx="6875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64" y="1335329"/>
                <a:ext cx="687561" cy="3385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4581164" y="471381"/>
                <a:ext cx="6875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64" y="471381"/>
                <a:ext cx="687561" cy="33855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581164" y="3940923"/>
                <a:ext cx="6875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64" y="3940923"/>
                <a:ext cx="687561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/>
          <p:cNvCxnSpPr/>
          <p:nvPr/>
        </p:nvCxnSpPr>
        <p:spPr>
          <a:xfrm flipV="1">
            <a:off x="2910010" y="1856885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9750385" y="1856885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 rot="16200000">
            <a:off x="9605197" y="658684"/>
            <a:ext cx="315776" cy="1749276"/>
            <a:chOff x="6504124" y="306646"/>
            <a:chExt cx="315776" cy="1749276"/>
          </a:xfrm>
        </p:grpSpPr>
        <p:sp>
          <p:nvSpPr>
            <p:cNvPr id="84" name="직사각형 83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 rot="16200000">
            <a:off x="9605197" y="-233980"/>
            <a:ext cx="315776" cy="1749276"/>
            <a:chOff x="6504124" y="306646"/>
            <a:chExt cx="315776" cy="1749276"/>
          </a:xfrm>
        </p:grpSpPr>
        <p:sp>
          <p:nvSpPr>
            <p:cNvPr id="96" name="직사각형 95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2" name="직선 화살표 연결선 101"/>
          <p:cNvCxnSpPr/>
          <p:nvPr/>
        </p:nvCxnSpPr>
        <p:spPr>
          <a:xfrm flipV="1">
            <a:off x="9750385" y="936953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 rot="16200000">
            <a:off x="9605197" y="3264278"/>
            <a:ext cx="315776" cy="1749276"/>
            <a:chOff x="6504124" y="306646"/>
            <a:chExt cx="315776" cy="1749276"/>
          </a:xfrm>
        </p:grpSpPr>
        <p:sp>
          <p:nvSpPr>
            <p:cNvPr id="104" name="직사각형 103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10" name="직선 화살표 연결선 109"/>
          <p:cNvCxnSpPr/>
          <p:nvPr/>
        </p:nvCxnSpPr>
        <p:spPr>
          <a:xfrm flipV="1">
            <a:off x="9750385" y="3584506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7802864" y="1335329"/>
                <a:ext cx="10464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64" y="1335329"/>
                <a:ext cx="1046440" cy="3385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/>
              <p:cNvSpPr/>
              <p:nvPr/>
            </p:nvSpPr>
            <p:spPr>
              <a:xfrm>
                <a:off x="7803665" y="471381"/>
                <a:ext cx="10448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4" name="직사각형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65" y="471381"/>
                <a:ext cx="1044838" cy="33855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/>
              <p:cNvSpPr/>
              <p:nvPr/>
            </p:nvSpPr>
            <p:spPr>
              <a:xfrm>
                <a:off x="7806070" y="3940923"/>
                <a:ext cx="10400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직사각형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70" y="3940923"/>
                <a:ext cx="1040028" cy="338554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8537405" y="4679471"/>
            <a:ext cx="2780190" cy="261610"/>
            <a:chOff x="9272110" y="6628140"/>
            <a:chExt cx="2780190" cy="261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직사각형 119"/>
                <p:cNvSpPr/>
                <p:nvPr/>
              </p:nvSpPr>
              <p:spPr>
                <a:xfrm>
                  <a:off x="9272110" y="6628140"/>
                  <a:ext cx="1282531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𝐻𝑖𝑑𝑑𝑒𝑛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1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직사각형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110" y="6628140"/>
                  <a:ext cx="1282531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직사각형 120"/>
                <p:cNvSpPr/>
                <p:nvPr/>
              </p:nvSpPr>
              <p:spPr>
                <a:xfrm>
                  <a:off x="10524126" y="6628140"/>
                  <a:ext cx="1528174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𝑉𝑜𝑐𝑎𝑏𝑢𝑙𝑎𝑟𝑦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sz="11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1" name="직사각형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4126" y="6628140"/>
                  <a:ext cx="15281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7" name="모서리가 둥근 직사각형 156"/>
          <p:cNvSpPr/>
          <p:nvPr/>
        </p:nvSpPr>
        <p:spPr>
          <a:xfrm>
            <a:off x="2046224" y="2345986"/>
            <a:ext cx="1724128" cy="1118880"/>
          </a:xfrm>
          <a:prstGeom prst="roundRect">
            <a:avLst>
              <a:gd name="adj" fmla="val 144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ambria Math" panose="02040503050406030204" pitchFamily="18" charset="0"/>
              </a:rPr>
              <a:t>LSTM Cell</a:t>
            </a:r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8" name="직선 화살표 연결선 157"/>
          <p:cNvCxnSpPr/>
          <p:nvPr/>
        </p:nvCxnSpPr>
        <p:spPr>
          <a:xfrm flipV="1">
            <a:off x="761598" y="266798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직사각형 158"/>
              <p:cNvSpPr/>
              <p:nvPr/>
            </p:nvSpPr>
            <p:spPr>
              <a:xfrm>
                <a:off x="4532719" y="2498707"/>
                <a:ext cx="6859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9" name="직사각형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19" y="2498707"/>
                <a:ext cx="685957" cy="338554"/>
              </a:xfrm>
              <a:prstGeom prst="rect">
                <a:avLst/>
              </a:prstGeom>
              <a:blipFill>
                <a:blip r:embed="rId1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모서리가 둥근 직사각형 159"/>
          <p:cNvSpPr/>
          <p:nvPr/>
        </p:nvSpPr>
        <p:spPr>
          <a:xfrm>
            <a:off x="5231485" y="2345986"/>
            <a:ext cx="1724128" cy="1118880"/>
          </a:xfrm>
          <a:prstGeom prst="roundRect">
            <a:avLst>
              <a:gd name="adj" fmla="val 144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ambria Math" panose="02040503050406030204" pitchFamily="18" charset="0"/>
              </a:rPr>
              <a:t>LSTM Cell</a:t>
            </a:r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직사각형 160"/>
              <p:cNvSpPr/>
              <p:nvPr/>
            </p:nvSpPr>
            <p:spPr>
              <a:xfrm>
                <a:off x="7803665" y="2498707"/>
                <a:ext cx="10448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1" name="직사각형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65" y="2498707"/>
                <a:ext cx="1044838" cy="338554"/>
              </a:xfrm>
              <a:prstGeom prst="rect">
                <a:avLst/>
              </a:prstGeom>
              <a:blipFill>
                <a:blip r:embed="rId1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/>
          <p:cNvSpPr/>
          <p:nvPr/>
        </p:nvSpPr>
        <p:spPr>
          <a:xfrm>
            <a:off x="8901021" y="2345986"/>
            <a:ext cx="1724128" cy="1118880"/>
          </a:xfrm>
          <a:prstGeom prst="roundRect">
            <a:avLst>
              <a:gd name="adj" fmla="val 144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ambria Math" panose="02040503050406030204" pitchFamily="18" charset="0"/>
              </a:rPr>
              <a:t>LSTM Cell</a:t>
            </a:r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3" name="직선 화살표 연결선 162"/>
          <p:cNvCxnSpPr/>
          <p:nvPr/>
        </p:nvCxnSpPr>
        <p:spPr>
          <a:xfrm flipV="1">
            <a:off x="4061915" y="266798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7319844" y="266798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직사각형 174"/>
              <p:cNvSpPr/>
              <p:nvPr/>
            </p:nvSpPr>
            <p:spPr>
              <a:xfrm>
                <a:off x="1052001" y="2907323"/>
                <a:ext cx="10448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직사각형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1" y="2907323"/>
                <a:ext cx="1044838" cy="338554"/>
              </a:xfrm>
              <a:prstGeom prst="rect">
                <a:avLst/>
              </a:prstGeom>
              <a:blipFill>
                <a:blip r:embed="rId1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직사각형 175"/>
              <p:cNvSpPr/>
              <p:nvPr/>
            </p:nvSpPr>
            <p:spPr>
              <a:xfrm>
                <a:off x="4532719" y="2907323"/>
                <a:ext cx="6859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6" name="직사각형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19" y="2907323"/>
                <a:ext cx="685957" cy="338554"/>
              </a:xfrm>
              <a:prstGeom prst="rect">
                <a:avLst/>
              </a:prstGeom>
              <a:blipFill>
                <a:blip r:embed="rId17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직사각형 176"/>
              <p:cNvSpPr/>
              <p:nvPr/>
            </p:nvSpPr>
            <p:spPr>
              <a:xfrm>
                <a:off x="7803665" y="2907323"/>
                <a:ext cx="10448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7" name="직사각형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65" y="2907323"/>
                <a:ext cx="1044838" cy="338554"/>
              </a:xfrm>
              <a:prstGeom prst="rect">
                <a:avLst/>
              </a:prstGeom>
              <a:blipFill>
                <a:blip r:embed="rId18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직선 화살표 연결선 177"/>
          <p:cNvCxnSpPr/>
          <p:nvPr/>
        </p:nvCxnSpPr>
        <p:spPr>
          <a:xfrm flipV="1">
            <a:off x="761598" y="3103988"/>
            <a:ext cx="24622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flipV="1">
            <a:off x="4061915" y="3103988"/>
            <a:ext cx="24622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 flipV="1">
            <a:off x="7319844" y="3103988"/>
            <a:ext cx="24622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03200" y="4872677"/>
            <a:ext cx="11194392" cy="1819277"/>
            <a:chOff x="203200" y="4713927"/>
            <a:chExt cx="11194392" cy="1819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직사각형 116"/>
                <p:cNvSpPr/>
                <p:nvPr/>
              </p:nvSpPr>
              <p:spPr>
                <a:xfrm>
                  <a:off x="9034957" y="5976003"/>
                  <a:ext cx="2270878" cy="3579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h𝑦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직사각형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957" y="5976003"/>
                  <a:ext cx="2270878" cy="357983"/>
                </a:xfrm>
                <a:prstGeom prst="rect">
                  <a:avLst/>
                </a:prstGeom>
                <a:blipFill>
                  <a:blip r:embed="rId19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직사각형 117"/>
                <p:cNvSpPr/>
                <p:nvPr/>
              </p:nvSpPr>
              <p:spPr>
                <a:xfrm>
                  <a:off x="9046244" y="5307919"/>
                  <a:ext cx="235134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직사각형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244" y="5307919"/>
                  <a:ext cx="2351348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직사각형 126"/>
                <p:cNvSpPr/>
                <p:nvPr/>
              </p:nvSpPr>
              <p:spPr>
                <a:xfrm>
                  <a:off x="9115070" y="6271594"/>
                  <a:ext cx="583301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직사각형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070" y="6271594"/>
                  <a:ext cx="583301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직사각형 127"/>
                <p:cNvSpPr/>
                <p:nvPr/>
              </p:nvSpPr>
              <p:spPr>
                <a:xfrm>
                  <a:off x="10809472" y="6271594"/>
                  <a:ext cx="583301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직사각형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9472" y="6271594"/>
                  <a:ext cx="583301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직사각형 128"/>
                <p:cNvSpPr/>
                <p:nvPr/>
              </p:nvSpPr>
              <p:spPr>
                <a:xfrm>
                  <a:off x="10227789" y="6271594"/>
                  <a:ext cx="583301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직사각형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7789" y="6271594"/>
                  <a:ext cx="583301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직사각형 129"/>
                <p:cNvSpPr/>
                <p:nvPr/>
              </p:nvSpPr>
              <p:spPr>
                <a:xfrm>
                  <a:off x="9749889" y="6271594"/>
                  <a:ext cx="59740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직사각형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9889" y="6271594"/>
                  <a:ext cx="59740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직사각형 130"/>
                <p:cNvSpPr/>
                <p:nvPr/>
              </p:nvSpPr>
              <p:spPr>
                <a:xfrm>
                  <a:off x="9115070" y="5607886"/>
                  <a:ext cx="583301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직사각형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070" y="5607886"/>
                  <a:ext cx="583301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직사각형 138"/>
                <p:cNvSpPr/>
                <p:nvPr/>
              </p:nvSpPr>
              <p:spPr>
                <a:xfrm>
                  <a:off x="10679818" y="5607886"/>
                  <a:ext cx="583301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직사각형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9818" y="5607886"/>
                  <a:ext cx="583301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직사각형 165"/>
                <p:cNvSpPr/>
                <p:nvPr/>
              </p:nvSpPr>
              <p:spPr>
                <a:xfrm>
                  <a:off x="365230" y="5615646"/>
                  <a:ext cx="1882626" cy="5700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h𝑠</m:t>
                                  </m:r>
                                  <m:r>
                                    <a:rPr lang="en-US" altLang="ko-KR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600" i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직사각형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30" y="5615646"/>
                  <a:ext cx="1882626" cy="57002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직사각형 170"/>
                <p:cNvSpPr/>
                <p:nvPr/>
              </p:nvSpPr>
              <p:spPr>
                <a:xfrm>
                  <a:off x="203200" y="6217958"/>
                  <a:ext cx="975086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직사각형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00" y="6217958"/>
                  <a:ext cx="975086" cy="261610"/>
                </a:xfrm>
                <a:prstGeom prst="rect">
                  <a:avLst/>
                </a:prstGeom>
                <a:blipFill>
                  <a:blip r:embed="rId26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직사각형 172"/>
                <p:cNvSpPr/>
                <p:nvPr/>
              </p:nvSpPr>
              <p:spPr>
                <a:xfrm>
                  <a:off x="1048901" y="5026590"/>
                  <a:ext cx="117673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𝑐𝑜𝑛𝑐𝑎𝑡𝑒𝑛𝑎𝑡𝑒</m:t>
                        </m:r>
                        <m: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𝑣𝑒𝑐𝑡𝑜𝑟𝑠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직사각형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901" y="5026590"/>
                  <a:ext cx="1176730" cy="261610"/>
                </a:xfrm>
                <a:prstGeom prst="rect">
                  <a:avLst/>
                </a:prstGeom>
                <a:blipFill>
                  <a:blip r:embed="rId27"/>
                  <a:stretch>
                    <a:fillRect l="-9845" r="-62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오른쪽 화살표 2"/>
            <p:cNvSpPr/>
            <p:nvPr/>
          </p:nvSpPr>
          <p:spPr>
            <a:xfrm>
              <a:off x="2341696" y="5800557"/>
              <a:ext cx="206940" cy="196954"/>
            </a:xfrm>
            <a:prstGeom prst="rightArrow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0" rtlCol="0" anchor="ctr"/>
            <a:lstStyle/>
            <a:p>
              <a:pPr algn="ctr"/>
              <a:endParaRPr lang="ko-KR" altLang="en-US" sz="1200" b="1" i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85" name="오른쪽 화살표 184"/>
            <p:cNvSpPr/>
            <p:nvPr/>
          </p:nvSpPr>
          <p:spPr>
            <a:xfrm>
              <a:off x="4970645" y="5801640"/>
              <a:ext cx="206940" cy="196954"/>
            </a:xfrm>
            <a:prstGeom prst="rightArrow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0" rtlCol="0" anchor="ctr"/>
            <a:lstStyle/>
            <a:p>
              <a:pPr algn="ctr"/>
              <a:endParaRPr lang="ko-KR" altLang="en-US" sz="1200" b="1" i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89" name="구부러진 연결선 188"/>
            <p:cNvCxnSpPr>
              <a:stCxn id="173" idx="2"/>
            </p:cNvCxnSpPr>
            <p:nvPr/>
          </p:nvCxnSpPr>
          <p:spPr>
            <a:xfrm rot="5400000">
              <a:off x="1425770" y="5404152"/>
              <a:ext cx="327448" cy="95544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직사각형 190"/>
            <p:cNvSpPr/>
            <p:nvPr/>
          </p:nvSpPr>
          <p:spPr>
            <a:xfrm>
              <a:off x="3366957" y="6332600"/>
              <a:ext cx="372396" cy="139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80000" rtlCol="0" anchor="ctr"/>
            <a:lstStyle/>
            <a:p>
              <a:pPr algn="ctr"/>
              <a:endParaRPr lang="ko-KR" altLang="en-US" sz="1200" b="1" i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직사각형 180"/>
                <p:cNvSpPr/>
                <p:nvPr/>
              </p:nvSpPr>
              <p:spPr>
                <a:xfrm>
                  <a:off x="2601779" y="4713927"/>
                  <a:ext cx="2228652" cy="3583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직사각형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779" y="4713927"/>
                  <a:ext cx="2228652" cy="358303"/>
                </a:xfrm>
                <a:prstGeom prst="rect">
                  <a:avLst/>
                </a:prstGeom>
                <a:blipFill>
                  <a:blip r:embed="rId28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직사각형 181"/>
                <p:cNvSpPr/>
                <p:nvPr/>
              </p:nvSpPr>
              <p:spPr>
                <a:xfrm>
                  <a:off x="2593342" y="5077962"/>
                  <a:ext cx="222865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직사각형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342" y="5077962"/>
                  <a:ext cx="2228652" cy="338554"/>
                </a:xfrm>
                <a:prstGeom prst="rect">
                  <a:avLst/>
                </a:prstGeom>
                <a:blipFill>
                  <a:blip r:embed="rId2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직사각형 182"/>
                <p:cNvSpPr/>
                <p:nvPr/>
              </p:nvSpPr>
              <p:spPr>
                <a:xfrm>
                  <a:off x="2732542" y="5441997"/>
                  <a:ext cx="2228652" cy="3585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𝑡𝑎𝑛h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직사각형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2542" y="5441997"/>
                  <a:ext cx="2228652" cy="358560"/>
                </a:xfrm>
                <a:prstGeom prst="rect">
                  <a:avLst/>
                </a:prstGeom>
                <a:blipFill>
                  <a:blip r:embed="rId30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직사각형 183"/>
                <p:cNvSpPr/>
                <p:nvPr/>
              </p:nvSpPr>
              <p:spPr>
                <a:xfrm>
                  <a:off x="2581230" y="5806031"/>
                  <a:ext cx="222865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직사각형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230" y="5806031"/>
                  <a:ext cx="2228652" cy="338554"/>
                </a:xfrm>
                <a:prstGeom prst="rect">
                  <a:avLst/>
                </a:prstGeom>
                <a:blipFill>
                  <a:blip r:embed="rId3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직사각형 185"/>
                <p:cNvSpPr/>
                <p:nvPr/>
              </p:nvSpPr>
              <p:spPr>
                <a:xfrm>
                  <a:off x="2406974" y="6271594"/>
                  <a:ext cx="117673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직사각형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74" y="6271594"/>
                  <a:ext cx="1176730" cy="26161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직사각형 186"/>
                <p:cNvSpPr/>
                <p:nvPr/>
              </p:nvSpPr>
              <p:spPr>
                <a:xfrm>
                  <a:off x="3168974" y="6271594"/>
                  <a:ext cx="117673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직사각형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974" y="6271594"/>
                  <a:ext cx="1176730" cy="261610"/>
                </a:xfrm>
                <a:prstGeom prst="rect">
                  <a:avLst/>
                </a:prstGeom>
                <a:blipFill>
                  <a:blip r:embed="rId3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직사각형 187"/>
                <p:cNvSpPr/>
                <p:nvPr/>
              </p:nvSpPr>
              <p:spPr>
                <a:xfrm>
                  <a:off x="3772224" y="6271594"/>
                  <a:ext cx="117673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직사각형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224" y="6271594"/>
                  <a:ext cx="1176730" cy="26161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구부러진 연결선 189"/>
            <p:cNvCxnSpPr>
              <a:endCxn id="10" idx="2"/>
            </p:cNvCxnSpPr>
            <p:nvPr/>
          </p:nvCxnSpPr>
          <p:spPr>
            <a:xfrm rot="5400000" flipH="1" flipV="1">
              <a:off x="2883932" y="6232017"/>
              <a:ext cx="183626" cy="7891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793493" y="6004550"/>
              <a:ext cx="372396" cy="139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80000" rtlCol="0" anchor="ctr"/>
            <a:lstStyle/>
            <a:p>
              <a:pPr algn="ctr"/>
              <a:endParaRPr lang="ko-KR" altLang="en-US" sz="1200" b="1" i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93" name="구부러진 연결선 192"/>
            <p:cNvCxnSpPr>
              <a:stCxn id="195" idx="0"/>
              <a:endCxn id="194" idx="2"/>
            </p:cNvCxnSpPr>
            <p:nvPr/>
          </p:nvCxnSpPr>
          <p:spPr>
            <a:xfrm rot="5400000" flipH="1" flipV="1">
              <a:off x="3619965" y="6236275"/>
              <a:ext cx="188451" cy="4201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직사각형 193"/>
            <p:cNvSpPr/>
            <p:nvPr/>
          </p:nvSpPr>
          <p:spPr>
            <a:xfrm>
              <a:off x="3530093" y="6004550"/>
              <a:ext cx="372396" cy="139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80000" rtlCol="0" anchor="ctr"/>
            <a:lstStyle/>
            <a:p>
              <a:pPr algn="ctr"/>
              <a:endParaRPr lang="ko-KR" altLang="en-US" sz="1200" b="1" i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525892" y="6332600"/>
              <a:ext cx="372396" cy="139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80000" rtlCol="0" anchor="ctr"/>
            <a:lstStyle/>
            <a:p>
              <a:pPr algn="ctr"/>
              <a:endParaRPr lang="ko-KR" altLang="en-US" sz="1200" b="1" i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96" name="구부러진 연결선 195"/>
            <p:cNvCxnSpPr>
              <a:stCxn id="198" idx="0"/>
              <a:endCxn id="197" idx="2"/>
            </p:cNvCxnSpPr>
            <p:nvPr/>
          </p:nvCxnSpPr>
          <p:spPr>
            <a:xfrm rot="5400000" flipH="1" flipV="1">
              <a:off x="4204165" y="6236275"/>
              <a:ext cx="188451" cy="4201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직사각형 196"/>
            <p:cNvSpPr/>
            <p:nvPr/>
          </p:nvSpPr>
          <p:spPr>
            <a:xfrm>
              <a:off x="4114293" y="6004550"/>
              <a:ext cx="372396" cy="139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80000" rtlCol="0" anchor="ctr"/>
            <a:lstStyle/>
            <a:p>
              <a:pPr algn="ctr"/>
              <a:endParaRPr lang="ko-KR" altLang="en-US" sz="1200" b="1" i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110092" y="6332600"/>
              <a:ext cx="372396" cy="139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80000" rtlCol="0" anchor="ctr"/>
            <a:lstStyle/>
            <a:p>
              <a:pPr algn="ctr"/>
              <a:endParaRPr lang="ko-KR" altLang="en-US" sz="1200" b="1" i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9" name="오른쪽 화살표 198"/>
            <p:cNvSpPr/>
            <p:nvPr/>
          </p:nvSpPr>
          <p:spPr>
            <a:xfrm>
              <a:off x="8736195" y="5801640"/>
              <a:ext cx="206940" cy="196954"/>
            </a:xfrm>
            <a:prstGeom prst="rightArrow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0" rtlCol="0" anchor="ctr"/>
            <a:lstStyle/>
            <a:p>
              <a:pPr algn="ctr"/>
              <a:endParaRPr lang="ko-KR" altLang="en-US" sz="1200" b="1" i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직사각형 173"/>
                <p:cNvSpPr/>
                <p:nvPr/>
              </p:nvSpPr>
              <p:spPr>
                <a:xfrm>
                  <a:off x="5158125" y="5307919"/>
                  <a:ext cx="364932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]⊙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]⊙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sz="1600" i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직사각형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125" y="5307919"/>
                  <a:ext cx="3649326" cy="338554"/>
                </a:xfrm>
                <a:prstGeom prst="rect">
                  <a:avLst/>
                </a:prstGeom>
                <a:blipFill>
                  <a:blip r:embed="rId34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직사각형 199"/>
                <p:cNvSpPr/>
                <p:nvPr/>
              </p:nvSpPr>
              <p:spPr>
                <a:xfrm>
                  <a:off x="5260428" y="5607886"/>
                  <a:ext cx="54982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직사각형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428" y="5607886"/>
                  <a:ext cx="549822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직사각형 201"/>
                <p:cNvSpPr/>
                <p:nvPr/>
              </p:nvSpPr>
              <p:spPr>
                <a:xfrm>
                  <a:off x="5882728" y="5607886"/>
                  <a:ext cx="54982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직사각형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728" y="5607886"/>
                  <a:ext cx="549822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직사각형 202"/>
                <p:cNvSpPr/>
                <p:nvPr/>
              </p:nvSpPr>
              <p:spPr>
                <a:xfrm>
                  <a:off x="6714578" y="5607886"/>
                  <a:ext cx="54982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직사각형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578" y="5607886"/>
                  <a:ext cx="549822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직사각형 203"/>
                <p:cNvSpPr/>
                <p:nvPr/>
              </p:nvSpPr>
              <p:spPr>
                <a:xfrm>
                  <a:off x="7508328" y="5607886"/>
                  <a:ext cx="54982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직사각형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8328" y="5607886"/>
                  <a:ext cx="549822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직사각형 204"/>
                <p:cNvSpPr/>
                <p:nvPr/>
              </p:nvSpPr>
              <p:spPr>
                <a:xfrm>
                  <a:off x="8156028" y="5607886"/>
                  <a:ext cx="54982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직사각형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28" y="5607886"/>
                  <a:ext cx="549822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직사각형 205"/>
                <p:cNvSpPr/>
                <p:nvPr/>
              </p:nvSpPr>
              <p:spPr>
                <a:xfrm>
                  <a:off x="4639871" y="5979676"/>
                  <a:ext cx="364932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6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m:rPr>
                            <m:sty m:val="p"/>
                          </m:rPr>
                          <a:rPr lang="en-US" altLang="ko-KR" sz="16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직사각형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871" y="5979676"/>
                  <a:ext cx="3649326" cy="338554"/>
                </a:xfrm>
                <a:prstGeom prst="rect">
                  <a:avLst/>
                </a:prstGeom>
                <a:blipFill>
                  <a:blip r:embed="rId37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직사각형 206"/>
                <p:cNvSpPr/>
                <p:nvPr/>
              </p:nvSpPr>
              <p:spPr>
                <a:xfrm>
                  <a:off x="5260428" y="6271594"/>
                  <a:ext cx="54982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직사각형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428" y="6271594"/>
                  <a:ext cx="549822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직사각형 207"/>
                <p:cNvSpPr/>
                <p:nvPr/>
              </p:nvSpPr>
              <p:spPr>
                <a:xfrm>
                  <a:off x="5882728" y="6271594"/>
                  <a:ext cx="54982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직사각형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728" y="6271594"/>
                  <a:ext cx="549822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직사각형 208"/>
                <p:cNvSpPr/>
                <p:nvPr/>
              </p:nvSpPr>
              <p:spPr>
                <a:xfrm>
                  <a:off x="6966510" y="6271594"/>
                  <a:ext cx="54982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직사각형 2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510" y="6271594"/>
                  <a:ext cx="549822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51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구부러진 연결선 258"/>
          <p:cNvCxnSpPr/>
          <p:nvPr/>
        </p:nvCxnSpPr>
        <p:spPr>
          <a:xfrm rot="5400000" flipH="1" flipV="1">
            <a:off x="6219579" y="2064027"/>
            <a:ext cx="1032225" cy="563909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57451" y="320039"/>
            <a:ext cx="10699844" cy="4092127"/>
          </a:xfrm>
          <a:prstGeom prst="roundRect">
            <a:avLst>
              <a:gd name="adj" fmla="val 6197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156" idx="3"/>
            <a:endCxn id="157" idx="1"/>
          </p:cNvCxnSpPr>
          <p:nvPr/>
        </p:nvCxnSpPr>
        <p:spPr>
          <a:xfrm>
            <a:off x="3584932" y="2495890"/>
            <a:ext cx="2346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57" idx="3"/>
            <a:endCxn id="158" idx="1"/>
          </p:cNvCxnSpPr>
          <p:nvPr/>
        </p:nvCxnSpPr>
        <p:spPr>
          <a:xfrm>
            <a:off x="7006176" y="2495890"/>
            <a:ext cx="2346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/>
              <p:cNvSpPr/>
              <p:nvPr/>
            </p:nvSpPr>
            <p:spPr>
              <a:xfrm>
                <a:off x="4733799" y="5946332"/>
                <a:ext cx="4312847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⃗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</m:sub>
                          </m:sSub>
                        </m:e>
                      </m:acc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acc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𝑏h</m:t>
                          </m:r>
                        </m:e>
                      </m:acc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직사각형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99" y="5946332"/>
                <a:ext cx="4312847" cy="374974"/>
              </a:xfrm>
              <a:prstGeom prst="rect">
                <a:avLst/>
              </a:prstGeom>
              <a:blipFill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/>
              <p:cNvSpPr/>
              <p:nvPr/>
            </p:nvSpPr>
            <p:spPr>
              <a:xfrm>
                <a:off x="4733799" y="4558637"/>
                <a:ext cx="2270878" cy="357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직사각형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99" y="4558637"/>
                <a:ext cx="2270878" cy="357983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/>
              <p:cNvSpPr/>
              <p:nvPr/>
            </p:nvSpPr>
            <p:spPr>
              <a:xfrm>
                <a:off x="4762375" y="6284886"/>
                <a:ext cx="583300" cy="408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직사각형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75" y="6284886"/>
                <a:ext cx="583300" cy="408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직사각형 119"/>
              <p:cNvSpPr/>
              <p:nvPr/>
            </p:nvSpPr>
            <p:spPr>
              <a:xfrm>
                <a:off x="9781253" y="6133819"/>
                <a:ext cx="12825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직사각형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253" y="6133819"/>
                <a:ext cx="128253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/>
              <p:cNvSpPr/>
              <p:nvPr/>
            </p:nvSpPr>
            <p:spPr>
              <a:xfrm>
                <a:off x="9515134" y="6483846"/>
                <a:ext cx="15281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𝑉𝑜𝑐𝑎𝑏𝑢𝑙𝑎𝑟𝑦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직사각형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34" y="6483846"/>
                <a:ext cx="1528174" cy="26161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/>
              <p:cNvSpPr/>
              <p:nvPr/>
            </p:nvSpPr>
            <p:spPr>
              <a:xfrm>
                <a:off x="6072483" y="6359316"/>
                <a:ext cx="45935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직사각형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83" y="6359316"/>
                <a:ext cx="45935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/>
              <p:cNvSpPr/>
              <p:nvPr/>
            </p:nvSpPr>
            <p:spPr>
              <a:xfrm>
                <a:off x="6405945" y="6358081"/>
                <a:ext cx="56925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직사각형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45" y="6358081"/>
                <a:ext cx="56925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직사각형 123"/>
              <p:cNvSpPr/>
              <p:nvPr/>
            </p:nvSpPr>
            <p:spPr>
              <a:xfrm>
                <a:off x="7029905" y="6284886"/>
                <a:ext cx="611449" cy="408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직사각형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5" y="6284886"/>
                <a:ext cx="611449" cy="4081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/>
              <p:cNvSpPr/>
              <p:nvPr/>
            </p:nvSpPr>
            <p:spPr>
              <a:xfrm>
                <a:off x="7696056" y="6284886"/>
                <a:ext cx="583300" cy="408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직사각형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056" y="6284886"/>
                <a:ext cx="583300" cy="4081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/>
              <p:cNvSpPr/>
              <p:nvPr/>
            </p:nvSpPr>
            <p:spPr>
              <a:xfrm>
                <a:off x="8420729" y="6284886"/>
                <a:ext cx="583300" cy="408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29" y="6284886"/>
                <a:ext cx="583300" cy="408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직사각형 126"/>
              <p:cNvSpPr/>
              <p:nvPr/>
            </p:nvSpPr>
            <p:spPr>
              <a:xfrm>
                <a:off x="4789690" y="4847799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직사각형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690" y="4847799"/>
                <a:ext cx="583301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/>
              <p:cNvSpPr/>
              <p:nvPr/>
            </p:nvSpPr>
            <p:spPr>
              <a:xfrm>
                <a:off x="6484092" y="4847799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직사각형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092" y="4847799"/>
                <a:ext cx="583301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/>
              <p:cNvSpPr/>
              <p:nvPr/>
            </p:nvSpPr>
            <p:spPr>
              <a:xfrm>
                <a:off x="5902409" y="4847799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직사각형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409" y="4847799"/>
                <a:ext cx="583301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직사각형 129"/>
              <p:cNvSpPr/>
              <p:nvPr/>
            </p:nvSpPr>
            <p:spPr>
              <a:xfrm>
                <a:off x="5421015" y="4847799"/>
                <a:ext cx="6043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직사각형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5" y="4847799"/>
                <a:ext cx="604396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화살표 연결선 141"/>
          <p:cNvCxnSpPr>
            <a:stCxn id="158" idx="3"/>
          </p:cNvCxnSpPr>
          <p:nvPr/>
        </p:nvCxnSpPr>
        <p:spPr>
          <a:xfrm>
            <a:off x="10427420" y="2495890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1356779" y="2499064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2019069" y="38066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69" y="3806681"/>
                <a:ext cx="2057056" cy="345496"/>
              </a:xfrm>
              <a:prstGeom prst="roundRect">
                <a:avLst/>
              </a:prstGeom>
              <a:blipFill>
                <a:blip r:embed="rId14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모서리가 둥근 직사각형 153"/>
              <p:cNvSpPr/>
              <p:nvPr/>
            </p:nvSpPr>
            <p:spPr>
              <a:xfrm>
                <a:off x="5440312" y="38066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" name="모서리가 둥근 직사각형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12" y="3806681"/>
                <a:ext cx="2057056" cy="345496"/>
              </a:xfrm>
              <a:prstGeom prst="roundRect">
                <a:avLst/>
              </a:prstGeom>
              <a:blipFill>
                <a:blip r:embed="rId15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모서리가 둥근 직사각형 154"/>
              <p:cNvSpPr/>
              <p:nvPr/>
            </p:nvSpPr>
            <p:spPr>
              <a:xfrm>
                <a:off x="8861557" y="38066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모서리가 둥근 직사각형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57" y="3806681"/>
                <a:ext cx="2057056" cy="345496"/>
              </a:xfrm>
              <a:prstGeom prst="roundRect">
                <a:avLst/>
              </a:prstGeom>
              <a:blipFill>
                <a:blip r:embed="rId16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모서리가 둥근 직사각형 155"/>
              <p:cNvSpPr/>
              <p:nvPr/>
            </p:nvSpPr>
            <p:spPr>
              <a:xfrm>
                <a:off x="2510262" y="2323142"/>
                <a:ext cx="1074670" cy="345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6" name="모서리가 둥근 직사각형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262" y="2323142"/>
                <a:ext cx="1074670" cy="345496"/>
              </a:xfrm>
              <a:prstGeom prst="roundRect">
                <a:avLst/>
              </a:prstGeom>
              <a:blipFill>
                <a:blip r:embed="rId17"/>
                <a:stretch>
                  <a:fillRect b="-6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모서리가 둥근 직사각형 156"/>
              <p:cNvSpPr/>
              <p:nvPr/>
            </p:nvSpPr>
            <p:spPr>
              <a:xfrm>
                <a:off x="5931506" y="2323142"/>
                <a:ext cx="1074670" cy="345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7" name="모서리가 둥근 직사각형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06" y="2323142"/>
                <a:ext cx="1074670" cy="345496"/>
              </a:xfrm>
              <a:prstGeom prst="roundRect">
                <a:avLst/>
              </a:prstGeom>
              <a:blipFill>
                <a:blip r:embed="rId18"/>
                <a:stretch>
                  <a:fillRect b="-6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모서리가 둥근 직사각형 157"/>
              <p:cNvSpPr/>
              <p:nvPr/>
            </p:nvSpPr>
            <p:spPr>
              <a:xfrm>
                <a:off x="9352750" y="2323142"/>
                <a:ext cx="1074670" cy="345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8" name="모서리가 둥근 직사각형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50" y="2323142"/>
                <a:ext cx="1074670" cy="345496"/>
              </a:xfrm>
              <a:prstGeom prst="roundRect">
                <a:avLst/>
              </a:prstGeom>
              <a:blipFill>
                <a:blip r:embed="rId19"/>
                <a:stretch>
                  <a:fillRect b="-6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모서리가 둥근 직사각형 158"/>
              <p:cNvSpPr/>
              <p:nvPr/>
            </p:nvSpPr>
            <p:spPr>
              <a:xfrm>
                <a:off x="2510262" y="2862093"/>
                <a:ext cx="1074670" cy="34549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sz="1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9" name="모서리가 둥근 직사각형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262" y="2862093"/>
                <a:ext cx="1074670" cy="345496"/>
              </a:xfrm>
              <a:prstGeom prst="roundRect">
                <a:avLst/>
              </a:prstGeom>
              <a:blipFill>
                <a:blip r:embed="rId20"/>
                <a:stretch>
                  <a:fillRect b="-8475"/>
                </a:stretch>
              </a:blip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모서리가 둥근 직사각형 159"/>
              <p:cNvSpPr/>
              <p:nvPr/>
            </p:nvSpPr>
            <p:spPr>
              <a:xfrm>
                <a:off x="5931505" y="2862093"/>
                <a:ext cx="1074670" cy="34549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0" name="모서리가 둥근 직사각형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05" y="2862093"/>
                <a:ext cx="1074670" cy="345496"/>
              </a:xfrm>
              <a:prstGeom prst="roundRect">
                <a:avLst/>
              </a:prstGeom>
              <a:blipFill>
                <a:blip r:embed="rId21"/>
                <a:stretch>
                  <a:fillRect b="-6780"/>
                </a:stretch>
              </a:blip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모서리가 둥근 직사각형 160"/>
              <p:cNvSpPr/>
              <p:nvPr/>
            </p:nvSpPr>
            <p:spPr>
              <a:xfrm>
                <a:off x="9352750" y="2862093"/>
                <a:ext cx="1074670" cy="34549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모서리가 둥근 직사각형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50" y="2862093"/>
                <a:ext cx="1074670" cy="345496"/>
              </a:xfrm>
              <a:prstGeom prst="roundRect">
                <a:avLst/>
              </a:prstGeom>
              <a:blipFill>
                <a:blip r:embed="rId22"/>
                <a:stretch>
                  <a:fillRect b="-6780"/>
                </a:stretch>
              </a:blip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구부러진 연결선 4"/>
          <p:cNvCxnSpPr>
            <a:stCxn id="3" idx="0"/>
            <a:endCxn id="159" idx="3"/>
          </p:cNvCxnSpPr>
          <p:nvPr/>
        </p:nvCxnSpPr>
        <p:spPr>
          <a:xfrm rot="5400000" flipH="1" flipV="1">
            <a:off x="2930344" y="3152094"/>
            <a:ext cx="771840" cy="537335"/>
          </a:xfrm>
          <a:prstGeom prst="curvedConnector4">
            <a:avLst>
              <a:gd name="adj1" fmla="val 38809"/>
              <a:gd name="adj2" fmla="val 1425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3" idx="0"/>
            <a:endCxn id="156" idx="1"/>
          </p:cNvCxnSpPr>
          <p:nvPr/>
        </p:nvCxnSpPr>
        <p:spPr>
          <a:xfrm rot="16200000" flipV="1">
            <a:off x="2123535" y="2882618"/>
            <a:ext cx="1310791" cy="537335"/>
          </a:xfrm>
          <a:prstGeom prst="curvedConnector4">
            <a:avLst>
              <a:gd name="adj1" fmla="val 43411"/>
              <a:gd name="adj2" fmla="val 233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154" idx="0"/>
            <a:endCxn id="160" idx="3"/>
          </p:cNvCxnSpPr>
          <p:nvPr/>
        </p:nvCxnSpPr>
        <p:spPr>
          <a:xfrm rot="5400000" flipH="1" flipV="1">
            <a:off x="6351587" y="3152094"/>
            <a:ext cx="771840" cy="537335"/>
          </a:xfrm>
          <a:prstGeom prst="curvedConnector4">
            <a:avLst>
              <a:gd name="adj1" fmla="val 38809"/>
              <a:gd name="adj2" fmla="val 1425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55" idx="0"/>
            <a:endCxn id="161" idx="3"/>
          </p:cNvCxnSpPr>
          <p:nvPr/>
        </p:nvCxnSpPr>
        <p:spPr>
          <a:xfrm rot="5400000" flipH="1" flipV="1">
            <a:off x="9772832" y="3152094"/>
            <a:ext cx="771840" cy="537335"/>
          </a:xfrm>
          <a:prstGeom prst="curvedConnector4">
            <a:avLst>
              <a:gd name="adj1" fmla="val 38809"/>
              <a:gd name="adj2" fmla="val 1425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55" idx="0"/>
            <a:endCxn id="158" idx="1"/>
          </p:cNvCxnSpPr>
          <p:nvPr/>
        </p:nvCxnSpPr>
        <p:spPr>
          <a:xfrm rot="16200000" flipV="1">
            <a:off x="8966023" y="2882618"/>
            <a:ext cx="1310791" cy="537335"/>
          </a:xfrm>
          <a:prstGeom prst="curvedConnector4">
            <a:avLst>
              <a:gd name="adj1" fmla="val 43411"/>
              <a:gd name="adj2" fmla="val 233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154" idx="0"/>
            <a:endCxn id="157" idx="1"/>
          </p:cNvCxnSpPr>
          <p:nvPr/>
        </p:nvCxnSpPr>
        <p:spPr>
          <a:xfrm rot="16200000" flipV="1">
            <a:off x="5544778" y="2882619"/>
            <a:ext cx="1310791" cy="537334"/>
          </a:xfrm>
          <a:prstGeom prst="curvedConnector4">
            <a:avLst>
              <a:gd name="adj1" fmla="val 43411"/>
              <a:gd name="adj2" fmla="val 2339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61" idx="1"/>
            <a:endCxn id="160" idx="3"/>
          </p:cNvCxnSpPr>
          <p:nvPr/>
        </p:nvCxnSpPr>
        <p:spPr>
          <a:xfrm flipH="1">
            <a:off x="7006175" y="3034841"/>
            <a:ext cx="234657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0" idx="1"/>
            <a:endCxn id="159" idx="3"/>
          </p:cNvCxnSpPr>
          <p:nvPr/>
        </p:nvCxnSpPr>
        <p:spPr>
          <a:xfrm flipH="1">
            <a:off x="3584932" y="3034841"/>
            <a:ext cx="23465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 flipH="1">
            <a:off x="10417413" y="3039603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 flipH="1">
            <a:off x="1347893" y="3034841"/>
            <a:ext cx="115136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모서리가 둥근 직사각형 218"/>
          <p:cNvSpPr/>
          <p:nvPr/>
        </p:nvSpPr>
        <p:spPr>
          <a:xfrm>
            <a:off x="1918221" y="1494458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3074171" y="1484372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5353136" y="1494458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6509086" y="1484372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모서리가 둥근 직사각형 228"/>
              <p:cNvSpPr/>
              <p:nvPr/>
            </p:nvSpPr>
            <p:spPr>
              <a:xfrm>
                <a:off x="5281836" y="1416523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9" name="모서리가 둥근 직사각형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36" y="1416523"/>
                <a:ext cx="2398383" cy="484243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모서리가 둥근 직사각형 236"/>
              <p:cNvSpPr/>
              <p:nvPr/>
            </p:nvSpPr>
            <p:spPr>
              <a:xfrm>
                <a:off x="2019069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7" name="모서리가 둥근 직사각형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69" y="644381"/>
                <a:ext cx="2057056" cy="345496"/>
              </a:xfrm>
              <a:prstGeom prst="roundRect">
                <a:avLst/>
              </a:prstGeom>
              <a:blipFill>
                <a:blip r:embed="rId24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모서리가 둥근 직사각형 237"/>
              <p:cNvSpPr/>
              <p:nvPr/>
            </p:nvSpPr>
            <p:spPr>
              <a:xfrm>
                <a:off x="5455564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8" name="모서리가 둥근 직사각형 2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64" y="644381"/>
                <a:ext cx="2057056" cy="345496"/>
              </a:xfrm>
              <a:prstGeom prst="roundRect">
                <a:avLst/>
              </a:prstGeom>
              <a:blipFill>
                <a:blip r:embed="rId25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모서리가 둥근 직사각형 238"/>
              <p:cNvSpPr/>
              <p:nvPr/>
            </p:nvSpPr>
            <p:spPr>
              <a:xfrm>
                <a:off x="8861557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9" name="모서리가 둥근 직사각형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57" y="644381"/>
                <a:ext cx="2057056" cy="345496"/>
              </a:xfrm>
              <a:prstGeom prst="roundRect">
                <a:avLst/>
              </a:prstGeom>
              <a:blipFill>
                <a:blip r:embed="rId26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구부러진 연결선 239"/>
          <p:cNvCxnSpPr>
            <a:endCxn id="237" idx="2"/>
          </p:cNvCxnSpPr>
          <p:nvPr/>
        </p:nvCxnSpPr>
        <p:spPr>
          <a:xfrm rot="5400000" flipH="1" flipV="1">
            <a:off x="2833532" y="1202458"/>
            <a:ext cx="426646" cy="14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구부러진 연결선 242"/>
          <p:cNvCxnSpPr>
            <a:stCxn id="229" idx="0"/>
            <a:endCxn id="238" idx="2"/>
          </p:cNvCxnSpPr>
          <p:nvPr/>
        </p:nvCxnSpPr>
        <p:spPr>
          <a:xfrm rot="5400000" flipH="1" flipV="1">
            <a:off x="6269237" y="1201668"/>
            <a:ext cx="426646" cy="3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구부러진 연결선 246"/>
          <p:cNvCxnSpPr>
            <a:endCxn id="239" idx="2"/>
          </p:cNvCxnSpPr>
          <p:nvPr/>
        </p:nvCxnSpPr>
        <p:spPr>
          <a:xfrm rot="5400000" flipH="1" flipV="1">
            <a:off x="9676761" y="1203200"/>
            <a:ext cx="4266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모서리가 둥근 직사각형 256"/>
              <p:cNvSpPr/>
              <p:nvPr/>
            </p:nvSpPr>
            <p:spPr>
              <a:xfrm>
                <a:off x="1846921" y="1416523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7" name="모서리가 둥근 직사각형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921" y="1416523"/>
                <a:ext cx="2398383" cy="484243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모서리가 둥근 직사각형 263"/>
          <p:cNvSpPr/>
          <p:nvPr/>
        </p:nvSpPr>
        <p:spPr>
          <a:xfrm>
            <a:off x="8766185" y="1488173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9922135" y="1478087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모서리가 둥근 직사각형 265"/>
              <p:cNvSpPr/>
              <p:nvPr/>
            </p:nvSpPr>
            <p:spPr>
              <a:xfrm>
                <a:off x="8694885" y="1410238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6" name="모서리가 둥근 직사각형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885" y="1410238"/>
                <a:ext cx="2398383" cy="484243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구부러진 연결선 249"/>
          <p:cNvCxnSpPr>
            <a:stCxn id="156" idx="0"/>
            <a:endCxn id="219" idx="2"/>
          </p:cNvCxnSpPr>
          <p:nvPr/>
        </p:nvCxnSpPr>
        <p:spPr>
          <a:xfrm rot="16200000" flipV="1">
            <a:off x="2509983" y="1785527"/>
            <a:ext cx="483188" cy="592041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구부러진 연결선 253"/>
          <p:cNvCxnSpPr>
            <a:stCxn id="159" idx="0"/>
            <a:endCxn id="222" idx="2"/>
          </p:cNvCxnSpPr>
          <p:nvPr/>
        </p:nvCxnSpPr>
        <p:spPr>
          <a:xfrm rot="5400000" flipH="1" flipV="1">
            <a:off x="2813439" y="2064027"/>
            <a:ext cx="1032225" cy="563909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구부러진 연결선 257"/>
          <p:cNvCxnSpPr/>
          <p:nvPr/>
        </p:nvCxnSpPr>
        <p:spPr>
          <a:xfrm rot="16200000" flipV="1">
            <a:off x="5916123" y="1785527"/>
            <a:ext cx="483188" cy="592041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구부러진 연결선 259"/>
          <p:cNvCxnSpPr/>
          <p:nvPr/>
        </p:nvCxnSpPr>
        <p:spPr>
          <a:xfrm rot="16200000" flipV="1">
            <a:off x="9390843" y="1785527"/>
            <a:ext cx="483188" cy="592041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구부러진 연결선 260"/>
          <p:cNvCxnSpPr/>
          <p:nvPr/>
        </p:nvCxnSpPr>
        <p:spPr>
          <a:xfrm rot="5400000" flipH="1" flipV="1">
            <a:off x="9694299" y="2064027"/>
            <a:ext cx="1032225" cy="563909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직사각형 241"/>
              <p:cNvSpPr/>
              <p:nvPr/>
            </p:nvSpPr>
            <p:spPr>
              <a:xfrm>
                <a:off x="5893887" y="6285865"/>
                <a:ext cx="321818" cy="408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2" name="직사각형 2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87" y="6285865"/>
                <a:ext cx="321818" cy="40812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직사각형 267"/>
              <p:cNvSpPr/>
              <p:nvPr/>
            </p:nvSpPr>
            <p:spPr>
              <a:xfrm>
                <a:off x="4756242" y="5166539"/>
                <a:ext cx="4267963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sz="1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⃖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</m:sub>
                          </m:sSub>
                        </m:e>
                      </m:acc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⃖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acc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⃖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⃖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𝑏h</m:t>
                          </m:r>
                        </m:e>
                      </m:acc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8" name="직사각형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242" y="5166539"/>
                <a:ext cx="4267963" cy="374974"/>
              </a:xfrm>
              <a:prstGeom prst="rect">
                <a:avLst/>
              </a:prstGeom>
              <a:blipFill>
                <a:blip r:embed="rId3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직사각형 268"/>
              <p:cNvSpPr/>
              <p:nvPr/>
            </p:nvSpPr>
            <p:spPr>
              <a:xfrm>
                <a:off x="4762375" y="5505093"/>
                <a:ext cx="583300" cy="408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9" name="직사각형 2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75" y="5505093"/>
                <a:ext cx="583300" cy="40812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직사각형 269"/>
              <p:cNvSpPr/>
              <p:nvPr/>
            </p:nvSpPr>
            <p:spPr>
              <a:xfrm>
                <a:off x="6072483" y="5579523"/>
                <a:ext cx="45935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0" name="직사각형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83" y="5579523"/>
                <a:ext cx="45935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직사각형 270"/>
              <p:cNvSpPr/>
              <p:nvPr/>
            </p:nvSpPr>
            <p:spPr>
              <a:xfrm>
                <a:off x="6405945" y="5578288"/>
                <a:ext cx="56925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1" name="직사각형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45" y="5578288"/>
                <a:ext cx="56925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직사각형 271"/>
              <p:cNvSpPr/>
              <p:nvPr/>
            </p:nvSpPr>
            <p:spPr>
              <a:xfrm>
                <a:off x="7029905" y="5505093"/>
                <a:ext cx="611449" cy="408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2" name="직사각형 2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5" y="5505093"/>
                <a:ext cx="611449" cy="40812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직사각형 272"/>
              <p:cNvSpPr/>
              <p:nvPr/>
            </p:nvSpPr>
            <p:spPr>
              <a:xfrm>
                <a:off x="7696056" y="5505093"/>
                <a:ext cx="583300" cy="408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3" name="직사각형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056" y="5505093"/>
                <a:ext cx="583300" cy="40812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직사각형 273"/>
              <p:cNvSpPr/>
              <p:nvPr/>
            </p:nvSpPr>
            <p:spPr>
              <a:xfrm>
                <a:off x="8420729" y="5505093"/>
                <a:ext cx="583300" cy="408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4" name="직사각형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29" y="5505093"/>
                <a:ext cx="583300" cy="40812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직사각형 274"/>
              <p:cNvSpPr/>
              <p:nvPr/>
            </p:nvSpPr>
            <p:spPr>
              <a:xfrm>
                <a:off x="5893887" y="5506072"/>
                <a:ext cx="321818" cy="408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5" name="직사각형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87" y="5506072"/>
                <a:ext cx="321818" cy="40812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직사각형 243"/>
              <p:cNvSpPr/>
              <p:nvPr/>
            </p:nvSpPr>
            <p:spPr>
              <a:xfrm>
                <a:off x="9654084" y="4780677"/>
                <a:ext cx="1367234" cy="602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h𝑠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⃖"/>
                                    <m:ctrlPr>
                                      <a:rPr lang="en-US" altLang="ko-KR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h𝑠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4" name="직사각형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084" y="4780677"/>
                <a:ext cx="1367234" cy="60279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직사각형 276"/>
              <p:cNvSpPr/>
              <p:nvPr/>
            </p:nvSpPr>
            <p:spPr>
              <a:xfrm>
                <a:off x="9797572" y="5782413"/>
                <a:ext cx="12498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7" name="직사각형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572" y="5782413"/>
                <a:ext cx="1249894" cy="261610"/>
              </a:xfrm>
              <a:prstGeom prst="rect">
                <a:avLst/>
              </a:prstGeom>
              <a:blipFill>
                <a:blip r:embed="rId3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직사각형 277"/>
              <p:cNvSpPr/>
              <p:nvPr/>
            </p:nvSpPr>
            <p:spPr>
              <a:xfrm>
                <a:off x="10285361" y="4591633"/>
                <a:ext cx="75501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𝑠𝑡𝑎𝑐𝑘𝑒𝑑</m:t>
                      </m:r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ko-KR" altLang="en-US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8" name="직사각형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361" y="4591633"/>
                <a:ext cx="755015" cy="2616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39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42304" y="216748"/>
            <a:ext cx="10699844" cy="4581500"/>
          </a:xfrm>
          <a:prstGeom prst="roundRect">
            <a:avLst>
              <a:gd name="adj" fmla="val 6197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156" idx="3"/>
            <a:endCxn id="157" idx="1"/>
          </p:cNvCxnSpPr>
          <p:nvPr/>
        </p:nvCxnSpPr>
        <p:spPr>
          <a:xfrm>
            <a:off x="3469785" y="2881970"/>
            <a:ext cx="2346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158" idx="1"/>
          </p:cNvCxnSpPr>
          <p:nvPr/>
        </p:nvCxnSpPr>
        <p:spPr>
          <a:xfrm>
            <a:off x="8100907" y="2881970"/>
            <a:ext cx="1136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58" idx="3"/>
          </p:cNvCxnSpPr>
          <p:nvPr/>
        </p:nvCxnSpPr>
        <p:spPr>
          <a:xfrm>
            <a:off x="10312273" y="2881970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1241632" y="2885144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1903922" y="419276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922" y="4192761"/>
                <a:ext cx="2057056" cy="345496"/>
              </a:xfrm>
              <a:prstGeom prst="roundRect">
                <a:avLst/>
              </a:prstGeom>
              <a:blipFill>
                <a:blip r:embed="rId2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모서리가 둥근 직사각형 153"/>
              <p:cNvSpPr/>
              <p:nvPr/>
            </p:nvSpPr>
            <p:spPr>
              <a:xfrm>
                <a:off x="5325165" y="419276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" name="모서리가 둥근 직사각형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165" y="4192761"/>
                <a:ext cx="2057056" cy="345496"/>
              </a:xfrm>
              <a:prstGeom prst="roundRect">
                <a:avLst/>
              </a:prstGeom>
              <a:blipFill>
                <a:blip r:embed="rId3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모서리가 둥근 직사각형 154"/>
              <p:cNvSpPr/>
              <p:nvPr/>
            </p:nvSpPr>
            <p:spPr>
              <a:xfrm>
                <a:off x="8746410" y="419276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모서리가 둥근 직사각형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10" y="4192761"/>
                <a:ext cx="2057056" cy="345496"/>
              </a:xfrm>
              <a:prstGeom prst="roundRect">
                <a:avLst/>
              </a:prstGeom>
              <a:blipFill>
                <a:blip r:embed="rId4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모서리가 둥근 직사각형 155"/>
              <p:cNvSpPr/>
              <p:nvPr/>
            </p:nvSpPr>
            <p:spPr>
              <a:xfrm>
                <a:off x="2395115" y="2709222"/>
                <a:ext cx="1074670" cy="345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6" name="모서리가 둥근 직사각형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115" y="2709222"/>
                <a:ext cx="1074670" cy="345496"/>
              </a:xfrm>
              <a:prstGeom prst="roundRect">
                <a:avLst/>
              </a:prstGeom>
              <a:blipFill>
                <a:blip r:embed="rId5"/>
                <a:stretch>
                  <a:fillRect b="-6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모서리가 둥근 직사각형 156"/>
              <p:cNvSpPr/>
              <p:nvPr/>
            </p:nvSpPr>
            <p:spPr>
              <a:xfrm>
                <a:off x="5816359" y="2709222"/>
                <a:ext cx="1074670" cy="345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7" name="모서리가 둥근 직사각형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59" y="2709222"/>
                <a:ext cx="1074670" cy="345496"/>
              </a:xfrm>
              <a:prstGeom prst="roundRect">
                <a:avLst/>
              </a:prstGeom>
              <a:blipFill>
                <a:blip r:embed="rId6"/>
                <a:stretch>
                  <a:fillRect b="-6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모서리가 둥근 직사각형 157"/>
              <p:cNvSpPr/>
              <p:nvPr/>
            </p:nvSpPr>
            <p:spPr>
              <a:xfrm>
                <a:off x="9237603" y="2709222"/>
                <a:ext cx="1074670" cy="345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8" name="모서리가 둥근 직사각형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603" y="2709222"/>
                <a:ext cx="1074670" cy="345496"/>
              </a:xfrm>
              <a:prstGeom prst="round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모서리가 둥근 직사각형 158"/>
              <p:cNvSpPr/>
              <p:nvPr/>
            </p:nvSpPr>
            <p:spPr>
              <a:xfrm>
                <a:off x="2395115" y="3248173"/>
                <a:ext cx="1074670" cy="34549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sz="1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9" name="모서리가 둥근 직사각형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115" y="3248173"/>
                <a:ext cx="1074670" cy="345496"/>
              </a:xfrm>
              <a:prstGeom prst="roundRect">
                <a:avLst/>
              </a:prstGeom>
              <a:blipFill>
                <a:blip r:embed="rId8"/>
                <a:stretch>
                  <a:fillRect b="-8333"/>
                </a:stretch>
              </a:blip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모서리가 둥근 직사각형 159"/>
              <p:cNvSpPr/>
              <p:nvPr/>
            </p:nvSpPr>
            <p:spPr>
              <a:xfrm>
                <a:off x="5816358" y="3248173"/>
                <a:ext cx="1074670" cy="34549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0" name="모서리가 둥근 직사각형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58" y="3248173"/>
                <a:ext cx="1074670" cy="345496"/>
              </a:xfrm>
              <a:prstGeom prst="roundRect">
                <a:avLst/>
              </a:prstGeom>
              <a:blipFill>
                <a:blip r:embed="rId9"/>
                <a:stretch>
                  <a:fillRect b="-6667"/>
                </a:stretch>
              </a:blip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모서리가 둥근 직사각형 160"/>
              <p:cNvSpPr/>
              <p:nvPr/>
            </p:nvSpPr>
            <p:spPr>
              <a:xfrm>
                <a:off x="9237603" y="3248173"/>
                <a:ext cx="1074670" cy="34549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</m:e>
                      </m:acc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모서리가 둥근 직사각형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603" y="3248173"/>
                <a:ext cx="1074670" cy="345496"/>
              </a:xfrm>
              <a:prstGeom prst="roundRect">
                <a:avLst/>
              </a:prstGeom>
              <a:blipFill>
                <a:blip r:embed="rId10"/>
                <a:stretch>
                  <a:fillRect b="-6667"/>
                </a:stretch>
              </a:blip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구부러진 연결선 4"/>
          <p:cNvCxnSpPr>
            <a:stCxn id="3" idx="0"/>
            <a:endCxn id="159" idx="3"/>
          </p:cNvCxnSpPr>
          <p:nvPr/>
        </p:nvCxnSpPr>
        <p:spPr>
          <a:xfrm rot="5400000" flipH="1" flipV="1">
            <a:off x="2815197" y="3538174"/>
            <a:ext cx="771840" cy="537335"/>
          </a:xfrm>
          <a:prstGeom prst="curvedConnector4">
            <a:avLst>
              <a:gd name="adj1" fmla="val 38809"/>
              <a:gd name="adj2" fmla="val 1425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3" idx="0"/>
            <a:endCxn id="156" idx="1"/>
          </p:cNvCxnSpPr>
          <p:nvPr/>
        </p:nvCxnSpPr>
        <p:spPr>
          <a:xfrm rot="16200000" flipV="1">
            <a:off x="2008388" y="3268698"/>
            <a:ext cx="1310791" cy="537335"/>
          </a:xfrm>
          <a:prstGeom prst="curvedConnector4">
            <a:avLst>
              <a:gd name="adj1" fmla="val 43411"/>
              <a:gd name="adj2" fmla="val 233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154" idx="0"/>
            <a:endCxn id="160" idx="3"/>
          </p:cNvCxnSpPr>
          <p:nvPr/>
        </p:nvCxnSpPr>
        <p:spPr>
          <a:xfrm rot="5400000" flipH="1" flipV="1">
            <a:off x="6236440" y="3538174"/>
            <a:ext cx="771840" cy="537335"/>
          </a:xfrm>
          <a:prstGeom prst="curvedConnector4">
            <a:avLst>
              <a:gd name="adj1" fmla="val 38809"/>
              <a:gd name="adj2" fmla="val 1425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55" idx="0"/>
            <a:endCxn id="161" idx="3"/>
          </p:cNvCxnSpPr>
          <p:nvPr/>
        </p:nvCxnSpPr>
        <p:spPr>
          <a:xfrm rot="5400000" flipH="1" flipV="1">
            <a:off x="9657685" y="3538174"/>
            <a:ext cx="771840" cy="537335"/>
          </a:xfrm>
          <a:prstGeom prst="curvedConnector4">
            <a:avLst>
              <a:gd name="adj1" fmla="val 38809"/>
              <a:gd name="adj2" fmla="val 1425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55" idx="0"/>
            <a:endCxn id="158" idx="1"/>
          </p:cNvCxnSpPr>
          <p:nvPr/>
        </p:nvCxnSpPr>
        <p:spPr>
          <a:xfrm rot="16200000" flipV="1">
            <a:off x="8850876" y="3268698"/>
            <a:ext cx="1310791" cy="537335"/>
          </a:xfrm>
          <a:prstGeom prst="curvedConnector4">
            <a:avLst>
              <a:gd name="adj1" fmla="val 43411"/>
              <a:gd name="adj2" fmla="val 233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154" idx="0"/>
            <a:endCxn id="157" idx="1"/>
          </p:cNvCxnSpPr>
          <p:nvPr/>
        </p:nvCxnSpPr>
        <p:spPr>
          <a:xfrm rot="16200000" flipV="1">
            <a:off x="5429631" y="3268699"/>
            <a:ext cx="1310791" cy="537334"/>
          </a:xfrm>
          <a:prstGeom prst="curvedConnector4">
            <a:avLst>
              <a:gd name="adj1" fmla="val 43411"/>
              <a:gd name="adj2" fmla="val 2339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61" idx="1"/>
            <a:endCxn id="160" idx="3"/>
          </p:cNvCxnSpPr>
          <p:nvPr/>
        </p:nvCxnSpPr>
        <p:spPr>
          <a:xfrm flipH="1">
            <a:off x="6891028" y="3420921"/>
            <a:ext cx="234657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0" idx="1"/>
            <a:endCxn id="159" idx="3"/>
          </p:cNvCxnSpPr>
          <p:nvPr/>
        </p:nvCxnSpPr>
        <p:spPr>
          <a:xfrm flipH="1">
            <a:off x="3469785" y="3420921"/>
            <a:ext cx="23465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 flipH="1">
            <a:off x="10302266" y="3425683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 flipH="1">
            <a:off x="1232746" y="3420921"/>
            <a:ext cx="115136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모서리가 둥근 직사각형 218"/>
          <p:cNvSpPr/>
          <p:nvPr/>
        </p:nvSpPr>
        <p:spPr>
          <a:xfrm>
            <a:off x="1803074" y="1880538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2959024" y="1870452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5237989" y="1880538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6393939" y="1870452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모서리가 둥근 직사각형 236"/>
              <p:cNvSpPr/>
              <p:nvPr/>
            </p:nvSpPr>
            <p:spPr>
              <a:xfrm>
                <a:off x="1903922" y="103046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7" name="모서리가 둥근 직사각형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922" y="1030461"/>
                <a:ext cx="2057056" cy="345496"/>
              </a:xfrm>
              <a:prstGeom prst="roundRect">
                <a:avLst/>
              </a:prstGeom>
              <a:blipFill>
                <a:blip r:embed="rId11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모서리가 둥근 직사각형 237"/>
              <p:cNvSpPr/>
              <p:nvPr/>
            </p:nvSpPr>
            <p:spPr>
              <a:xfrm>
                <a:off x="5340417" y="103046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8" name="모서리가 둥근 직사각형 2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17" y="1030461"/>
                <a:ext cx="2057056" cy="345496"/>
              </a:xfrm>
              <a:prstGeom prst="roundRect">
                <a:avLst/>
              </a:prstGeom>
              <a:blipFill>
                <a:blip r:embed="rId12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모서리가 둥근 직사각형 238"/>
              <p:cNvSpPr/>
              <p:nvPr/>
            </p:nvSpPr>
            <p:spPr>
              <a:xfrm>
                <a:off x="8746410" y="103046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9" name="모서리가 둥근 직사각형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10" y="1030461"/>
                <a:ext cx="2057056" cy="345496"/>
              </a:xfrm>
              <a:prstGeom prst="roundRect">
                <a:avLst/>
              </a:prstGeom>
              <a:blipFill>
                <a:blip r:embed="rId13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구부러진 연결선 239"/>
          <p:cNvCxnSpPr>
            <a:endCxn id="237" idx="2"/>
          </p:cNvCxnSpPr>
          <p:nvPr/>
        </p:nvCxnSpPr>
        <p:spPr>
          <a:xfrm rot="5400000" flipH="1" flipV="1">
            <a:off x="2718385" y="1588538"/>
            <a:ext cx="426646" cy="14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구부러진 연결선 242"/>
          <p:cNvCxnSpPr>
            <a:endCxn id="238" idx="2"/>
          </p:cNvCxnSpPr>
          <p:nvPr/>
        </p:nvCxnSpPr>
        <p:spPr>
          <a:xfrm rot="5400000" flipH="1" flipV="1">
            <a:off x="6154090" y="1587748"/>
            <a:ext cx="426646" cy="3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구부러진 연결선 246"/>
          <p:cNvCxnSpPr>
            <a:endCxn id="239" idx="2"/>
          </p:cNvCxnSpPr>
          <p:nvPr/>
        </p:nvCxnSpPr>
        <p:spPr>
          <a:xfrm rot="5400000" flipH="1" flipV="1">
            <a:off x="9561614" y="1589280"/>
            <a:ext cx="4266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모서리가 둥근 직사각형 263"/>
          <p:cNvSpPr/>
          <p:nvPr/>
        </p:nvSpPr>
        <p:spPr>
          <a:xfrm>
            <a:off x="8651038" y="1874253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9806988" y="1864167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모서리가 둥근 직사각형 265"/>
              <p:cNvSpPr/>
              <p:nvPr/>
            </p:nvSpPr>
            <p:spPr>
              <a:xfrm>
                <a:off x="8579738" y="1796318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6" name="모서리가 둥근 직사각형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738" y="1796318"/>
                <a:ext cx="2398383" cy="484243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구부러진 연결선 249"/>
          <p:cNvCxnSpPr>
            <a:stCxn id="156" idx="0"/>
            <a:endCxn id="219" idx="2"/>
          </p:cNvCxnSpPr>
          <p:nvPr/>
        </p:nvCxnSpPr>
        <p:spPr>
          <a:xfrm rot="16200000" flipV="1">
            <a:off x="2394836" y="2171607"/>
            <a:ext cx="483188" cy="5920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구부러진 연결선 253"/>
          <p:cNvCxnSpPr>
            <a:stCxn id="159" idx="0"/>
            <a:endCxn id="222" idx="2"/>
          </p:cNvCxnSpPr>
          <p:nvPr/>
        </p:nvCxnSpPr>
        <p:spPr>
          <a:xfrm rot="5400000" flipH="1" flipV="1">
            <a:off x="2698292" y="2450107"/>
            <a:ext cx="1032225" cy="563909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구부러진 연결선 257"/>
          <p:cNvCxnSpPr/>
          <p:nvPr/>
        </p:nvCxnSpPr>
        <p:spPr>
          <a:xfrm rot="16200000" flipV="1">
            <a:off x="5800976" y="2171607"/>
            <a:ext cx="483188" cy="5920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구부러진 연결선 258"/>
          <p:cNvCxnSpPr/>
          <p:nvPr/>
        </p:nvCxnSpPr>
        <p:spPr>
          <a:xfrm rot="5400000" flipH="1" flipV="1">
            <a:off x="6104432" y="2450107"/>
            <a:ext cx="1032225" cy="563909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구부러진 연결선 259"/>
          <p:cNvCxnSpPr/>
          <p:nvPr/>
        </p:nvCxnSpPr>
        <p:spPr>
          <a:xfrm rot="16200000" flipV="1">
            <a:off x="9275696" y="2171607"/>
            <a:ext cx="483188" cy="5920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구부러진 연결선 260"/>
          <p:cNvCxnSpPr/>
          <p:nvPr/>
        </p:nvCxnSpPr>
        <p:spPr>
          <a:xfrm rot="5400000" flipH="1" flipV="1">
            <a:off x="9579152" y="2450107"/>
            <a:ext cx="1032225" cy="563909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  <a:alpha val="55000"/>
              </a:schemeClr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450673" y="323159"/>
                <a:ext cx="960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73" y="323159"/>
                <a:ext cx="960584" cy="338554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6065028" y="323159"/>
                <a:ext cx="6017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028" y="323159"/>
                <a:ext cx="601703" cy="338554"/>
              </a:xfrm>
              <a:prstGeom prst="rect">
                <a:avLst/>
              </a:prstGeom>
              <a:blipFill>
                <a:blip r:embed="rId2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/>
              <p:cNvSpPr/>
              <p:nvPr/>
            </p:nvSpPr>
            <p:spPr>
              <a:xfrm>
                <a:off x="9351689" y="323159"/>
                <a:ext cx="960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직사각형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689" y="323159"/>
                <a:ext cx="960584" cy="338554"/>
              </a:xfrm>
              <a:prstGeom prst="rect">
                <a:avLst/>
              </a:prstGeom>
              <a:blipFill>
                <a:blip r:embed="rId2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구부러진 연결선 85"/>
          <p:cNvCxnSpPr>
            <a:stCxn id="159" idx="3"/>
            <a:endCxn id="160" idx="1"/>
          </p:cNvCxnSpPr>
          <p:nvPr/>
        </p:nvCxnSpPr>
        <p:spPr>
          <a:xfrm>
            <a:off x="3469785" y="3420921"/>
            <a:ext cx="2346573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95"/>
          <p:cNvCxnSpPr>
            <a:stCxn id="222" idx="2"/>
            <a:endCxn id="159" idx="1"/>
          </p:cNvCxnSpPr>
          <p:nvPr/>
        </p:nvCxnSpPr>
        <p:spPr>
          <a:xfrm rot="5400000">
            <a:off x="2343251" y="2267812"/>
            <a:ext cx="1204973" cy="1101244"/>
          </a:xfrm>
          <a:prstGeom prst="curvedConnector4">
            <a:avLst>
              <a:gd name="adj1" fmla="val 42832"/>
              <a:gd name="adj2" fmla="val 120758"/>
            </a:avLst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모서리가 둥근 직사각형 99"/>
              <p:cNvSpPr/>
              <p:nvPr/>
            </p:nvSpPr>
            <p:spPr>
              <a:xfrm>
                <a:off x="1731774" y="1802603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모서리가 둥근 직사각형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74" y="1802603"/>
                <a:ext cx="2398383" cy="484243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/>
          <p:cNvCxnSpPr>
            <a:endCxn id="159" idx="1"/>
          </p:cNvCxnSpPr>
          <p:nvPr/>
        </p:nvCxnSpPr>
        <p:spPr>
          <a:xfrm flipV="1">
            <a:off x="638676" y="3420921"/>
            <a:ext cx="1756439" cy="635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6" idx="2"/>
            <a:endCxn id="237" idx="0"/>
          </p:cNvCxnSpPr>
          <p:nvPr/>
        </p:nvCxnSpPr>
        <p:spPr>
          <a:xfrm>
            <a:off x="2930965" y="661713"/>
            <a:ext cx="1485" cy="36874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82" idx="2"/>
            <a:endCxn id="238" idx="0"/>
          </p:cNvCxnSpPr>
          <p:nvPr/>
        </p:nvCxnSpPr>
        <p:spPr>
          <a:xfrm>
            <a:off x="6365880" y="661713"/>
            <a:ext cx="3065" cy="3687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37" idx="2"/>
            <a:endCxn id="100" idx="0"/>
          </p:cNvCxnSpPr>
          <p:nvPr/>
        </p:nvCxnSpPr>
        <p:spPr>
          <a:xfrm flipH="1">
            <a:off x="2930966" y="1375957"/>
            <a:ext cx="1484" cy="426646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238" idx="2"/>
          </p:cNvCxnSpPr>
          <p:nvPr/>
        </p:nvCxnSpPr>
        <p:spPr>
          <a:xfrm flipH="1">
            <a:off x="6365881" y="1375957"/>
            <a:ext cx="3064" cy="42664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endCxn id="160" idx="1"/>
          </p:cNvCxnSpPr>
          <p:nvPr/>
        </p:nvCxnSpPr>
        <p:spPr>
          <a:xfrm rot="5400000">
            <a:off x="5801507" y="2291151"/>
            <a:ext cx="1144621" cy="1114918"/>
          </a:xfrm>
          <a:prstGeom prst="curvedConnector4">
            <a:avLst>
              <a:gd name="adj1" fmla="val 42454"/>
              <a:gd name="adj2" fmla="val 120504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모서리가 둥근 직사각형 133"/>
              <p:cNvSpPr/>
              <p:nvPr/>
            </p:nvSpPr>
            <p:spPr>
              <a:xfrm>
                <a:off x="5166689" y="1802603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4" name="모서리가 둥근 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89" y="1802603"/>
                <a:ext cx="2398383" cy="484243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구부러진 연결선 180"/>
          <p:cNvCxnSpPr>
            <a:stCxn id="160" idx="3"/>
            <a:endCxn id="154" idx="0"/>
          </p:cNvCxnSpPr>
          <p:nvPr/>
        </p:nvCxnSpPr>
        <p:spPr>
          <a:xfrm flipH="1">
            <a:off x="6353693" y="3420921"/>
            <a:ext cx="537335" cy="771840"/>
          </a:xfrm>
          <a:prstGeom prst="curvedConnector4">
            <a:avLst>
              <a:gd name="adj1" fmla="val -42543"/>
              <a:gd name="adj2" fmla="val 61191"/>
            </a:avLst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/>
              <p:cNvSpPr/>
              <p:nvPr/>
            </p:nvSpPr>
            <p:spPr>
              <a:xfrm>
                <a:off x="4073908" y="3575850"/>
                <a:ext cx="698653" cy="576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𝓛</m:t>
                              </m:r>
                            </m:e>
                            <m:sub>
                              <m:r>
                                <a:rPr lang="en-US" altLang="ko-KR" sz="1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1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⃖"/>
                              <m:ctrlPr>
                                <a:rPr lang="en-US" altLang="ko-KR" sz="1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sSub>
                                <m:sSubPr>
                                  <m:ctrlPr>
                                    <a:rPr lang="en-US" altLang="ko-KR" sz="14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14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7" name="직사각형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908" y="3575850"/>
                <a:ext cx="698653" cy="5767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/>
              <p:cNvSpPr/>
              <p:nvPr/>
            </p:nvSpPr>
            <p:spPr>
              <a:xfrm>
                <a:off x="7125036" y="2567995"/>
                <a:ext cx="615297" cy="576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400" b="1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𝓛</m:t>
                              </m:r>
                            </m:e>
                            <m:sub>
                              <m:r>
                                <a:rPr lang="en-US" altLang="ko-KR" sz="1400" b="1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⃖"/>
                              <m:ctrlPr>
                                <a:rPr lang="en-US" altLang="ko-KR" sz="1400" b="1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sSub>
                                <m:sSubPr>
                                  <m:ctrlPr>
                                    <a:rPr lang="en-US" altLang="ko-KR" sz="1400" b="1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1400" b="1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직사각형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6" y="2567995"/>
                <a:ext cx="615297" cy="57676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7093682" y="3493742"/>
                <a:ext cx="1216230" cy="626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⃖"/>
                              <m:ctrlPr>
                                <a:rPr lang="en-US" altLang="ko-KR" sz="1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sSub>
                                <m:sSubPr>
                                  <m:ctrlPr>
                                    <a:rPr lang="en-US" altLang="ko-KR" sz="14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14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⃖"/>
                              <m:ctrlPr>
                                <a:rPr lang="en-US" altLang="ko-KR" sz="1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4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4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𝒙𝒉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Sup>
                        <m:sSubSupPr>
                          <m:ctrlP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4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682" y="3493742"/>
                <a:ext cx="1216230" cy="62619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2074711" y="4953176"/>
            <a:ext cx="8594724" cy="2473871"/>
            <a:chOff x="2585251" y="4953176"/>
            <a:chExt cx="8594724" cy="2473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/>
                <p:cNvSpPr/>
                <p:nvPr/>
              </p:nvSpPr>
              <p:spPr>
                <a:xfrm>
                  <a:off x="2585251" y="5406306"/>
                  <a:ext cx="1742208" cy="6118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⃖"/>
                                <m:ctrlPr>
                                  <a:rPr lang="en-US" altLang="ko-KR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𝑥h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nor/>
                              </m:rPr>
                              <a:rPr lang="ko-KR" altLang="en-US" sz="1200" dirty="0"/>
                              <m:t> </m:t>
                            </m:r>
                          </m:den>
                        </m:f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⃖"/>
                                    <m:ctrlPr>
                                      <a:rPr lang="en-US" altLang="ko-KR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  <m:f>
                              <m:fPr>
                                <m:ctrlP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⃖"/>
                                    <m:ctrlPr>
                                      <a:rPr lang="en-US" altLang="ko-KR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⃖"/>
                                    <m:ctrlPr>
                                      <a:rPr lang="en-US" altLang="ko-KR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𝑥h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altLang="ko-KR" sz="12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직사각형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251" y="5406306"/>
                  <a:ext cx="1742208" cy="61183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직사각형 73"/>
                <p:cNvSpPr/>
                <p:nvPr/>
              </p:nvSpPr>
              <p:spPr>
                <a:xfrm>
                  <a:off x="5881290" y="4953176"/>
                  <a:ext cx="1563953" cy="325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𝑙𝑒𝑡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sSubSup>
                          <m:sSubSup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74" name="직사각형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290" y="4953176"/>
                  <a:ext cx="1563953" cy="32521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2743217" y="4953176"/>
                  <a:ext cx="1354217" cy="3197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ko-KR" altLang="en-US" sz="140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ko-KR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17" y="4953176"/>
                  <a:ext cx="1354217" cy="319703"/>
                </a:xfrm>
                <a:prstGeom prst="rect">
                  <a:avLst/>
                </a:prstGeom>
                <a:blipFill>
                  <a:blip r:embed="rId39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4191222" y="5412669"/>
                  <a:ext cx="1617430" cy="632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ko-KR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⃖"/>
                                        <m:ctrlPr>
                                          <a:rPr lang="en-US" altLang="ko-KR" sz="120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i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den>
                                </m:f>
                              </m:e>
                            </m:nary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⃖"/>
                                    <m:ctrlPr>
                                      <a:rPr lang="en-US" altLang="ko-KR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⃖"/>
                                    <m:ctrlPr>
                                      <a:rPr lang="en-US" altLang="ko-KR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𝑥h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altLang="ko-KR" sz="12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222" y="5412669"/>
                  <a:ext cx="1617430" cy="632545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5662413" y="5412669"/>
                  <a:ext cx="2006639" cy="6118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12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sSubSup>
                                  <m:sSubSupPr>
                                    <m:ctrlPr>
                                      <a:rPr lang="en-US" altLang="ko-KR" sz="1200" b="1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1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𝓛</m:t>
                                    </m:r>
                                  </m:e>
                                  <m:sub>
                                    <m:r>
                                      <a:rPr lang="en-US" altLang="ko-KR" sz="1200" b="1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ko-KR" sz="12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acc>
                                  <m:accPr>
                                    <m:chr m:val="⃖"/>
                                    <m:ctrlPr>
                                      <a:rPr lang="en-US" altLang="ko-KR" sz="1200" b="1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1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2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sSub>
                                  <m:sSubPr>
                                    <m:ctrlPr>
                                      <a:rPr lang="en-US" altLang="ko-KR" sz="1200" b="1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𝓛</m:t>
                                    </m:r>
                                  </m:e>
                                  <m:sub>
                                    <m:r>
                                      <a:rPr lang="en-US" altLang="ko-KR" sz="1200" b="1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2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acc>
                                  <m:accPr>
                                    <m:chr m:val="⃖"/>
                                    <m:ctrlPr>
                                      <a:rPr lang="en-US" altLang="ko-KR" sz="1200" b="1" i="1" dirty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1" i="1" dirty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1" i="1" dirty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1" i="1" dirty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 dirty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  <m:r>
                              <a:rPr lang="en-US" altLang="ko-KR" sz="1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ko-K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acc>
                                  <m:accPr>
                                    <m:chr m:val="⃖"/>
                                    <m:ctrlPr>
                                      <a:rPr lang="en-US" altLang="ko-KR" sz="12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altLang="ko-K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acc>
                                  <m:accPr>
                                    <m:chr m:val="⃖"/>
                                    <m:ctrlPr>
                                      <a:rPr lang="en-US" altLang="ko-KR" sz="12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𝒙𝒉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altLang="ko-KR" sz="12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413" y="5412669"/>
                  <a:ext cx="2006639" cy="61183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구부러진 연결선 134"/>
            <p:cNvCxnSpPr>
              <a:stCxn id="74" idx="2"/>
              <a:endCxn id="78" idx="0"/>
            </p:cNvCxnSpPr>
            <p:nvPr/>
          </p:nvCxnSpPr>
          <p:spPr>
            <a:xfrm rot="16200000" flipH="1">
              <a:off x="6597362" y="5344298"/>
              <a:ext cx="134276" cy="246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lgDashDot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구부러진 연결선 137"/>
            <p:cNvCxnSpPr>
              <a:stCxn id="75" idx="2"/>
              <a:endCxn id="2" idx="0"/>
            </p:cNvCxnSpPr>
            <p:nvPr/>
          </p:nvCxnSpPr>
          <p:spPr>
            <a:xfrm rot="16200000" flipH="1">
              <a:off x="3371627" y="5321577"/>
              <a:ext cx="133427" cy="3602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lgDashDot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직사각형 162"/>
                <p:cNvSpPr/>
                <p:nvPr/>
              </p:nvSpPr>
              <p:spPr>
                <a:xfrm>
                  <a:off x="2748532" y="6064957"/>
                  <a:ext cx="45935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직사각형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532" y="6064957"/>
                  <a:ext cx="459357" cy="26161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직사각형 163"/>
                <p:cNvSpPr/>
                <p:nvPr/>
              </p:nvSpPr>
              <p:spPr>
                <a:xfrm>
                  <a:off x="2630896" y="5991506"/>
                  <a:ext cx="321818" cy="408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직사각형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896" y="5991506"/>
                  <a:ext cx="321818" cy="40812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직사각형 164"/>
                <p:cNvSpPr/>
                <p:nvPr/>
              </p:nvSpPr>
              <p:spPr>
                <a:xfrm>
                  <a:off x="3560353" y="6064957"/>
                  <a:ext cx="43422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직사각형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353" y="6064957"/>
                  <a:ext cx="434221" cy="2539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직사각형 165"/>
                <p:cNvSpPr/>
                <p:nvPr/>
              </p:nvSpPr>
              <p:spPr>
                <a:xfrm>
                  <a:off x="3430149" y="5991506"/>
                  <a:ext cx="321818" cy="408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6" name="직사각형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149" y="5991506"/>
                  <a:ext cx="321818" cy="40812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직사각형 166"/>
                <p:cNvSpPr/>
                <p:nvPr/>
              </p:nvSpPr>
              <p:spPr>
                <a:xfrm>
                  <a:off x="3805554" y="6064957"/>
                  <a:ext cx="55342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직사각형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554" y="6064957"/>
                  <a:ext cx="553421" cy="253916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직사각형 168"/>
                <p:cNvSpPr/>
                <p:nvPr/>
              </p:nvSpPr>
              <p:spPr>
                <a:xfrm>
                  <a:off x="4901473" y="6064957"/>
                  <a:ext cx="43422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직사각형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1473" y="6064957"/>
                  <a:ext cx="434221" cy="2539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직사각형 169"/>
                <p:cNvSpPr/>
                <p:nvPr/>
              </p:nvSpPr>
              <p:spPr>
                <a:xfrm>
                  <a:off x="4771269" y="5991506"/>
                  <a:ext cx="321818" cy="408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0" name="직사각형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269" y="5991506"/>
                  <a:ext cx="321818" cy="40812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직사각형 170"/>
                <p:cNvSpPr/>
                <p:nvPr/>
              </p:nvSpPr>
              <p:spPr>
                <a:xfrm>
                  <a:off x="5261821" y="6064957"/>
                  <a:ext cx="55342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직사각형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821" y="6064957"/>
                  <a:ext cx="553421" cy="253916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직사각형 171"/>
                <p:cNvSpPr/>
                <p:nvPr/>
              </p:nvSpPr>
              <p:spPr>
                <a:xfrm>
                  <a:off x="6492972" y="6064957"/>
                  <a:ext cx="463075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 1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직사각형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972" y="6064957"/>
                  <a:ext cx="463075" cy="253916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직사각형 172"/>
                <p:cNvSpPr/>
                <p:nvPr/>
              </p:nvSpPr>
              <p:spPr>
                <a:xfrm>
                  <a:off x="6313851" y="5991506"/>
                  <a:ext cx="321818" cy="408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직사각형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851" y="5991506"/>
                  <a:ext cx="321818" cy="40812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직사각형 173"/>
                <p:cNvSpPr/>
                <p:nvPr/>
              </p:nvSpPr>
              <p:spPr>
                <a:xfrm>
                  <a:off x="7099207" y="6064957"/>
                  <a:ext cx="55342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직사각형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9207" y="6064957"/>
                  <a:ext cx="553421" cy="253916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직사각형 182"/>
                <p:cNvSpPr/>
                <p:nvPr/>
              </p:nvSpPr>
              <p:spPr>
                <a:xfrm>
                  <a:off x="7586039" y="5412669"/>
                  <a:ext cx="2730235" cy="645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b="1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2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b="1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𝝏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200" b="1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sz="12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ko-KR" sz="1200" b="1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  <m:r>
                                  <a:rPr lang="en-US" altLang="ko-KR" sz="12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200" b="1" i="1" dirty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200" b="1" i="1" dirty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dirty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b="1" i="1" dirty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𝝏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200" b="1" i="1" dirty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ko-KR" sz="1200" b="1" i="1" dirty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dirty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200" b="1" i="1" dirty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sz="1200" b="1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1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1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ko-KR" sz="1200" b="1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  <m:f>
                              <m:fPr>
                                <m:ctrlPr>
                                  <a:rPr lang="en-US" altLang="ko-K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acc>
                                  <m:accPr>
                                    <m:chr m:val="⃖"/>
                                    <m:ctrlPr>
                                      <a:rPr lang="en-US" altLang="ko-KR" sz="12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altLang="ko-K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acc>
                                  <m:accPr>
                                    <m:chr m:val="⃖"/>
                                    <m:ctrlPr>
                                      <a:rPr lang="en-US" altLang="ko-KR" sz="12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𝒙𝒉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altLang="ko-KR" sz="12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직사각형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039" y="5412669"/>
                  <a:ext cx="2730235" cy="645305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직사각형 183"/>
                <p:cNvSpPr/>
                <p:nvPr/>
              </p:nvSpPr>
              <p:spPr>
                <a:xfrm>
                  <a:off x="8789793" y="6064957"/>
                  <a:ext cx="463075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 1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직사각형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793" y="6064957"/>
                  <a:ext cx="463075" cy="25391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직사각형 184"/>
                <p:cNvSpPr/>
                <p:nvPr/>
              </p:nvSpPr>
              <p:spPr>
                <a:xfrm>
                  <a:off x="8610672" y="5991506"/>
                  <a:ext cx="321818" cy="408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5" name="직사각형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72" y="5991506"/>
                  <a:ext cx="321818" cy="408125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직사각형 185"/>
                <p:cNvSpPr/>
                <p:nvPr/>
              </p:nvSpPr>
              <p:spPr>
                <a:xfrm>
                  <a:off x="9745887" y="6064957"/>
                  <a:ext cx="55342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직사각형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5887" y="6064957"/>
                  <a:ext cx="553421" cy="253916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직사각형 186"/>
                <p:cNvSpPr/>
                <p:nvPr/>
              </p:nvSpPr>
              <p:spPr>
                <a:xfrm>
                  <a:off x="7586039" y="6440085"/>
                  <a:ext cx="3553280" cy="645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b="1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200" b="0" i="1" dirty="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b="1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𝝏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1" i="1" dirty="0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altLang="ko-KR" sz="1200" b="1" i="1" dirty="0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sz="1200" b="1" i="1" dirty="0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1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200" b="1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200" b="1" i="1" dirty="0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b="1" i="1" dirty="0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1" i="1" dirty="0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sz="12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1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ko-KR" sz="1200" b="1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200" b="1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200" b="1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dirty="0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b="1" i="1" dirty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𝝏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200" b="1" i="1" dirty="0" smtClean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b="1" i="1" dirty="0" smtClean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1" i="1" dirty="0" smtClean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ko-KR" sz="1200" b="1" i="1" dirty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dirty="0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200" b="1" i="1" dirty="0" smtClean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b="1" i="1" dirty="0" smtClean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1" i="1" dirty="0" smtClean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sz="1200" b="1" i="1" dirty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1" i="1" dirty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1" i="1" dirty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dirty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ko-KR" sz="1200" b="1" i="1" dirty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⊙</m:t>
                            </m:r>
                            <m:d>
                              <m:dPr>
                                <m:ctrlPr>
                                  <a:rPr lang="en-US" altLang="ko-K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⃖"/>
                                        <m:ctrlP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1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sSubSup>
                              <m:sSubSupPr>
                                <m:ctrlPr>
                                  <a:rPr lang="en-US" altLang="ko-K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altLang="ko-KR" sz="12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7" name="직사각형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039" y="6440085"/>
                  <a:ext cx="3553280" cy="645305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직사각형 187"/>
                <p:cNvSpPr/>
                <p:nvPr/>
              </p:nvSpPr>
              <p:spPr>
                <a:xfrm>
                  <a:off x="8789793" y="7092373"/>
                  <a:ext cx="463075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 1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직사각형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793" y="7092373"/>
                  <a:ext cx="463075" cy="253916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직사각형 188"/>
                <p:cNvSpPr/>
                <p:nvPr/>
              </p:nvSpPr>
              <p:spPr>
                <a:xfrm>
                  <a:off x="8610672" y="7018922"/>
                  <a:ext cx="321818" cy="408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직사각형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72" y="7018922"/>
                  <a:ext cx="321818" cy="408125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직사각형 189"/>
                <p:cNvSpPr/>
                <p:nvPr/>
              </p:nvSpPr>
              <p:spPr>
                <a:xfrm>
                  <a:off x="10626554" y="7092373"/>
                  <a:ext cx="55342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직사각형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6554" y="7092373"/>
                  <a:ext cx="553421" cy="253916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직사각형 88"/>
                <p:cNvSpPr/>
                <p:nvPr/>
              </p:nvSpPr>
              <p:spPr>
                <a:xfrm>
                  <a:off x="10303767" y="7092373"/>
                  <a:ext cx="463075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 1</m:t>
                        </m:r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직사각형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3767" y="7092373"/>
                  <a:ext cx="463075" cy="253916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직사각형 89"/>
                <p:cNvSpPr/>
                <p:nvPr/>
              </p:nvSpPr>
              <p:spPr>
                <a:xfrm>
                  <a:off x="10124646" y="7018922"/>
                  <a:ext cx="321818" cy="408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ko-KR" sz="10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105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0" name="직사각형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646" y="7018922"/>
                  <a:ext cx="321818" cy="408125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2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사각형 175"/>
          <p:cNvSpPr/>
          <p:nvPr/>
        </p:nvSpPr>
        <p:spPr>
          <a:xfrm>
            <a:off x="3767483" y="3932940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605808" y="3932940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194790" y="3932940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033115" y="3932940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615324" y="3932940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189296" y="3932940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189296" y="2801794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605808" y="2802516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67483" y="2802516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194790" y="2802516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033115" y="2802516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0615324" y="2802516"/>
            <a:ext cx="136276" cy="180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7451" y="320039"/>
            <a:ext cx="10699844" cy="5288281"/>
          </a:xfrm>
          <a:prstGeom prst="roundRect">
            <a:avLst>
              <a:gd name="adj" fmla="val 6197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95" idx="3"/>
            <a:endCxn id="96" idx="1"/>
          </p:cNvCxnSpPr>
          <p:nvPr/>
        </p:nvCxnSpPr>
        <p:spPr>
          <a:xfrm>
            <a:off x="3908176" y="2746847"/>
            <a:ext cx="169859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6" idx="3"/>
            <a:endCxn id="97" idx="1"/>
          </p:cNvCxnSpPr>
          <p:nvPr/>
        </p:nvCxnSpPr>
        <p:spPr>
          <a:xfrm>
            <a:off x="7330903" y="2746847"/>
            <a:ext cx="169859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1114425" y="2773643"/>
            <a:ext cx="10823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2019069" y="4876867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69" y="4876867"/>
                <a:ext cx="2057056" cy="345496"/>
              </a:xfrm>
              <a:prstGeom prst="round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모서리가 둥근 직사각형 153"/>
              <p:cNvSpPr/>
              <p:nvPr/>
            </p:nvSpPr>
            <p:spPr>
              <a:xfrm>
                <a:off x="5440312" y="4876867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" name="모서리가 둥근 직사각형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12" y="4876867"/>
                <a:ext cx="2057056" cy="345496"/>
              </a:xfrm>
              <a:prstGeom prst="roundRect">
                <a:avLst/>
              </a:prstGeom>
              <a:blipFill>
                <a:blip r:embed="rId3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모서리가 둥근 직사각형 154"/>
              <p:cNvSpPr/>
              <p:nvPr/>
            </p:nvSpPr>
            <p:spPr>
              <a:xfrm>
                <a:off x="8861557" y="4876867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모서리가 둥근 직사각형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57" y="4876867"/>
                <a:ext cx="2057056" cy="345496"/>
              </a:xfrm>
              <a:prstGeom prst="round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구부러진 연결선 4"/>
          <p:cNvCxnSpPr>
            <a:stCxn id="3" idx="0"/>
            <a:endCxn id="176" idx="3"/>
          </p:cNvCxnSpPr>
          <p:nvPr/>
        </p:nvCxnSpPr>
        <p:spPr>
          <a:xfrm rot="5400000" flipH="1" flipV="1">
            <a:off x="3048790" y="4021898"/>
            <a:ext cx="853776" cy="856162"/>
          </a:xfrm>
          <a:prstGeom prst="curvedConnector4">
            <a:avLst>
              <a:gd name="adj1" fmla="val 44720"/>
              <a:gd name="adj2" fmla="val 126701"/>
            </a:avLst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154" idx="0"/>
            <a:endCxn id="178" idx="3"/>
          </p:cNvCxnSpPr>
          <p:nvPr/>
        </p:nvCxnSpPr>
        <p:spPr>
          <a:xfrm rot="5400000" flipH="1" flipV="1">
            <a:off x="6473065" y="4018866"/>
            <a:ext cx="853776" cy="862226"/>
          </a:xfrm>
          <a:prstGeom prst="curvedConnector4">
            <a:avLst>
              <a:gd name="adj1" fmla="val 44720"/>
              <a:gd name="adj2" fmla="val 126513"/>
            </a:avLst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55" idx="0"/>
            <a:endCxn id="180" idx="3"/>
          </p:cNvCxnSpPr>
          <p:nvPr/>
        </p:nvCxnSpPr>
        <p:spPr>
          <a:xfrm rot="5400000" flipH="1" flipV="1">
            <a:off x="9893954" y="4019222"/>
            <a:ext cx="853776" cy="861515"/>
          </a:xfrm>
          <a:prstGeom prst="curvedConnector4">
            <a:avLst>
              <a:gd name="adj1" fmla="val 44720"/>
              <a:gd name="adj2" fmla="val 126535"/>
            </a:avLst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79" idx="1"/>
            <a:endCxn id="178" idx="3"/>
          </p:cNvCxnSpPr>
          <p:nvPr/>
        </p:nvCxnSpPr>
        <p:spPr>
          <a:xfrm flipH="1">
            <a:off x="7331066" y="4023091"/>
            <a:ext cx="1702049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77" idx="1"/>
            <a:endCxn id="176" idx="3"/>
          </p:cNvCxnSpPr>
          <p:nvPr/>
        </p:nvCxnSpPr>
        <p:spPr>
          <a:xfrm flipH="1">
            <a:off x="3903759" y="4023091"/>
            <a:ext cx="1702049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 flipH="1">
            <a:off x="10753630" y="4020233"/>
            <a:ext cx="408823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모서리가 둥근 직사각형 218"/>
          <p:cNvSpPr/>
          <p:nvPr/>
        </p:nvSpPr>
        <p:spPr>
          <a:xfrm>
            <a:off x="1918221" y="1494458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3074171" y="1484372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5353136" y="1494458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6509086" y="1484372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모서리가 둥근 직사각형 236"/>
              <p:cNvSpPr/>
              <p:nvPr/>
            </p:nvSpPr>
            <p:spPr>
              <a:xfrm>
                <a:off x="2019069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7" name="모서리가 둥근 직사각형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69" y="644381"/>
                <a:ext cx="2057056" cy="345496"/>
              </a:xfrm>
              <a:prstGeom prst="roundRect">
                <a:avLst/>
              </a:prstGeom>
              <a:blipFill>
                <a:blip r:embed="rId5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모서리가 둥근 직사각형 237"/>
              <p:cNvSpPr/>
              <p:nvPr/>
            </p:nvSpPr>
            <p:spPr>
              <a:xfrm>
                <a:off x="5455564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8" name="모서리가 둥근 직사각형 2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64" y="644381"/>
                <a:ext cx="2057056" cy="345496"/>
              </a:xfrm>
              <a:prstGeom prst="roundRect">
                <a:avLst/>
              </a:prstGeom>
              <a:blipFill>
                <a:blip r:embed="rId6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모서리가 둥근 직사각형 238"/>
              <p:cNvSpPr/>
              <p:nvPr/>
            </p:nvSpPr>
            <p:spPr>
              <a:xfrm>
                <a:off x="8861557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9" name="모서리가 둥근 직사각형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57" y="644381"/>
                <a:ext cx="2057056" cy="345496"/>
              </a:xfrm>
              <a:prstGeom prst="roundRect">
                <a:avLst/>
              </a:prstGeom>
              <a:blipFill>
                <a:blip r:embed="rId7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구부러진 연결선 239"/>
          <p:cNvCxnSpPr>
            <a:endCxn id="237" idx="2"/>
          </p:cNvCxnSpPr>
          <p:nvPr/>
        </p:nvCxnSpPr>
        <p:spPr>
          <a:xfrm rot="5400000" flipH="1" flipV="1">
            <a:off x="2833532" y="1202458"/>
            <a:ext cx="426646" cy="14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구부러진 연결선 242"/>
          <p:cNvCxnSpPr>
            <a:stCxn id="229" idx="0"/>
            <a:endCxn id="238" idx="2"/>
          </p:cNvCxnSpPr>
          <p:nvPr/>
        </p:nvCxnSpPr>
        <p:spPr>
          <a:xfrm rot="5400000" flipH="1" flipV="1">
            <a:off x="6269237" y="1201668"/>
            <a:ext cx="426646" cy="3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구부러진 연결선 246"/>
          <p:cNvCxnSpPr>
            <a:endCxn id="239" idx="2"/>
          </p:cNvCxnSpPr>
          <p:nvPr/>
        </p:nvCxnSpPr>
        <p:spPr>
          <a:xfrm rot="5400000" flipH="1" flipV="1">
            <a:off x="9676761" y="1203200"/>
            <a:ext cx="4266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모서리가 둥근 직사각형 256"/>
              <p:cNvSpPr/>
              <p:nvPr/>
            </p:nvSpPr>
            <p:spPr>
              <a:xfrm>
                <a:off x="1846921" y="1416523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7" name="모서리가 둥근 직사각형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921" y="1416523"/>
                <a:ext cx="2398383" cy="48424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모서리가 둥근 직사각형 263"/>
          <p:cNvSpPr/>
          <p:nvPr/>
        </p:nvSpPr>
        <p:spPr>
          <a:xfrm>
            <a:off x="8766185" y="1488173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9922135" y="1478087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p:cxnSp>
        <p:nvCxnSpPr>
          <p:cNvPr id="250" name="구부러진 연결선 249"/>
          <p:cNvCxnSpPr>
            <a:stCxn id="61" idx="3"/>
            <a:endCxn id="219" idx="2"/>
          </p:cNvCxnSpPr>
          <p:nvPr/>
        </p:nvCxnSpPr>
        <p:spPr>
          <a:xfrm flipH="1" flipV="1">
            <a:off x="2455556" y="1839954"/>
            <a:ext cx="1448203" cy="1052713"/>
          </a:xfrm>
          <a:prstGeom prst="curvedConnector4">
            <a:avLst>
              <a:gd name="adj1" fmla="val -15785"/>
              <a:gd name="adj2" fmla="val 54282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구부러진 연결선 253"/>
          <p:cNvCxnSpPr>
            <a:stCxn id="201" idx="1"/>
            <a:endCxn id="222" idx="2"/>
          </p:cNvCxnSpPr>
          <p:nvPr/>
        </p:nvCxnSpPr>
        <p:spPr>
          <a:xfrm rot="10800000" flipH="1">
            <a:off x="2189296" y="1829869"/>
            <a:ext cx="1422210" cy="2193223"/>
          </a:xfrm>
          <a:prstGeom prst="curvedConnector4">
            <a:avLst>
              <a:gd name="adj1" fmla="val -16074"/>
              <a:gd name="adj2" fmla="val 52055"/>
            </a:avLst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구부러진 연결선 257"/>
          <p:cNvCxnSpPr>
            <a:stCxn id="165" idx="3"/>
            <a:endCxn id="227" idx="2"/>
          </p:cNvCxnSpPr>
          <p:nvPr/>
        </p:nvCxnSpPr>
        <p:spPr>
          <a:xfrm flipH="1" flipV="1">
            <a:off x="5890471" y="1839954"/>
            <a:ext cx="1440595" cy="1052713"/>
          </a:xfrm>
          <a:prstGeom prst="curvedConnector4">
            <a:avLst>
              <a:gd name="adj1" fmla="val -15868"/>
              <a:gd name="adj2" fmla="val 54282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구부러진 연결선 258"/>
          <p:cNvCxnSpPr>
            <a:stCxn id="177" idx="1"/>
            <a:endCxn id="228" idx="2"/>
          </p:cNvCxnSpPr>
          <p:nvPr/>
        </p:nvCxnSpPr>
        <p:spPr>
          <a:xfrm rot="10800000" flipH="1">
            <a:off x="5605807" y="1829869"/>
            <a:ext cx="1440613" cy="2193223"/>
          </a:xfrm>
          <a:prstGeom prst="curvedConnector4">
            <a:avLst>
              <a:gd name="adj1" fmla="val -15868"/>
              <a:gd name="adj2" fmla="val 52055"/>
            </a:avLst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구부러진 연결선 259"/>
          <p:cNvCxnSpPr>
            <a:stCxn id="168" idx="3"/>
            <a:endCxn id="264" idx="2"/>
          </p:cNvCxnSpPr>
          <p:nvPr/>
        </p:nvCxnSpPr>
        <p:spPr>
          <a:xfrm flipH="1" flipV="1">
            <a:off x="9303520" y="1833669"/>
            <a:ext cx="1448080" cy="1058998"/>
          </a:xfrm>
          <a:prstGeom prst="curvedConnector4">
            <a:avLst>
              <a:gd name="adj1" fmla="val -15786"/>
              <a:gd name="adj2" fmla="val 5425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구부러진 연결선 260"/>
          <p:cNvCxnSpPr>
            <a:stCxn id="179" idx="1"/>
            <a:endCxn id="265" idx="2"/>
          </p:cNvCxnSpPr>
          <p:nvPr/>
        </p:nvCxnSpPr>
        <p:spPr>
          <a:xfrm rot="10800000" flipH="1">
            <a:off x="9033114" y="1823583"/>
            <a:ext cx="1426355" cy="2199508"/>
          </a:xfrm>
          <a:prstGeom prst="curvedConnector4">
            <a:avLst>
              <a:gd name="adj1" fmla="val -16027"/>
              <a:gd name="adj2" fmla="val 52049"/>
            </a:avLst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모서리가 둥근 직사각형 72"/>
              <p:cNvSpPr/>
              <p:nvPr/>
            </p:nvSpPr>
            <p:spPr>
              <a:xfrm>
                <a:off x="2184048" y="3427817"/>
                <a:ext cx="1724128" cy="913900"/>
              </a:xfrm>
              <a:prstGeom prst="roundRect">
                <a:avLst>
                  <a:gd name="adj" fmla="val 144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모서리가 둥근 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8" y="3427817"/>
                <a:ext cx="1724128" cy="913900"/>
              </a:xfrm>
              <a:prstGeom prst="roundRect">
                <a:avLst>
                  <a:gd name="adj" fmla="val 14407"/>
                </a:avLst>
              </a:prstGeom>
              <a:blipFill>
                <a:blip r:embed="rId9"/>
                <a:stretch>
                  <a:fillRect/>
                </a:stretch>
              </a:blip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모서리가 둥근 직사각형 73"/>
              <p:cNvSpPr/>
              <p:nvPr/>
            </p:nvSpPr>
            <p:spPr>
              <a:xfrm>
                <a:off x="5606775" y="3427817"/>
                <a:ext cx="1724128" cy="913900"/>
              </a:xfrm>
              <a:prstGeom prst="roundRect">
                <a:avLst>
                  <a:gd name="adj" fmla="val 144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모서리가 둥근 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75" y="3427817"/>
                <a:ext cx="1724128" cy="913900"/>
              </a:xfrm>
              <a:prstGeom prst="roundRect">
                <a:avLst>
                  <a:gd name="adj" fmla="val 14407"/>
                </a:avLst>
              </a:prstGeom>
              <a:blipFill>
                <a:blip r:embed="rId10"/>
                <a:stretch>
                  <a:fillRect/>
                </a:stretch>
              </a:blip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9029502" y="3427817"/>
                <a:ext cx="1724128" cy="913900"/>
              </a:xfrm>
              <a:prstGeom prst="roundRect">
                <a:avLst>
                  <a:gd name="adj" fmla="val 144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02" y="3427817"/>
                <a:ext cx="1724128" cy="913900"/>
              </a:xfrm>
              <a:prstGeom prst="roundRect">
                <a:avLst>
                  <a:gd name="adj" fmla="val 14407"/>
                </a:avLst>
              </a:prstGeom>
              <a:blipFill>
                <a:blip r:embed="rId11"/>
                <a:stretch>
                  <a:fillRect/>
                </a:stretch>
              </a:blip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/>
          <p:cNvCxnSpPr/>
          <p:nvPr/>
        </p:nvCxnSpPr>
        <p:spPr>
          <a:xfrm flipH="1">
            <a:off x="1047750" y="4047327"/>
            <a:ext cx="1114558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모서리가 둥근 직사각형 94"/>
              <p:cNvSpPr/>
              <p:nvPr/>
            </p:nvSpPr>
            <p:spPr>
              <a:xfrm>
                <a:off x="2184048" y="2289897"/>
                <a:ext cx="1724128" cy="913900"/>
              </a:xfrm>
              <a:prstGeom prst="roundRect">
                <a:avLst>
                  <a:gd name="adj" fmla="val 1440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모서리가 둥근 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8" y="2289897"/>
                <a:ext cx="1724128" cy="913900"/>
              </a:xfrm>
              <a:prstGeom prst="roundRect">
                <a:avLst>
                  <a:gd name="adj" fmla="val 14407"/>
                </a:avLst>
              </a:prstGeom>
              <a:blipFill>
                <a:blip r:embed="rId12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모서리가 둥근 직사각형 95"/>
              <p:cNvSpPr/>
              <p:nvPr/>
            </p:nvSpPr>
            <p:spPr>
              <a:xfrm>
                <a:off x="5606775" y="2289897"/>
                <a:ext cx="1724128" cy="913900"/>
              </a:xfrm>
              <a:prstGeom prst="roundRect">
                <a:avLst>
                  <a:gd name="adj" fmla="val 1440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모서리가 둥근 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75" y="2289897"/>
                <a:ext cx="1724128" cy="913900"/>
              </a:xfrm>
              <a:prstGeom prst="roundRect">
                <a:avLst>
                  <a:gd name="adj" fmla="val 14407"/>
                </a:avLst>
              </a:prstGeom>
              <a:blipFill>
                <a:blip r:embed="rId13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모서리가 둥근 직사각형 96"/>
              <p:cNvSpPr/>
              <p:nvPr/>
            </p:nvSpPr>
            <p:spPr>
              <a:xfrm>
                <a:off x="9029502" y="2289897"/>
                <a:ext cx="1724128" cy="913900"/>
              </a:xfrm>
              <a:prstGeom prst="roundRect">
                <a:avLst>
                  <a:gd name="adj" fmla="val 1440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모서리가 둥근 직사각형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02" y="2289897"/>
                <a:ext cx="1724128" cy="913900"/>
              </a:xfrm>
              <a:prstGeom prst="roundRect">
                <a:avLst>
                  <a:gd name="adj" fmla="val 14407"/>
                </a:avLst>
              </a:prstGeom>
              <a:blipFill>
                <a:blip r:embed="rId14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/>
          <p:cNvCxnSpPr/>
          <p:nvPr/>
        </p:nvCxnSpPr>
        <p:spPr>
          <a:xfrm>
            <a:off x="10762464" y="2746846"/>
            <a:ext cx="4135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모서리가 둥근 직사각형 131"/>
              <p:cNvSpPr/>
              <p:nvPr/>
            </p:nvSpPr>
            <p:spPr>
              <a:xfrm>
                <a:off x="5281836" y="1416523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모서리가 둥근 직사각형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36" y="1416523"/>
                <a:ext cx="2398383" cy="484243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모서리가 둥근 직사각형 134"/>
              <p:cNvSpPr/>
              <p:nvPr/>
            </p:nvSpPr>
            <p:spPr>
              <a:xfrm>
                <a:off x="8694885" y="1410238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모서리가 둥근 직사각형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885" y="1410238"/>
                <a:ext cx="2398383" cy="484243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직선 화살표 연결선 135"/>
          <p:cNvCxnSpPr>
            <a:stCxn id="61" idx="3"/>
            <a:endCxn id="153" idx="1"/>
          </p:cNvCxnSpPr>
          <p:nvPr/>
        </p:nvCxnSpPr>
        <p:spPr>
          <a:xfrm>
            <a:off x="3903759" y="2892667"/>
            <a:ext cx="170204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1133475" y="2890859"/>
            <a:ext cx="106327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75" idx="1"/>
            <a:endCxn id="74" idx="3"/>
          </p:cNvCxnSpPr>
          <p:nvPr/>
        </p:nvCxnSpPr>
        <p:spPr>
          <a:xfrm flipH="1">
            <a:off x="7330903" y="3884767"/>
            <a:ext cx="169859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74" idx="1"/>
            <a:endCxn id="73" idx="3"/>
          </p:cNvCxnSpPr>
          <p:nvPr/>
        </p:nvCxnSpPr>
        <p:spPr>
          <a:xfrm flipH="1">
            <a:off x="3908176" y="3884767"/>
            <a:ext cx="169859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>
            <a:off x="10753630" y="3742527"/>
            <a:ext cx="40882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H="1">
            <a:off x="1047750" y="3884767"/>
            <a:ext cx="111455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65" idx="3"/>
            <a:endCxn id="166" idx="1"/>
          </p:cNvCxnSpPr>
          <p:nvPr/>
        </p:nvCxnSpPr>
        <p:spPr>
          <a:xfrm>
            <a:off x="7331066" y="2892667"/>
            <a:ext cx="170204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68" idx="3"/>
          </p:cNvCxnSpPr>
          <p:nvPr/>
        </p:nvCxnSpPr>
        <p:spPr>
          <a:xfrm>
            <a:off x="10751600" y="2892667"/>
            <a:ext cx="424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구부러진 연결선 211"/>
          <p:cNvCxnSpPr>
            <a:endCxn id="153" idx="1"/>
          </p:cNvCxnSpPr>
          <p:nvPr/>
        </p:nvCxnSpPr>
        <p:spPr>
          <a:xfrm rot="16200000" flipV="1">
            <a:off x="5041542" y="3456934"/>
            <a:ext cx="1984201" cy="855668"/>
          </a:xfrm>
          <a:prstGeom prst="curvedConnector4">
            <a:avLst>
              <a:gd name="adj1" fmla="val 24174"/>
              <a:gd name="adj2" fmla="val 20508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구부러진 연결선 217"/>
          <p:cNvCxnSpPr/>
          <p:nvPr/>
        </p:nvCxnSpPr>
        <p:spPr>
          <a:xfrm rot="16200000" flipV="1">
            <a:off x="1627782" y="3456934"/>
            <a:ext cx="1984201" cy="855668"/>
          </a:xfrm>
          <a:prstGeom prst="curvedConnector4">
            <a:avLst>
              <a:gd name="adj1" fmla="val 24174"/>
              <a:gd name="adj2" fmla="val 20508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 222"/>
          <p:cNvCxnSpPr/>
          <p:nvPr/>
        </p:nvCxnSpPr>
        <p:spPr>
          <a:xfrm rot="16200000" flipV="1">
            <a:off x="8455304" y="3456935"/>
            <a:ext cx="1984201" cy="855668"/>
          </a:xfrm>
          <a:prstGeom prst="curvedConnector4">
            <a:avLst>
              <a:gd name="adj1" fmla="val 24174"/>
              <a:gd name="adj2" fmla="val 20508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9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사각형 175"/>
          <p:cNvSpPr/>
          <p:nvPr/>
        </p:nvSpPr>
        <p:spPr>
          <a:xfrm>
            <a:off x="3767483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605808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194790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033115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615324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189296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189296" y="2801794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605808" y="2802516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67483" y="2802516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194790" y="2802516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033115" y="2802516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0615324" y="2802516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7451" y="320039"/>
            <a:ext cx="10699844" cy="5288281"/>
          </a:xfrm>
          <a:prstGeom prst="roundRect">
            <a:avLst>
              <a:gd name="adj" fmla="val 6197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95" idx="3"/>
            <a:endCxn id="96" idx="1"/>
          </p:cNvCxnSpPr>
          <p:nvPr/>
        </p:nvCxnSpPr>
        <p:spPr>
          <a:xfrm>
            <a:off x="3908176" y="2746847"/>
            <a:ext cx="1698599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6" idx="3"/>
            <a:endCxn id="97" idx="1"/>
          </p:cNvCxnSpPr>
          <p:nvPr/>
        </p:nvCxnSpPr>
        <p:spPr>
          <a:xfrm>
            <a:off x="7330903" y="2746847"/>
            <a:ext cx="1698599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1114425" y="2773643"/>
            <a:ext cx="1082321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2019069" y="4876867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69" y="4876867"/>
                <a:ext cx="2057056" cy="345496"/>
              </a:xfrm>
              <a:prstGeom prst="roundRect">
                <a:avLst/>
              </a:prstGeom>
              <a:blipFill>
                <a:blip r:embed="rId2"/>
                <a:stretch>
                  <a:fillRect b="-3448"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모서리가 둥근 직사각형 153"/>
              <p:cNvSpPr/>
              <p:nvPr/>
            </p:nvSpPr>
            <p:spPr>
              <a:xfrm>
                <a:off x="5440312" y="4876867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" name="모서리가 둥근 직사각형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12" y="4876867"/>
                <a:ext cx="2057056" cy="345496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모서리가 둥근 직사각형 154"/>
              <p:cNvSpPr/>
              <p:nvPr/>
            </p:nvSpPr>
            <p:spPr>
              <a:xfrm>
                <a:off x="8861557" y="4876867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모서리가 둥근 직사각형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57" y="4876867"/>
                <a:ext cx="2057056" cy="345496"/>
              </a:xfrm>
              <a:prstGeom prst="roundRect">
                <a:avLst/>
              </a:prstGeom>
              <a:blipFill>
                <a:blip r:embed="rId4"/>
                <a:stretch>
                  <a:fillRect b="-3448"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구부러진 연결선 4"/>
          <p:cNvCxnSpPr>
            <a:stCxn id="3" idx="0"/>
            <a:endCxn id="176" idx="3"/>
          </p:cNvCxnSpPr>
          <p:nvPr/>
        </p:nvCxnSpPr>
        <p:spPr>
          <a:xfrm rot="5400000" flipH="1" flipV="1">
            <a:off x="3048790" y="4021898"/>
            <a:ext cx="853776" cy="856162"/>
          </a:xfrm>
          <a:prstGeom prst="curvedConnector4">
            <a:avLst>
              <a:gd name="adj1" fmla="val 44720"/>
              <a:gd name="adj2" fmla="val 126701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154" idx="0"/>
            <a:endCxn id="178" idx="3"/>
          </p:cNvCxnSpPr>
          <p:nvPr/>
        </p:nvCxnSpPr>
        <p:spPr>
          <a:xfrm rot="5400000" flipH="1" flipV="1">
            <a:off x="6473065" y="4018866"/>
            <a:ext cx="853776" cy="862226"/>
          </a:xfrm>
          <a:prstGeom prst="curvedConnector4">
            <a:avLst>
              <a:gd name="adj1" fmla="val 44720"/>
              <a:gd name="adj2" fmla="val 126513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55" idx="0"/>
            <a:endCxn id="180" idx="3"/>
          </p:cNvCxnSpPr>
          <p:nvPr/>
        </p:nvCxnSpPr>
        <p:spPr>
          <a:xfrm rot="5400000" flipH="1" flipV="1">
            <a:off x="9893954" y="4019222"/>
            <a:ext cx="853776" cy="861515"/>
          </a:xfrm>
          <a:prstGeom prst="curvedConnector4">
            <a:avLst>
              <a:gd name="adj1" fmla="val 44720"/>
              <a:gd name="adj2" fmla="val 126535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79" idx="1"/>
            <a:endCxn id="178" idx="3"/>
          </p:cNvCxnSpPr>
          <p:nvPr/>
        </p:nvCxnSpPr>
        <p:spPr>
          <a:xfrm flipH="1">
            <a:off x="7331066" y="4023091"/>
            <a:ext cx="1702049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77" idx="1"/>
            <a:endCxn id="176" idx="3"/>
          </p:cNvCxnSpPr>
          <p:nvPr/>
        </p:nvCxnSpPr>
        <p:spPr>
          <a:xfrm flipH="1">
            <a:off x="3903759" y="4023091"/>
            <a:ext cx="1702049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 flipH="1">
            <a:off x="10753630" y="4020233"/>
            <a:ext cx="408823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모서리가 둥근 직사각형 218"/>
          <p:cNvSpPr/>
          <p:nvPr/>
        </p:nvSpPr>
        <p:spPr>
          <a:xfrm>
            <a:off x="1918221" y="1494458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3074171" y="1484372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5353136" y="1494458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6509086" y="1484372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모서리가 둥근 직사각형 236"/>
              <p:cNvSpPr/>
              <p:nvPr/>
            </p:nvSpPr>
            <p:spPr>
              <a:xfrm>
                <a:off x="2019069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7" name="모서리가 둥근 직사각형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69" y="644381"/>
                <a:ext cx="2057056" cy="345496"/>
              </a:xfrm>
              <a:prstGeom prst="roundRect">
                <a:avLst/>
              </a:prstGeom>
              <a:blipFill>
                <a:blip r:embed="rId5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모서리가 둥근 직사각형 237"/>
              <p:cNvSpPr/>
              <p:nvPr/>
            </p:nvSpPr>
            <p:spPr>
              <a:xfrm>
                <a:off x="5455564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8" name="모서리가 둥근 직사각형 2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64" y="644381"/>
                <a:ext cx="2057056" cy="345496"/>
              </a:xfrm>
              <a:prstGeom prst="roundRect">
                <a:avLst/>
              </a:prstGeom>
              <a:blipFill>
                <a:blip r:embed="rId6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모서리가 둥근 직사각형 238"/>
              <p:cNvSpPr/>
              <p:nvPr/>
            </p:nvSpPr>
            <p:spPr>
              <a:xfrm>
                <a:off x="8861557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9" name="모서리가 둥근 직사각형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57" y="644381"/>
                <a:ext cx="2057056" cy="345496"/>
              </a:xfrm>
              <a:prstGeom prst="roundRect">
                <a:avLst/>
              </a:prstGeom>
              <a:blipFill>
                <a:blip r:embed="rId7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구부러진 연결선 239"/>
          <p:cNvCxnSpPr>
            <a:endCxn id="237" idx="2"/>
          </p:cNvCxnSpPr>
          <p:nvPr/>
        </p:nvCxnSpPr>
        <p:spPr>
          <a:xfrm rot="5400000" flipH="1" flipV="1">
            <a:off x="2833532" y="1202458"/>
            <a:ext cx="426646" cy="14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구부러진 연결선 242"/>
          <p:cNvCxnSpPr>
            <a:stCxn id="229" idx="0"/>
            <a:endCxn id="238" idx="2"/>
          </p:cNvCxnSpPr>
          <p:nvPr/>
        </p:nvCxnSpPr>
        <p:spPr>
          <a:xfrm rot="5400000" flipH="1" flipV="1">
            <a:off x="6269237" y="1201668"/>
            <a:ext cx="426646" cy="3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구부러진 연결선 246"/>
          <p:cNvCxnSpPr>
            <a:endCxn id="239" idx="2"/>
          </p:cNvCxnSpPr>
          <p:nvPr/>
        </p:nvCxnSpPr>
        <p:spPr>
          <a:xfrm rot="5400000" flipH="1" flipV="1">
            <a:off x="9676761" y="1203200"/>
            <a:ext cx="4266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모서리가 둥근 직사각형 256"/>
              <p:cNvSpPr/>
              <p:nvPr/>
            </p:nvSpPr>
            <p:spPr>
              <a:xfrm>
                <a:off x="1846921" y="1416523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7" name="모서리가 둥근 직사각형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921" y="1416523"/>
                <a:ext cx="2398383" cy="48424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모서리가 둥근 직사각형 263"/>
          <p:cNvSpPr/>
          <p:nvPr/>
        </p:nvSpPr>
        <p:spPr>
          <a:xfrm>
            <a:off x="8766185" y="1488173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9922135" y="1478087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p:cxnSp>
        <p:nvCxnSpPr>
          <p:cNvPr id="250" name="구부러진 연결선 249"/>
          <p:cNvCxnSpPr>
            <a:stCxn id="61" idx="3"/>
            <a:endCxn id="219" idx="2"/>
          </p:cNvCxnSpPr>
          <p:nvPr/>
        </p:nvCxnSpPr>
        <p:spPr>
          <a:xfrm flipH="1" flipV="1">
            <a:off x="2455556" y="1839954"/>
            <a:ext cx="1448203" cy="1052713"/>
          </a:xfrm>
          <a:prstGeom prst="curvedConnector4">
            <a:avLst>
              <a:gd name="adj1" fmla="val -15785"/>
              <a:gd name="adj2" fmla="val 5428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구부러진 연결선 253"/>
          <p:cNvCxnSpPr>
            <a:stCxn id="201" idx="1"/>
            <a:endCxn id="222" idx="2"/>
          </p:cNvCxnSpPr>
          <p:nvPr/>
        </p:nvCxnSpPr>
        <p:spPr>
          <a:xfrm rot="10800000" flipH="1">
            <a:off x="2189296" y="1829869"/>
            <a:ext cx="1422210" cy="2193223"/>
          </a:xfrm>
          <a:prstGeom prst="curvedConnector4">
            <a:avLst>
              <a:gd name="adj1" fmla="val -16074"/>
              <a:gd name="adj2" fmla="val 52055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구부러진 연결선 257"/>
          <p:cNvCxnSpPr>
            <a:stCxn id="165" idx="3"/>
            <a:endCxn id="227" idx="2"/>
          </p:cNvCxnSpPr>
          <p:nvPr/>
        </p:nvCxnSpPr>
        <p:spPr>
          <a:xfrm flipH="1" flipV="1">
            <a:off x="5890471" y="1839954"/>
            <a:ext cx="1440595" cy="1052713"/>
          </a:xfrm>
          <a:prstGeom prst="curvedConnector4">
            <a:avLst>
              <a:gd name="adj1" fmla="val -15868"/>
              <a:gd name="adj2" fmla="val 5428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구부러진 연결선 258"/>
          <p:cNvCxnSpPr>
            <a:stCxn id="177" idx="1"/>
            <a:endCxn id="228" idx="2"/>
          </p:cNvCxnSpPr>
          <p:nvPr/>
        </p:nvCxnSpPr>
        <p:spPr>
          <a:xfrm rot="10800000" flipH="1">
            <a:off x="5605807" y="1829869"/>
            <a:ext cx="1440613" cy="2193223"/>
          </a:xfrm>
          <a:prstGeom prst="curvedConnector4">
            <a:avLst>
              <a:gd name="adj1" fmla="val -15868"/>
              <a:gd name="adj2" fmla="val 52055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구부러진 연결선 259"/>
          <p:cNvCxnSpPr>
            <a:stCxn id="168" idx="3"/>
            <a:endCxn id="264" idx="2"/>
          </p:cNvCxnSpPr>
          <p:nvPr/>
        </p:nvCxnSpPr>
        <p:spPr>
          <a:xfrm flipH="1" flipV="1">
            <a:off x="9303520" y="1833669"/>
            <a:ext cx="1448080" cy="1058998"/>
          </a:xfrm>
          <a:prstGeom prst="curvedConnector4">
            <a:avLst>
              <a:gd name="adj1" fmla="val -15786"/>
              <a:gd name="adj2" fmla="val 5425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구부러진 연결선 260"/>
          <p:cNvCxnSpPr>
            <a:stCxn id="179" idx="1"/>
            <a:endCxn id="265" idx="2"/>
          </p:cNvCxnSpPr>
          <p:nvPr/>
        </p:nvCxnSpPr>
        <p:spPr>
          <a:xfrm rot="10800000" flipH="1">
            <a:off x="9033114" y="1823583"/>
            <a:ext cx="1426355" cy="2199508"/>
          </a:xfrm>
          <a:prstGeom prst="curvedConnector4">
            <a:avLst>
              <a:gd name="adj1" fmla="val -16027"/>
              <a:gd name="adj2" fmla="val 52049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모서리가 둥근 직사각형 72"/>
              <p:cNvSpPr/>
              <p:nvPr/>
            </p:nvSpPr>
            <p:spPr>
              <a:xfrm>
                <a:off x="2184048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모서리가 둥근 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8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모서리가 둥근 직사각형 73"/>
              <p:cNvSpPr/>
              <p:nvPr/>
            </p:nvSpPr>
            <p:spPr>
              <a:xfrm>
                <a:off x="5606775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모서리가 둥근 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75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9029502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02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/>
          <p:cNvCxnSpPr/>
          <p:nvPr/>
        </p:nvCxnSpPr>
        <p:spPr>
          <a:xfrm flipH="1">
            <a:off x="1047750" y="4047327"/>
            <a:ext cx="1114558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모서리가 둥근 직사각형 94"/>
              <p:cNvSpPr/>
              <p:nvPr/>
            </p:nvSpPr>
            <p:spPr>
              <a:xfrm>
                <a:off x="2184048" y="2521894"/>
                <a:ext cx="1724128" cy="551506"/>
              </a:xfrm>
              <a:prstGeom prst="roundRect">
                <a:avLst>
                  <a:gd name="adj" fmla="val 1440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모서리가 둥근 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8" y="2521894"/>
                <a:ext cx="1724128" cy="551506"/>
              </a:xfrm>
              <a:prstGeom prst="roundRect">
                <a:avLst>
                  <a:gd name="adj" fmla="val 14407"/>
                </a:avLst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모서리가 둥근 직사각형 95"/>
              <p:cNvSpPr/>
              <p:nvPr/>
            </p:nvSpPr>
            <p:spPr>
              <a:xfrm>
                <a:off x="5606775" y="2516949"/>
                <a:ext cx="1724128" cy="556451"/>
              </a:xfrm>
              <a:prstGeom prst="roundRect">
                <a:avLst>
                  <a:gd name="adj" fmla="val 1440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모서리가 둥근 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75" y="2516949"/>
                <a:ext cx="1724128" cy="556451"/>
              </a:xfrm>
              <a:prstGeom prst="roundRect">
                <a:avLst>
                  <a:gd name="adj" fmla="val 14407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모서리가 둥근 직사각형 96"/>
              <p:cNvSpPr/>
              <p:nvPr/>
            </p:nvSpPr>
            <p:spPr>
              <a:xfrm>
                <a:off x="9029502" y="2521894"/>
                <a:ext cx="1724128" cy="551506"/>
              </a:xfrm>
              <a:prstGeom prst="roundRect">
                <a:avLst>
                  <a:gd name="adj" fmla="val 1440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모서리가 둥근 직사각형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02" y="2521894"/>
                <a:ext cx="1724128" cy="551506"/>
              </a:xfrm>
              <a:prstGeom prst="roundRect">
                <a:avLst>
                  <a:gd name="adj" fmla="val 14407"/>
                </a:avLst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/>
          <p:cNvCxnSpPr/>
          <p:nvPr/>
        </p:nvCxnSpPr>
        <p:spPr>
          <a:xfrm>
            <a:off x="10762464" y="2746846"/>
            <a:ext cx="413536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모서리가 둥근 직사각형 131"/>
              <p:cNvSpPr/>
              <p:nvPr/>
            </p:nvSpPr>
            <p:spPr>
              <a:xfrm>
                <a:off x="5281836" y="1416523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모서리가 둥근 직사각형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36" y="1416523"/>
                <a:ext cx="2398383" cy="484243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모서리가 둥근 직사각형 134"/>
              <p:cNvSpPr/>
              <p:nvPr/>
            </p:nvSpPr>
            <p:spPr>
              <a:xfrm>
                <a:off x="8694885" y="1410238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모서리가 둥근 직사각형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885" y="1410238"/>
                <a:ext cx="2398383" cy="484243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직선 화살표 연결선 135"/>
          <p:cNvCxnSpPr>
            <a:stCxn id="61" idx="3"/>
            <a:endCxn id="153" idx="1"/>
          </p:cNvCxnSpPr>
          <p:nvPr/>
        </p:nvCxnSpPr>
        <p:spPr>
          <a:xfrm>
            <a:off x="3903759" y="2892667"/>
            <a:ext cx="170204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1133475" y="2890859"/>
            <a:ext cx="1063271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75" idx="1"/>
            <a:endCxn id="74" idx="3"/>
          </p:cNvCxnSpPr>
          <p:nvPr/>
        </p:nvCxnSpPr>
        <p:spPr>
          <a:xfrm flipH="1">
            <a:off x="7330903" y="3884767"/>
            <a:ext cx="1698599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74" idx="1"/>
            <a:endCxn id="73" idx="3"/>
          </p:cNvCxnSpPr>
          <p:nvPr/>
        </p:nvCxnSpPr>
        <p:spPr>
          <a:xfrm flipH="1">
            <a:off x="3908176" y="3884767"/>
            <a:ext cx="1698599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>
            <a:off x="10753630" y="3742527"/>
            <a:ext cx="408823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H="1">
            <a:off x="1047750" y="3884767"/>
            <a:ext cx="1114557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65" idx="3"/>
            <a:endCxn id="166" idx="1"/>
          </p:cNvCxnSpPr>
          <p:nvPr/>
        </p:nvCxnSpPr>
        <p:spPr>
          <a:xfrm>
            <a:off x="7331066" y="2892667"/>
            <a:ext cx="170204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68" idx="3"/>
          </p:cNvCxnSpPr>
          <p:nvPr/>
        </p:nvCxnSpPr>
        <p:spPr>
          <a:xfrm>
            <a:off x="10751600" y="2892667"/>
            <a:ext cx="424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구부러진 연결선 211"/>
          <p:cNvCxnSpPr>
            <a:endCxn id="153" idx="1"/>
          </p:cNvCxnSpPr>
          <p:nvPr/>
        </p:nvCxnSpPr>
        <p:spPr>
          <a:xfrm rot="16200000" flipV="1">
            <a:off x="5041542" y="3456934"/>
            <a:ext cx="1984201" cy="855668"/>
          </a:xfrm>
          <a:prstGeom prst="curvedConnector4">
            <a:avLst>
              <a:gd name="adj1" fmla="val 24174"/>
              <a:gd name="adj2" fmla="val 20508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구부러진 연결선 217"/>
          <p:cNvCxnSpPr/>
          <p:nvPr/>
        </p:nvCxnSpPr>
        <p:spPr>
          <a:xfrm rot="16200000" flipV="1">
            <a:off x="1627782" y="3456934"/>
            <a:ext cx="1984201" cy="855668"/>
          </a:xfrm>
          <a:prstGeom prst="curvedConnector4">
            <a:avLst>
              <a:gd name="adj1" fmla="val 24174"/>
              <a:gd name="adj2" fmla="val 20508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 222"/>
          <p:cNvCxnSpPr/>
          <p:nvPr/>
        </p:nvCxnSpPr>
        <p:spPr>
          <a:xfrm rot="16200000" flipV="1">
            <a:off x="8455304" y="3456935"/>
            <a:ext cx="1984201" cy="855668"/>
          </a:xfrm>
          <a:prstGeom prst="curvedConnector4">
            <a:avLst>
              <a:gd name="adj1" fmla="val 24174"/>
              <a:gd name="adj2" fmla="val 20508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5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사각형 175"/>
          <p:cNvSpPr/>
          <p:nvPr/>
        </p:nvSpPr>
        <p:spPr>
          <a:xfrm>
            <a:off x="3767483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605808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194790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033115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615324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189296" y="3932940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189296" y="2801794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605808" y="2802516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67483" y="2802516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194790" y="2802516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033115" y="2802516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0615324" y="2802516"/>
            <a:ext cx="136276" cy="1803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3" name="직선 화살표 연결선 42"/>
          <p:cNvCxnSpPr>
            <a:stCxn id="95" idx="3"/>
            <a:endCxn id="96" idx="1"/>
          </p:cNvCxnSpPr>
          <p:nvPr/>
        </p:nvCxnSpPr>
        <p:spPr>
          <a:xfrm>
            <a:off x="3908176" y="2746847"/>
            <a:ext cx="1698599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6" idx="3"/>
            <a:endCxn id="97" idx="1"/>
          </p:cNvCxnSpPr>
          <p:nvPr/>
        </p:nvCxnSpPr>
        <p:spPr>
          <a:xfrm>
            <a:off x="7330903" y="2746847"/>
            <a:ext cx="1698599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1114425" y="2773643"/>
            <a:ext cx="1082321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2019069" y="4876867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69" y="4876867"/>
                <a:ext cx="2057056" cy="345496"/>
              </a:xfrm>
              <a:prstGeom prst="roundRect">
                <a:avLst/>
              </a:prstGeom>
              <a:blipFill>
                <a:blip r:embed="rId2"/>
                <a:stretch>
                  <a:fillRect b="-3448"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모서리가 둥근 직사각형 153"/>
              <p:cNvSpPr/>
              <p:nvPr/>
            </p:nvSpPr>
            <p:spPr>
              <a:xfrm>
                <a:off x="5440312" y="4876867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" name="모서리가 둥근 직사각형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12" y="4876867"/>
                <a:ext cx="2057056" cy="345496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모서리가 둥근 직사각형 154"/>
              <p:cNvSpPr/>
              <p:nvPr/>
            </p:nvSpPr>
            <p:spPr>
              <a:xfrm>
                <a:off x="8861557" y="4876867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모서리가 둥근 직사각형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57" y="4876867"/>
                <a:ext cx="2057056" cy="345496"/>
              </a:xfrm>
              <a:prstGeom prst="roundRect">
                <a:avLst/>
              </a:prstGeom>
              <a:blipFill>
                <a:blip r:embed="rId4"/>
                <a:stretch>
                  <a:fillRect b="-3448"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구부러진 연결선 4"/>
          <p:cNvCxnSpPr>
            <a:stCxn id="3" idx="0"/>
            <a:endCxn id="176" idx="3"/>
          </p:cNvCxnSpPr>
          <p:nvPr/>
        </p:nvCxnSpPr>
        <p:spPr>
          <a:xfrm rot="5400000" flipH="1" flipV="1">
            <a:off x="3048790" y="4021898"/>
            <a:ext cx="853776" cy="856162"/>
          </a:xfrm>
          <a:prstGeom prst="curvedConnector4">
            <a:avLst>
              <a:gd name="adj1" fmla="val 44720"/>
              <a:gd name="adj2" fmla="val 126701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154" idx="0"/>
            <a:endCxn id="178" idx="3"/>
          </p:cNvCxnSpPr>
          <p:nvPr/>
        </p:nvCxnSpPr>
        <p:spPr>
          <a:xfrm rot="5400000" flipH="1" flipV="1">
            <a:off x="6473065" y="4018866"/>
            <a:ext cx="853776" cy="862226"/>
          </a:xfrm>
          <a:prstGeom prst="curvedConnector4">
            <a:avLst>
              <a:gd name="adj1" fmla="val 44720"/>
              <a:gd name="adj2" fmla="val 126513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55" idx="0"/>
            <a:endCxn id="180" idx="3"/>
          </p:cNvCxnSpPr>
          <p:nvPr/>
        </p:nvCxnSpPr>
        <p:spPr>
          <a:xfrm rot="5400000" flipH="1" flipV="1">
            <a:off x="9893954" y="4019222"/>
            <a:ext cx="853776" cy="861515"/>
          </a:xfrm>
          <a:prstGeom prst="curvedConnector4">
            <a:avLst>
              <a:gd name="adj1" fmla="val 44720"/>
              <a:gd name="adj2" fmla="val 126535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79" idx="1"/>
            <a:endCxn id="178" idx="3"/>
          </p:cNvCxnSpPr>
          <p:nvPr/>
        </p:nvCxnSpPr>
        <p:spPr>
          <a:xfrm flipH="1">
            <a:off x="7331066" y="4023091"/>
            <a:ext cx="1702049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77" idx="1"/>
            <a:endCxn id="176" idx="3"/>
          </p:cNvCxnSpPr>
          <p:nvPr/>
        </p:nvCxnSpPr>
        <p:spPr>
          <a:xfrm flipH="1">
            <a:off x="3903759" y="4023091"/>
            <a:ext cx="1702049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 flipH="1">
            <a:off x="10753630" y="4020233"/>
            <a:ext cx="408823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모서리가 둥근 직사각형 218"/>
          <p:cNvSpPr/>
          <p:nvPr/>
        </p:nvSpPr>
        <p:spPr>
          <a:xfrm>
            <a:off x="1918221" y="1494458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3074171" y="1484372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5353136" y="1494458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6509086" y="1484372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모서리가 둥근 직사각형 236"/>
              <p:cNvSpPr/>
              <p:nvPr/>
            </p:nvSpPr>
            <p:spPr>
              <a:xfrm>
                <a:off x="2019069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7" name="모서리가 둥근 직사각형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69" y="644381"/>
                <a:ext cx="2057056" cy="345496"/>
              </a:xfrm>
              <a:prstGeom prst="roundRect">
                <a:avLst/>
              </a:prstGeom>
              <a:blipFill>
                <a:blip r:embed="rId5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모서리가 둥근 직사각형 237"/>
              <p:cNvSpPr/>
              <p:nvPr/>
            </p:nvSpPr>
            <p:spPr>
              <a:xfrm>
                <a:off x="5455564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8" name="모서리가 둥근 직사각형 2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64" y="644381"/>
                <a:ext cx="2057056" cy="345496"/>
              </a:xfrm>
              <a:prstGeom prst="roundRect">
                <a:avLst/>
              </a:prstGeom>
              <a:blipFill>
                <a:blip r:embed="rId6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모서리가 둥근 직사각형 238"/>
              <p:cNvSpPr/>
              <p:nvPr/>
            </p:nvSpPr>
            <p:spPr>
              <a:xfrm>
                <a:off x="8861557" y="644381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9" name="모서리가 둥근 직사각형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57" y="644381"/>
                <a:ext cx="2057056" cy="345496"/>
              </a:xfrm>
              <a:prstGeom prst="roundRect">
                <a:avLst/>
              </a:prstGeom>
              <a:blipFill>
                <a:blip r:embed="rId7"/>
                <a:stretch>
                  <a:fillRect b="-3390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구부러진 연결선 239"/>
          <p:cNvCxnSpPr>
            <a:endCxn id="237" idx="2"/>
          </p:cNvCxnSpPr>
          <p:nvPr/>
        </p:nvCxnSpPr>
        <p:spPr>
          <a:xfrm rot="5400000" flipH="1" flipV="1">
            <a:off x="2833532" y="1202458"/>
            <a:ext cx="426646" cy="14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구부러진 연결선 242"/>
          <p:cNvCxnSpPr>
            <a:stCxn id="229" idx="0"/>
            <a:endCxn id="238" idx="2"/>
          </p:cNvCxnSpPr>
          <p:nvPr/>
        </p:nvCxnSpPr>
        <p:spPr>
          <a:xfrm rot="5400000" flipH="1" flipV="1">
            <a:off x="6269237" y="1201668"/>
            <a:ext cx="426646" cy="3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구부러진 연결선 246"/>
          <p:cNvCxnSpPr>
            <a:endCxn id="239" idx="2"/>
          </p:cNvCxnSpPr>
          <p:nvPr/>
        </p:nvCxnSpPr>
        <p:spPr>
          <a:xfrm rot="5400000" flipH="1" flipV="1">
            <a:off x="9676761" y="1203200"/>
            <a:ext cx="4266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모서리가 둥근 직사각형 256"/>
              <p:cNvSpPr/>
              <p:nvPr/>
            </p:nvSpPr>
            <p:spPr>
              <a:xfrm>
                <a:off x="1846921" y="1416523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7" name="모서리가 둥근 직사각형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921" y="1416523"/>
                <a:ext cx="2398383" cy="48424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모서리가 둥근 직사각형 263"/>
          <p:cNvSpPr/>
          <p:nvPr/>
        </p:nvSpPr>
        <p:spPr>
          <a:xfrm>
            <a:off x="8766185" y="1488173"/>
            <a:ext cx="1074670" cy="3454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endParaRPr lang="ko-KR" altLang="en-US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9922135" y="1478087"/>
            <a:ext cx="1074670" cy="345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lvl="0" algn="ctr">
              <a:defRPr/>
            </a:pPr>
            <a:endParaRPr lang="ko-KR" altLang="en-US" sz="1600" i="1" dirty="0">
              <a:solidFill>
                <a:prstClr val="black"/>
              </a:solidFill>
            </a:endParaRPr>
          </a:p>
        </p:txBody>
      </p:sp>
      <p:cxnSp>
        <p:nvCxnSpPr>
          <p:cNvPr id="250" name="구부러진 연결선 249"/>
          <p:cNvCxnSpPr>
            <a:stCxn id="61" idx="3"/>
            <a:endCxn id="219" idx="2"/>
          </p:cNvCxnSpPr>
          <p:nvPr/>
        </p:nvCxnSpPr>
        <p:spPr>
          <a:xfrm flipH="1" flipV="1">
            <a:off x="2455556" y="1839954"/>
            <a:ext cx="1448203" cy="1052713"/>
          </a:xfrm>
          <a:prstGeom prst="curvedConnector4">
            <a:avLst>
              <a:gd name="adj1" fmla="val -15785"/>
              <a:gd name="adj2" fmla="val 5428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구부러진 연결선 253"/>
          <p:cNvCxnSpPr>
            <a:stCxn id="201" idx="1"/>
            <a:endCxn id="222" idx="2"/>
          </p:cNvCxnSpPr>
          <p:nvPr/>
        </p:nvCxnSpPr>
        <p:spPr>
          <a:xfrm rot="10800000" flipH="1">
            <a:off x="2189296" y="1829869"/>
            <a:ext cx="1422210" cy="2193223"/>
          </a:xfrm>
          <a:prstGeom prst="curvedConnector4">
            <a:avLst>
              <a:gd name="adj1" fmla="val -16074"/>
              <a:gd name="adj2" fmla="val 52055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구부러진 연결선 257"/>
          <p:cNvCxnSpPr>
            <a:stCxn id="165" idx="3"/>
            <a:endCxn id="227" idx="2"/>
          </p:cNvCxnSpPr>
          <p:nvPr/>
        </p:nvCxnSpPr>
        <p:spPr>
          <a:xfrm flipH="1" flipV="1">
            <a:off x="5890471" y="1839954"/>
            <a:ext cx="1440595" cy="1052713"/>
          </a:xfrm>
          <a:prstGeom prst="curvedConnector4">
            <a:avLst>
              <a:gd name="adj1" fmla="val -15868"/>
              <a:gd name="adj2" fmla="val 5428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구부러진 연결선 258"/>
          <p:cNvCxnSpPr>
            <a:stCxn id="177" idx="1"/>
            <a:endCxn id="228" idx="2"/>
          </p:cNvCxnSpPr>
          <p:nvPr/>
        </p:nvCxnSpPr>
        <p:spPr>
          <a:xfrm rot="10800000" flipH="1">
            <a:off x="5605807" y="1829869"/>
            <a:ext cx="1440613" cy="2193223"/>
          </a:xfrm>
          <a:prstGeom prst="curvedConnector4">
            <a:avLst>
              <a:gd name="adj1" fmla="val -15868"/>
              <a:gd name="adj2" fmla="val 52055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구부러진 연결선 259"/>
          <p:cNvCxnSpPr>
            <a:stCxn id="168" idx="3"/>
            <a:endCxn id="264" idx="2"/>
          </p:cNvCxnSpPr>
          <p:nvPr/>
        </p:nvCxnSpPr>
        <p:spPr>
          <a:xfrm flipH="1" flipV="1">
            <a:off x="9303520" y="1833669"/>
            <a:ext cx="1448080" cy="1058998"/>
          </a:xfrm>
          <a:prstGeom prst="curvedConnector4">
            <a:avLst>
              <a:gd name="adj1" fmla="val -15786"/>
              <a:gd name="adj2" fmla="val 5425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구부러진 연결선 260"/>
          <p:cNvCxnSpPr>
            <a:stCxn id="179" idx="1"/>
            <a:endCxn id="265" idx="2"/>
          </p:cNvCxnSpPr>
          <p:nvPr/>
        </p:nvCxnSpPr>
        <p:spPr>
          <a:xfrm rot="10800000" flipH="1">
            <a:off x="9033114" y="1823583"/>
            <a:ext cx="1426355" cy="2199508"/>
          </a:xfrm>
          <a:prstGeom prst="curvedConnector4">
            <a:avLst>
              <a:gd name="adj1" fmla="val -16027"/>
              <a:gd name="adj2" fmla="val 52049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모서리가 둥근 직사각형 72"/>
              <p:cNvSpPr/>
              <p:nvPr/>
            </p:nvSpPr>
            <p:spPr>
              <a:xfrm>
                <a:off x="2184048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모서리가 둥근 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8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모서리가 둥근 직사각형 73"/>
              <p:cNvSpPr/>
              <p:nvPr/>
            </p:nvSpPr>
            <p:spPr>
              <a:xfrm>
                <a:off x="5606775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모서리가 둥근 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75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9029502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02" y="3659814"/>
                <a:ext cx="1724128" cy="551506"/>
              </a:xfrm>
              <a:prstGeom prst="roundRect">
                <a:avLst>
                  <a:gd name="adj" fmla="val 14407"/>
                </a:avLst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/>
          <p:cNvCxnSpPr/>
          <p:nvPr/>
        </p:nvCxnSpPr>
        <p:spPr>
          <a:xfrm flipH="1">
            <a:off x="1047750" y="4047327"/>
            <a:ext cx="1114558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모서리가 둥근 직사각형 94"/>
              <p:cNvSpPr/>
              <p:nvPr/>
            </p:nvSpPr>
            <p:spPr>
              <a:xfrm>
                <a:off x="2184048" y="2521894"/>
                <a:ext cx="1724128" cy="551506"/>
              </a:xfrm>
              <a:prstGeom prst="roundRect">
                <a:avLst>
                  <a:gd name="adj" fmla="val 1440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모서리가 둥근 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8" y="2521894"/>
                <a:ext cx="1724128" cy="551506"/>
              </a:xfrm>
              <a:prstGeom prst="roundRect">
                <a:avLst>
                  <a:gd name="adj" fmla="val 14407"/>
                </a:avLst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모서리가 둥근 직사각형 95"/>
              <p:cNvSpPr/>
              <p:nvPr/>
            </p:nvSpPr>
            <p:spPr>
              <a:xfrm>
                <a:off x="5606775" y="2516949"/>
                <a:ext cx="1724128" cy="556451"/>
              </a:xfrm>
              <a:prstGeom prst="roundRect">
                <a:avLst>
                  <a:gd name="adj" fmla="val 1440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모서리가 둥근 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75" y="2516949"/>
                <a:ext cx="1724128" cy="556451"/>
              </a:xfrm>
              <a:prstGeom prst="roundRect">
                <a:avLst>
                  <a:gd name="adj" fmla="val 14407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모서리가 둥근 직사각형 96"/>
              <p:cNvSpPr/>
              <p:nvPr/>
            </p:nvSpPr>
            <p:spPr>
              <a:xfrm>
                <a:off x="9029502" y="2521894"/>
                <a:ext cx="1724128" cy="551506"/>
              </a:xfrm>
              <a:prstGeom prst="roundRect">
                <a:avLst>
                  <a:gd name="adj" fmla="val 1440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</m:acc>
                    </m:oMath>
                  </m:oMathPara>
                </a14:m>
                <a:endParaRPr lang="ko-KR" alt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모서리가 둥근 직사각형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02" y="2521894"/>
                <a:ext cx="1724128" cy="551506"/>
              </a:xfrm>
              <a:prstGeom prst="roundRect">
                <a:avLst>
                  <a:gd name="adj" fmla="val 14407"/>
                </a:avLst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/>
          <p:cNvCxnSpPr/>
          <p:nvPr/>
        </p:nvCxnSpPr>
        <p:spPr>
          <a:xfrm>
            <a:off x="10762464" y="2746846"/>
            <a:ext cx="413536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모서리가 둥근 직사각형 131"/>
              <p:cNvSpPr/>
              <p:nvPr/>
            </p:nvSpPr>
            <p:spPr>
              <a:xfrm>
                <a:off x="5281836" y="1416523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모서리가 둥근 직사각형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36" y="1416523"/>
                <a:ext cx="2398383" cy="484243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모서리가 둥근 직사각형 134"/>
              <p:cNvSpPr/>
              <p:nvPr/>
            </p:nvSpPr>
            <p:spPr>
              <a:xfrm>
                <a:off x="8694885" y="1410238"/>
                <a:ext cx="2398383" cy="484243"/>
              </a:xfrm>
              <a:prstGeom prst="roundRect">
                <a:avLst/>
              </a:prstGeom>
              <a:solidFill>
                <a:schemeClr val="bg1">
                  <a:alpha val="76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모서리가 둥근 직사각형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885" y="1410238"/>
                <a:ext cx="2398383" cy="484243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직선 화살표 연결선 135"/>
          <p:cNvCxnSpPr>
            <a:stCxn id="61" idx="3"/>
            <a:endCxn id="153" idx="1"/>
          </p:cNvCxnSpPr>
          <p:nvPr/>
        </p:nvCxnSpPr>
        <p:spPr>
          <a:xfrm>
            <a:off x="3903759" y="2892667"/>
            <a:ext cx="170204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1133475" y="2890859"/>
            <a:ext cx="1063271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75" idx="1"/>
            <a:endCxn id="74" idx="3"/>
          </p:cNvCxnSpPr>
          <p:nvPr/>
        </p:nvCxnSpPr>
        <p:spPr>
          <a:xfrm flipH="1">
            <a:off x="7330903" y="3884767"/>
            <a:ext cx="1698599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74" idx="1"/>
            <a:endCxn id="73" idx="3"/>
          </p:cNvCxnSpPr>
          <p:nvPr/>
        </p:nvCxnSpPr>
        <p:spPr>
          <a:xfrm flipH="1">
            <a:off x="3908176" y="3884767"/>
            <a:ext cx="1698599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>
            <a:off x="10753630" y="3742527"/>
            <a:ext cx="408823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H="1">
            <a:off x="1047750" y="3884767"/>
            <a:ext cx="1114557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65" idx="3"/>
            <a:endCxn id="166" idx="1"/>
          </p:cNvCxnSpPr>
          <p:nvPr/>
        </p:nvCxnSpPr>
        <p:spPr>
          <a:xfrm>
            <a:off x="7331066" y="2892667"/>
            <a:ext cx="170204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68" idx="3"/>
          </p:cNvCxnSpPr>
          <p:nvPr/>
        </p:nvCxnSpPr>
        <p:spPr>
          <a:xfrm>
            <a:off x="10751600" y="2892667"/>
            <a:ext cx="424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구부러진 연결선 211"/>
          <p:cNvCxnSpPr>
            <a:endCxn id="153" idx="1"/>
          </p:cNvCxnSpPr>
          <p:nvPr/>
        </p:nvCxnSpPr>
        <p:spPr>
          <a:xfrm rot="16200000" flipV="1">
            <a:off x="5041542" y="3456934"/>
            <a:ext cx="1984201" cy="855668"/>
          </a:xfrm>
          <a:prstGeom prst="curvedConnector4">
            <a:avLst>
              <a:gd name="adj1" fmla="val 24174"/>
              <a:gd name="adj2" fmla="val 20508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구부러진 연결선 217"/>
          <p:cNvCxnSpPr/>
          <p:nvPr/>
        </p:nvCxnSpPr>
        <p:spPr>
          <a:xfrm rot="16200000" flipV="1">
            <a:off x="1627782" y="3456934"/>
            <a:ext cx="1984201" cy="855668"/>
          </a:xfrm>
          <a:prstGeom prst="curvedConnector4">
            <a:avLst>
              <a:gd name="adj1" fmla="val 24174"/>
              <a:gd name="adj2" fmla="val 20508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 222"/>
          <p:cNvCxnSpPr/>
          <p:nvPr/>
        </p:nvCxnSpPr>
        <p:spPr>
          <a:xfrm rot="16200000" flipV="1">
            <a:off x="8455304" y="3456935"/>
            <a:ext cx="1984201" cy="855668"/>
          </a:xfrm>
          <a:prstGeom prst="curvedConnector4">
            <a:avLst>
              <a:gd name="adj1" fmla="val 24174"/>
              <a:gd name="adj2" fmla="val 20508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모서리가 둥근 직사각형 66"/>
              <p:cNvSpPr/>
              <p:nvPr/>
            </p:nvSpPr>
            <p:spPr>
              <a:xfrm>
                <a:off x="1442695" y="6195520"/>
                <a:ext cx="3206834" cy="345496"/>
              </a:xfrm>
              <a:prstGeom prst="roundRect">
                <a:avLst/>
              </a:prstGeom>
              <a:solidFill>
                <a:schemeClr val="lt1"/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모서리가 둥근 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95" y="6195520"/>
                <a:ext cx="3206834" cy="345496"/>
              </a:xfrm>
              <a:prstGeom prst="roundRect">
                <a:avLst/>
              </a:prstGeom>
              <a:blipFill>
                <a:blip r:embed="rId17"/>
                <a:stretch>
                  <a:fillRect b="-8621"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모서리가 둥근 직사각형 67"/>
              <p:cNvSpPr/>
              <p:nvPr/>
            </p:nvSpPr>
            <p:spPr>
              <a:xfrm>
                <a:off x="4877610" y="6195520"/>
                <a:ext cx="3206834" cy="345496"/>
              </a:xfrm>
              <a:prstGeom prst="roundRect">
                <a:avLst/>
              </a:prstGeom>
              <a:solidFill>
                <a:schemeClr val="lt1"/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모서리가 둥근 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610" y="6195520"/>
                <a:ext cx="3206834" cy="345496"/>
              </a:xfrm>
              <a:prstGeom prst="roundRect">
                <a:avLst/>
              </a:prstGeom>
              <a:blipFill>
                <a:blip r:embed="rId18"/>
                <a:stretch>
                  <a:fillRect b="-8621"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모서리가 둥근 직사각형 68"/>
              <p:cNvSpPr/>
              <p:nvPr/>
            </p:nvSpPr>
            <p:spPr>
              <a:xfrm>
                <a:off x="8286666" y="6195520"/>
                <a:ext cx="3206834" cy="345496"/>
              </a:xfrm>
              <a:prstGeom prst="roundRect">
                <a:avLst/>
              </a:prstGeom>
              <a:solidFill>
                <a:schemeClr val="lt1"/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모서리가 둥근 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666" y="6195520"/>
                <a:ext cx="3206834" cy="345496"/>
              </a:xfrm>
              <a:prstGeom prst="roundRect">
                <a:avLst/>
              </a:prstGeom>
              <a:blipFill>
                <a:blip r:embed="rId19"/>
                <a:stretch>
                  <a:fillRect b="-8621"/>
                </a:stretch>
              </a:blipFill>
              <a:ln w="63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구부러진 연결선 69"/>
          <p:cNvCxnSpPr>
            <a:stCxn id="67" idx="0"/>
            <a:endCxn id="3" idx="2"/>
          </p:cNvCxnSpPr>
          <p:nvPr/>
        </p:nvCxnSpPr>
        <p:spPr>
          <a:xfrm rot="5400000" flipH="1" flipV="1">
            <a:off x="2560276" y="5708200"/>
            <a:ext cx="973157" cy="1485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/>
          <p:nvPr/>
        </p:nvCxnSpPr>
        <p:spPr>
          <a:xfrm rot="5400000" flipH="1" flipV="1">
            <a:off x="5976576" y="5708200"/>
            <a:ext cx="973157" cy="1485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/>
          <p:nvPr/>
        </p:nvCxnSpPr>
        <p:spPr>
          <a:xfrm rot="5400000" flipH="1" flipV="1">
            <a:off x="9405576" y="5708200"/>
            <a:ext cx="973157" cy="1485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모서리가 둥근 직사각형 77"/>
              <p:cNvSpPr/>
              <p:nvPr/>
            </p:nvSpPr>
            <p:spPr>
              <a:xfrm>
                <a:off x="723900" y="5469155"/>
                <a:ext cx="11264528" cy="48424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89000"/>
                </a:schemeClr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𝐿𝑜𝑜𝑘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𝑊𝑜𝑟𝑑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𝐸𝑚𝑏𝑒𝑑𝑑𝑖𝑛𝑔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𝑀𝑎𝑡𝑟𝑖𝑥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모서리가 둥근 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5469155"/>
                <a:ext cx="11264528" cy="484243"/>
              </a:xfrm>
              <a:prstGeom prst="roundRect">
                <a:avLst>
                  <a:gd name="adj" fmla="val 0"/>
                </a:avLst>
              </a:prstGeom>
              <a:blipFill>
                <a:blip r:embed="rId20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3892069" y="6541016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069" y="6541016"/>
                <a:ext cx="975086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7326984" y="6541016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984" y="6541016"/>
                <a:ext cx="975086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10781384" y="6541016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384" y="6541016"/>
                <a:ext cx="975086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3370327" y="521261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27" y="5212619"/>
                <a:ext cx="975086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/>
              <p:cNvSpPr/>
              <p:nvPr/>
            </p:nvSpPr>
            <p:spPr>
              <a:xfrm>
                <a:off x="6799327" y="521261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직사각형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27" y="5212619"/>
                <a:ext cx="975086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10228327" y="521261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27" y="5212619"/>
                <a:ext cx="975086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10050527" y="419661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527" y="4196619"/>
                <a:ext cx="975086" cy="261610"/>
              </a:xfrm>
              <a:prstGeom prst="rect">
                <a:avLst/>
              </a:prstGeom>
              <a:blipFill>
                <a:blip r:embed="rId2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/>
              <p:cNvSpPr/>
              <p:nvPr/>
            </p:nvSpPr>
            <p:spPr>
              <a:xfrm>
                <a:off x="6608827" y="419661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직사각형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27" y="4196619"/>
                <a:ext cx="975086" cy="261610"/>
              </a:xfrm>
              <a:prstGeom prst="rect">
                <a:avLst/>
              </a:prstGeom>
              <a:blipFill>
                <a:blip r:embed="rId2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/>
              <p:cNvSpPr/>
              <p:nvPr/>
            </p:nvSpPr>
            <p:spPr>
              <a:xfrm>
                <a:off x="3141727" y="419661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직사각형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727" y="4196619"/>
                <a:ext cx="975086" cy="261610"/>
              </a:xfrm>
              <a:prstGeom prst="rect">
                <a:avLst/>
              </a:prstGeom>
              <a:blipFill>
                <a:blip r:embed="rId2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10050527" y="306631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527" y="3066319"/>
                <a:ext cx="975086" cy="261610"/>
              </a:xfrm>
              <a:prstGeom prst="rect">
                <a:avLst/>
              </a:prstGeom>
              <a:blipFill>
                <a:blip r:embed="rId2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/>
              <p:cNvSpPr/>
              <p:nvPr/>
            </p:nvSpPr>
            <p:spPr>
              <a:xfrm>
                <a:off x="6608827" y="306631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직사각형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27" y="3066319"/>
                <a:ext cx="975086" cy="261610"/>
              </a:xfrm>
              <a:prstGeom prst="rect">
                <a:avLst/>
              </a:prstGeom>
              <a:blipFill>
                <a:blip r:embed="rId2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/>
              <p:cNvSpPr/>
              <p:nvPr/>
            </p:nvSpPr>
            <p:spPr>
              <a:xfrm>
                <a:off x="3141727" y="306631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727" y="3066319"/>
                <a:ext cx="975086" cy="261610"/>
              </a:xfrm>
              <a:prstGeom prst="rect">
                <a:avLst/>
              </a:prstGeom>
              <a:blipFill>
                <a:blip r:embed="rId2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10395875" y="189142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875" y="1891429"/>
                <a:ext cx="975086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/>
              <p:cNvSpPr/>
              <p:nvPr/>
            </p:nvSpPr>
            <p:spPr>
              <a:xfrm>
                <a:off x="6913627" y="189142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627" y="1891429"/>
                <a:ext cx="975086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/>
              <p:cNvSpPr/>
              <p:nvPr/>
            </p:nvSpPr>
            <p:spPr>
              <a:xfrm>
                <a:off x="3575975" y="189142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75" y="1891429"/>
                <a:ext cx="975086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3410875" y="97702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875" y="977029"/>
                <a:ext cx="975086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/>
              <p:cNvSpPr/>
              <p:nvPr/>
            </p:nvSpPr>
            <p:spPr>
              <a:xfrm>
                <a:off x="6852575" y="97702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직사각형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575" y="977029"/>
                <a:ext cx="975086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10268875" y="97702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875" y="977029"/>
                <a:ext cx="975086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모서리가 둥근 직사각형 103"/>
              <p:cNvSpPr/>
              <p:nvPr/>
            </p:nvSpPr>
            <p:spPr>
              <a:xfrm>
                <a:off x="2019069" y="-181119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모서리가 둥근 직사각형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69" y="-181119"/>
                <a:ext cx="2057056" cy="345496"/>
              </a:xfrm>
              <a:prstGeom prst="roundRect">
                <a:avLst/>
              </a:prstGeom>
              <a:blipFill>
                <a:blip r:embed="rId27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모서리가 둥근 직사각형 104"/>
              <p:cNvSpPr/>
              <p:nvPr/>
            </p:nvSpPr>
            <p:spPr>
              <a:xfrm>
                <a:off x="5455564" y="-181119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모서리가 둥근 직사각형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64" y="-181119"/>
                <a:ext cx="2057056" cy="345496"/>
              </a:xfrm>
              <a:prstGeom prst="roundRect">
                <a:avLst/>
              </a:prstGeom>
              <a:blipFill>
                <a:blip r:embed="rId28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모서리가 둥근 직사각형 105"/>
              <p:cNvSpPr/>
              <p:nvPr/>
            </p:nvSpPr>
            <p:spPr>
              <a:xfrm>
                <a:off x="8861557" y="-181119"/>
                <a:ext cx="2057056" cy="345496"/>
              </a:xfrm>
              <a:prstGeom prst="roundRect">
                <a:avLst/>
              </a:prstGeom>
              <a:solidFill>
                <a:schemeClr val="lt1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6" name="모서리가 둥근 직사각형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57" y="-181119"/>
                <a:ext cx="2057056" cy="345496"/>
              </a:xfrm>
              <a:prstGeom prst="roundRect">
                <a:avLst/>
              </a:prstGeom>
              <a:blipFill>
                <a:blip r:embed="rId29"/>
                <a:stretch>
                  <a:fillRect b="-1667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구부러진 연결선 106"/>
          <p:cNvCxnSpPr/>
          <p:nvPr/>
        </p:nvCxnSpPr>
        <p:spPr>
          <a:xfrm rot="5400000" flipH="1" flipV="1">
            <a:off x="2833532" y="415058"/>
            <a:ext cx="426646" cy="14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 107"/>
          <p:cNvCxnSpPr/>
          <p:nvPr/>
        </p:nvCxnSpPr>
        <p:spPr>
          <a:xfrm rot="5400000" flipH="1" flipV="1">
            <a:off x="6269237" y="414268"/>
            <a:ext cx="426646" cy="3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 108"/>
          <p:cNvCxnSpPr/>
          <p:nvPr/>
        </p:nvCxnSpPr>
        <p:spPr>
          <a:xfrm rot="5400000" flipH="1" flipV="1">
            <a:off x="9676761" y="415800"/>
            <a:ext cx="4266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3410875" y="18962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875" y="189629"/>
                <a:ext cx="975086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6852575" y="18962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575" y="189629"/>
                <a:ext cx="975086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/>
              <p:cNvSpPr/>
              <p:nvPr/>
            </p:nvSpPr>
            <p:spPr>
              <a:xfrm>
                <a:off x="10268875" y="189629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직사각형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875" y="189629"/>
                <a:ext cx="975086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모서리가 둥근 직사각형 114"/>
          <p:cNvSpPr/>
          <p:nvPr/>
        </p:nvSpPr>
        <p:spPr>
          <a:xfrm>
            <a:off x="296960" y="-507999"/>
            <a:ext cx="12112753" cy="7558300"/>
          </a:xfrm>
          <a:prstGeom prst="roundRect">
            <a:avLst>
              <a:gd name="adj" fmla="val 6197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/>
              <p:cNvSpPr/>
              <p:nvPr/>
            </p:nvSpPr>
            <p:spPr>
              <a:xfrm>
                <a:off x="12592162" y="7572417"/>
                <a:ext cx="15281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𝑉𝑜𝑐𝑎𝑏𝑢𝑙𝑎𝑟𝑦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직사각형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162" y="7572417"/>
                <a:ext cx="1528174" cy="261610"/>
              </a:xfrm>
              <a:prstGeom prst="rect">
                <a:avLst/>
              </a:prstGeom>
              <a:blipFill>
                <a:blip r:embed="rId3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76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/>
              <p:cNvSpPr/>
              <p:nvPr/>
            </p:nvSpPr>
            <p:spPr>
              <a:xfrm>
                <a:off x="1976973" y="6111463"/>
                <a:ext cx="13935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𝑉𝑜𝑐𝑎𝑏𝑢𝑙𝑎𝑟𝑦</m:t>
                      </m:r>
                      <m:r>
                        <a:rPr lang="en-US" altLang="ko-KR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sz="1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직사각형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973" y="6111463"/>
                <a:ext cx="1393523" cy="24622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/>
              <p:cNvSpPr/>
              <p:nvPr/>
            </p:nvSpPr>
            <p:spPr>
              <a:xfrm>
                <a:off x="4261129" y="6111463"/>
                <a:ext cx="162711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𝑒𝑚𝑒𝑑𝑑𝑖𝑛𝑔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𝑑𝑖𝑚</m:t>
                      </m:r>
                      <m:r>
                        <a:rPr lang="en-US" altLang="ko-KR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1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직사각형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29" y="6111463"/>
                <a:ext cx="1627112" cy="24622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/>
              <p:cNvSpPr/>
              <p:nvPr/>
            </p:nvSpPr>
            <p:spPr>
              <a:xfrm>
                <a:off x="6778874" y="6111463"/>
                <a:ext cx="14691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𝑑𝑖𝑚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1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8" name="직사각형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74" y="6111463"/>
                <a:ext cx="1469185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/>
              <p:cNvSpPr/>
              <p:nvPr/>
            </p:nvSpPr>
            <p:spPr>
              <a:xfrm>
                <a:off x="9138692" y="6111463"/>
                <a:ext cx="129048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𝑇𝑎𝑔𝑠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1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9" name="직사각형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692" y="6111463"/>
                <a:ext cx="1290481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9713" y="593486"/>
            <a:ext cx="8659460" cy="54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1569166" y="3174187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1571667" y="5104828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086" y="618532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dirty="0">
                <a:solidFill>
                  <a:prstClr val="black"/>
                </a:solidFill>
              </a:rPr>
              <a:t>‘v’</a:t>
            </a:r>
            <a:endParaRPr lang="ko-KR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857541" y="3992874"/>
                <a:ext cx="8027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41" y="3992874"/>
                <a:ext cx="802720" cy="338554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98888" y="3991301"/>
                <a:ext cx="722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88" y="3991301"/>
                <a:ext cx="722698" cy="338554"/>
              </a:xfrm>
              <a:prstGeom prst="rect">
                <a:avLst/>
              </a:prstGeom>
              <a:blipFill>
                <a:blip r:embed="rId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442676" y="4375455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611" y="4667001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3611" y="4958547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3611" y="5250093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3611" y="5541639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3611" y="5833185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>
            <a:stCxn id="72" idx="2"/>
            <a:endCxn id="9" idx="3"/>
          </p:cNvCxnSpPr>
          <p:nvPr/>
        </p:nvCxnSpPr>
        <p:spPr>
          <a:xfrm flipH="1" flipV="1">
            <a:off x="734222" y="4521228"/>
            <a:ext cx="1275272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2" idx="2"/>
            <a:endCxn id="10" idx="3"/>
          </p:cNvCxnSpPr>
          <p:nvPr/>
        </p:nvCxnSpPr>
        <p:spPr>
          <a:xfrm flipH="1">
            <a:off x="735157" y="4812774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2" idx="2"/>
            <a:endCxn id="11" idx="3"/>
          </p:cNvCxnSpPr>
          <p:nvPr/>
        </p:nvCxnSpPr>
        <p:spPr>
          <a:xfrm flipH="1">
            <a:off x="735157" y="4812774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2" idx="2"/>
            <a:endCxn id="12" idx="3"/>
          </p:cNvCxnSpPr>
          <p:nvPr/>
        </p:nvCxnSpPr>
        <p:spPr>
          <a:xfrm flipH="1">
            <a:off x="735157" y="4812774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2" idx="2"/>
            <a:endCxn id="13" idx="3"/>
          </p:cNvCxnSpPr>
          <p:nvPr/>
        </p:nvCxnSpPr>
        <p:spPr>
          <a:xfrm flipH="1">
            <a:off x="735157" y="4812774"/>
            <a:ext cx="1274337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2" idx="2"/>
            <a:endCxn id="14" idx="3"/>
          </p:cNvCxnSpPr>
          <p:nvPr/>
        </p:nvCxnSpPr>
        <p:spPr>
          <a:xfrm flipH="1">
            <a:off x="735157" y="4812774"/>
            <a:ext cx="1274337" cy="116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73" idx="2"/>
            <a:endCxn id="9" idx="3"/>
          </p:cNvCxnSpPr>
          <p:nvPr/>
        </p:nvCxnSpPr>
        <p:spPr>
          <a:xfrm flipH="1" flipV="1">
            <a:off x="734222" y="4521228"/>
            <a:ext cx="1275272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3"/>
            <a:endCxn id="73" idx="2"/>
          </p:cNvCxnSpPr>
          <p:nvPr/>
        </p:nvCxnSpPr>
        <p:spPr>
          <a:xfrm>
            <a:off x="735157" y="4812774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3" idx="2"/>
            <a:endCxn id="11" idx="3"/>
          </p:cNvCxnSpPr>
          <p:nvPr/>
        </p:nvCxnSpPr>
        <p:spPr>
          <a:xfrm flipH="1">
            <a:off x="735157" y="5104320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2" idx="3"/>
          </p:cNvCxnSpPr>
          <p:nvPr/>
        </p:nvCxnSpPr>
        <p:spPr>
          <a:xfrm flipH="1">
            <a:off x="735157" y="5104320"/>
            <a:ext cx="759711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74" idx="2"/>
            <a:endCxn id="13" idx="3"/>
          </p:cNvCxnSpPr>
          <p:nvPr/>
        </p:nvCxnSpPr>
        <p:spPr>
          <a:xfrm flipH="1">
            <a:off x="735157" y="5395866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3" idx="2"/>
            <a:endCxn id="14" idx="3"/>
          </p:cNvCxnSpPr>
          <p:nvPr/>
        </p:nvCxnSpPr>
        <p:spPr>
          <a:xfrm flipH="1">
            <a:off x="735157" y="5104320"/>
            <a:ext cx="1274337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74" idx="2"/>
            <a:endCxn id="9" idx="3"/>
          </p:cNvCxnSpPr>
          <p:nvPr/>
        </p:nvCxnSpPr>
        <p:spPr>
          <a:xfrm flipH="1" flipV="1">
            <a:off x="734222" y="4521228"/>
            <a:ext cx="1275272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3"/>
            <a:endCxn id="74" idx="2"/>
          </p:cNvCxnSpPr>
          <p:nvPr/>
        </p:nvCxnSpPr>
        <p:spPr>
          <a:xfrm>
            <a:off x="735157" y="4812774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4" idx="2"/>
            <a:endCxn id="11" idx="3"/>
          </p:cNvCxnSpPr>
          <p:nvPr/>
        </p:nvCxnSpPr>
        <p:spPr>
          <a:xfrm flipH="1" flipV="1">
            <a:off x="735157" y="5104320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4" idx="2"/>
            <a:endCxn id="12" idx="3"/>
          </p:cNvCxnSpPr>
          <p:nvPr/>
        </p:nvCxnSpPr>
        <p:spPr>
          <a:xfrm flipH="1">
            <a:off x="735157" y="5395866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4" idx="2"/>
            <a:endCxn id="13" idx="3"/>
          </p:cNvCxnSpPr>
          <p:nvPr/>
        </p:nvCxnSpPr>
        <p:spPr>
          <a:xfrm flipH="1">
            <a:off x="735157" y="5395866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4" idx="2"/>
            <a:endCxn id="14" idx="3"/>
          </p:cNvCxnSpPr>
          <p:nvPr/>
        </p:nvCxnSpPr>
        <p:spPr>
          <a:xfrm flipH="1">
            <a:off x="735157" y="5395866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4" idx="3"/>
            <a:endCxn id="75" idx="2"/>
          </p:cNvCxnSpPr>
          <p:nvPr/>
        </p:nvCxnSpPr>
        <p:spPr>
          <a:xfrm flipV="1">
            <a:off x="735157" y="5687412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5" idx="2"/>
            <a:endCxn id="13" idx="3"/>
          </p:cNvCxnSpPr>
          <p:nvPr/>
        </p:nvCxnSpPr>
        <p:spPr>
          <a:xfrm flipH="1">
            <a:off x="735157" y="5687412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" idx="3"/>
            <a:endCxn id="75" idx="2"/>
          </p:cNvCxnSpPr>
          <p:nvPr/>
        </p:nvCxnSpPr>
        <p:spPr>
          <a:xfrm>
            <a:off x="735157" y="5395866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5" idx="2"/>
            <a:endCxn id="10" idx="3"/>
          </p:cNvCxnSpPr>
          <p:nvPr/>
        </p:nvCxnSpPr>
        <p:spPr>
          <a:xfrm flipH="1" flipV="1">
            <a:off x="735157" y="4812774"/>
            <a:ext cx="1274337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75" idx="2"/>
            <a:endCxn id="9" idx="3"/>
          </p:cNvCxnSpPr>
          <p:nvPr/>
        </p:nvCxnSpPr>
        <p:spPr>
          <a:xfrm flipH="1" flipV="1">
            <a:off x="734222" y="4521228"/>
            <a:ext cx="1275272" cy="116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5" idx="2"/>
            <a:endCxn id="11" idx="3"/>
          </p:cNvCxnSpPr>
          <p:nvPr/>
        </p:nvCxnSpPr>
        <p:spPr>
          <a:xfrm flipH="1" flipV="1">
            <a:off x="735157" y="5104320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743473" y="4338644"/>
                <a:ext cx="1263520" cy="1749276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73" y="4338644"/>
                <a:ext cx="1263520" cy="174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219539" y="2304410"/>
                <a:ext cx="8813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" y="2304410"/>
                <a:ext cx="881395" cy="33855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/>
          <p:cNvGrpSpPr/>
          <p:nvPr/>
        </p:nvGrpSpPr>
        <p:grpSpPr>
          <a:xfrm rot="5400000">
            <a:off x="1572175" y="3180002"/>
            <a:ext cx="1166184" cy="291546"/>
            <a:chOff x="3163485" y="4249471"/>
            <a:chExt cx="1166184" cy="291546"/>
          </a:xfrm>
        </p:grpSpPr>
        <p:sp>
          <p:nvSpPr>
            <p:cNvPr id="42" name="직사각형 41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 rot="5400000">
            <a:off x="5357" y="3180002"/>
            <a:ext cx="1166184" cy="291546"/>
            <a:chOff x="3163485" y="4249471"/>
            <a:chExt cx="1166184" cy="291546"/>
          </a:xfrm>
        </p:grpSpPr>
        <p:sp>
          <p:nvSpPr>
            <p:cNvPr id="47" name="직사각형 46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1" name="직선 연결선 50"/>
          <p:cNvCxnSpPr>
            <a:stCxn id="42" idx="2"/>
            <a:endCxn id="47" idx="0"/>
          </p:cNvCxnSpPr>
          <p:nvPr/>
        </p:nvCxnSpPr>
        <p:spPr>
          <a:xfrm flipH="1">
            <a:off x="734222" y="2888456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7" idx="0"/>
            <a:endCxn id="43" idx="2"/>
          </p:cNvCxnSpPr>
          <p:nvPr/>
        </p:nvCxnSpPr>
        <p:spPr>
          <a:xfrm>
            <a:off x="734222" y="2888456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0"/>
            <a:endCxn id="44" idx="2"/>
          </p:cNvCxnSpPr>
          <p:nvPr/>
        </p:nvCxnSpPr>
        <p:spPr>
          <a:xfrm>
            <a:off x="734222" y="2888456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2"/>
            <a:endCxn id="47" idx="0"/>
          </p:cNvCxnSpPr>
          <p:nvPr/>
        </p:nvCxnSpPr>
        <p:spPr>
          <a:xfrm flipH="1" flipV="1">
            <a:off x="734222" y="2888456"/>
            <a:ext cx="1275272" cy="874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42" idx="2"/>
          </p:cNvCxnSpPr>
          <p:nvPr/>
        </p:nvCxnSpPr>
        <p:spPr>
          <a:xfrm flipV="1">
            <a:off x="734222" y="2888456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8" idx="0"/>
            <a:endCxn id="43" idx="2"/>
          </p:cNvCxnSpPr>
          <p:nvPr/>
        </p:nvCxnSpPr>
        <p:spPr>
          <a:xfrm>
            <a:off x="734222" y="3180002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8" idx="0"/>
            <a:endCxn id="44" idx="2"/>
          </p:cNvCxnSpPr>
          <p:nvPr/>
        </p:nvCxnSpPr>
        <p:spPr>
          <a:xfrm>
            <a:off x="734222" y="3180002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0"/>
            <a:endCxn id="45" idx="2"/>
          </p:cNvCxnSpPr>
          <p:nvPr/>
        </p:nvCxnSpPr>
        <p:spPr>
          <a:xfrm>
            <a:off x="734222" y="3180002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9" idx="0"/>
            <a:endCxn id="42" idx="2"/>
          </p:cNvCxnSpPr>
          <p:nvPr/>
        </p:nvCxnSpPr>
        <p:spPr>
          <a:xfrm flipV="1">
            <a:off x="734222" y="2888456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3" idx="2"/>
            <a:endCxn id="49" idx="0"/>
          </p:cNvCxnSpPr>
          <p:nvPr/>
        </p:nvCxnSpPr>
        <p:spPr>
          <a:xfrm flipH="1">
            <a:off x="734222" y="3180002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9" idx="0"/>
            <a:endCxn id="44" idx="2"/>
          </p:cNvCxnSpPr>
          <p:nvPr/>
        </p:nvCxnSpPr>
        <p:spPr>
          <a:xfrm>
            <a:off x="734222" y="3471548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9" idx="0"/>
            <a:endCxn id="45" idx="2"/>
          </p:cNvCxnSpPr>
          <p:nvPr/>
        </p:nvCxnSpPr>
        <p:spPr>
          <a:xfrm>
            <a:off x="734222" y="3471548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0" idx="0"/>
            <a:endCxn id="42" idx="2"/>
          </p:cNvCxnSpPr>
          <p:nvPr/>
        </p:nvCxnSpPr>
        <p:spPr>
          <a:xfrm flipV="1">
            <a:off x="734222" y="2888456"/>
            <a:ext cx="1275272" cy="874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43" idx="2"/>
            <a:endCxn id="50" idx="0"/>
          </p:cNvCxnSpPr>
          <p:nvPr/>
        </p:nvCxnSpPr>
        <p:spPr>
          <a:xfrm flipH="1">
            <a:off x="734222" y="3180002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0" idx="0"/>
            <a:endCxn id="44" idx="2"/>
          </p:cNvCxnSpPr>
          <p:nvPr/>
        </p:nvCxnSpPr>
        <p:spPr>
          <a:xfrm flipV="1">
            <a:off x="734222" y="3471548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5" idx="2"/>
            <a:endCxn id="50" idx="0"/>
          </p:cNvCxnSpPr>
          <p:nvPr/>
        </p:nvCxnSpPr>
        <p:spPr>
          <a:xfrm flipH="1">
            <a:off x="734222" y="3763094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737707" y="2687422"/>
                <a:ext cx="1271788" cy="1277242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07" y="2687422"/>
                <a:ext cx="1271788" cy="1277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/>
              <p:cNvSpPr/>
              <p:nvPr/>
            </p:nvSpPr>
            <p:spPr>
              <a:xfrm>
                <a:off x="2873661" y="2989293"/>
                <a:ext cx="661334" cy="661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Σ</m:t>
                      </m:r>
                    </m:oMath>
                  </m:oMathPara>
                </a14:m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8" name="타원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61" y="2989293"/>
                <a:ext cx="661334" cy="66133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/>
          <p:cNvCxnSpPr>
            <a:stCxn id="4" idx="0"/>
            <a:endCxn id="68" idx="2"/>
          </p:cNvCxnSpPr>
          <p:nvPr/>
        </p:nvCxnSpPr>
        <p:spPr>
          <a:xfrm>
            <a:off x="2298539" y="3319960"/>
            <a:ext cx="575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" idx="0"/>
            <a:endCxn id="68" idx="2"/>
          </p:cNvCxnSpPr>
          <p:nvPr/>
        </p:nvCxnSpPr>
        <p:spPr>
          <a:xfrm flipV="1">
            <a:off x="2301040" y="3319960"/>
            <a:ext cx="572621" cy="193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 rot="5400000">
            <a:off x="1572175" y="5104320"/>
            <a:ext cx="1166184" cy="291546"/>
            <a:chOff x="3163485" y="4249471"/>
            <a:chExt cx="1166184" cy="291546"/>
          </a:xfrm>
        </p:grpSpPr>
        <p:sp>
          <p:nvSpPr>
            <p:cNvPr id="72" name="직사각형 71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1857541" y="2303849"/>
                <a:ext cx="8075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41" y="2303849"/>
                <a:ext cx="807529" cy="338554"/>
              </a:xfrm>
              <a:prstGeom prst="rect">
                <a:avLst/>
              </a:prstGeom>
              <a:blipFill>
                <a:blip r:embed="rId8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타원 76"/>
              <p:cNvSpPr/>
              <p:nvPr/>
            </p:nvSpPr>
            <p:spPr>
              <a:xfrm>
                <a:off x="3807683" y="2985127"/>
                <a:ext cx="661334" cy="661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1600" b="0" i="1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𝑡𝑎𝑛h</m:t>
                      </m:r>
                    </m:oMath>
                  </m:oMathPara>
                </a14:m>
                <a:endParaRPr kumimoji="0" lang="ko-KR" altLang="en-US" sz="1600" b="0" i="1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7" name="타원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683" y="2985127"/>
                <a:ext cx="661334" cy="66133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stCxn id="68" idx="6"/>
            <a:endCxn id="77" idx="2"/>
          </p:cNvCxnSpPr>
          <p:nvPr/>
        </p:nvCxnSpPr>
        <p:spPr>
          <a:xfrm flipV="1">
            <a:off x="3534995" y="3315794"/>
            <a:ext cx="272688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7" idx="6"/>
            <a:endCxn id="110" idx="2"/>
          </p:cNvCxnSpPr>
          <p:nvPr/>
        </p:nvCxnSpPr>
        <p:spPr>
          <a:xfrm flipV="1">
            <a:off x="4469017" y="3314701"/>
            <a:ext cx="276172" cy="1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 rot="10800000">
            <a:off x="6155392" y="3978358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 rot="10800000">
            <a:off x="6155392" y="3686812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 rot="10800000">
            <a:off x="6155392" y="3395266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 rot="10800000">
            <a:off x="6155392" y="3103720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 rot="10800000">
            <a:off x="6155392" y="2812174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 rot="10800000">
            <a:off x="6155392" y="2520628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/>
          <p:cNvCxnSpPr>
            <a:stCxn id="114" idx="2"/>
            <a:endCxn id="80" idx="3"/>
          </p:cNvCxnSpPr>
          <p:nvPr/>
        </p:nvCxnSpPr>
        <p:spPr>
          <a:xfrm>
            <a:off x="5036735" y="3747074"/>
            <a:ext cx="1118657" cy="37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114" idx="2"/>
            <a:endCxn id="81" idx="3"/>
          </p:cNvCxnSpPr>
          <p:nvPr/>
        </p:nvCxnSpPr>
        <p:spPr>
          <a:xfrm>
            <a:off x="5036735" y="3747074"/>
            <a:ext cx="1118657" cy="8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114" idx="2"/>
            <a:endCxn id="82" idx="3"/>
          </p:cNvCxnSpPr>
          <p:nvPr/>
        </p:nvCxnSpPr>
        <p:spPr>
          <a:xfrm flipV="1">
            <a:off x="5036735" y="3541039"/>
            <a:ext cx="1118657" cy="20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14" idx="2"/>
            <a:endCxn id="83" idx="3"/>
          </p:cNvCxnSpPr>
          <p:nvPr/>
        </p:nvCxnSpPr>
        <p:spPr>
          <a:xfrm flipV="1">
            <a:off x="5036735" y="3249493"/>
            <a:ext cx="1118657" cy="49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14" idx="2"/>
            <a:endCxn id="84" idx="3"/>
          </p:cNvCxnSpPr>
          <p:nvPr/>
        </p:nvCxnSpPr>
        <p:spPr>
          <a:xfrm flipV="1">
            <a:off x="5036735" y="2957947"/>
            <a:ext cx="1118657" cy="78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114" idx="2"/>
            <a:endCxn id="85" idx="3"/>
          </p:cNvCxnSpPr>
          <p:nvPr/>
        </p:nvCxnSpPr>
        <p:spPr>
          <a:xfrm flipV="1">
            <a:off x="5036735" y="2666401"/>
            <a:ext cx="1118657" cy="1080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15" idx="2"/>
            <a:endCxn id="80" idx="3"/>
          </p:cNvCxnSpPr>
          <p:nvPr/>
        </p:nvCxnSpPr>
        <p:spPr>
          <a:xfrm>
            <a:off x="5036735" y="3455528"/>
            <a:ext cx="1118657" cy="66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1" idx="3"/>
            <a:endCxn id="115" idx="2"/>
          </p:cNvCxnSpPr>
          <p:nvPr/>
        </p:nvCxnSpPr>
        <p:spPr>
          <a:xfrm flipH="1" flipV="1">
            <a:off x="5036735" y="3455528"/>
            <a:ext cx="1118657" cy="37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115" idx="2"/>
            <a:endCxn id="82" idx="3"/>
          </p:cNvCxnSpPr>
          <p:nvPr/>
        </p:nvCxnSpPr>
        <p:spPr>
          <a:xfrm>
            <a:off x="5036735" y="3455528"/>
            <a:ext cx="1118657" cy="8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15" idx="2"/>
            <a:endCxn id="83" idx="3"/>
          </p:cNvCxnSpPr>
          <p:nvPr/>
        </p:nvCxnSpPr>
        <p:spPr>
          <a:xfrm flipV="1">
            <a:off x="5036735" y="3249493"/>
            <a:ext cx="1118657" cy="20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115" idx="2"/>
            <a:endCxn id="84" idx="3"/>
          </p:cNvCxnSpPr>
          <p:nvPr/>
        </p:nvCxnSpPr>
        <p:spPr>
          <a:xfrm flipV="1">
            <a:off x="5036735" y="2957947"/>
            <a:ext cx="1118657" cy="49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15" idx="2"/>
            <a:endCxn id="85" idx="3"/>
          </p:cNvCxnSpPr>
          <p:nvPr/>
        </p:nvCxnSpPr>
        <p:spPr>
          <a:xfrm flipV="1">
            <a:off x="5036735" y="2666401"/>
            <a:ext cx="1118657" cy="78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116" idx="2"/>
            <a:endCxn id="80" idx="3"/>
          </p:cNvCxnSpPr>
          <p:nvPr/>
        </p:nvCxnSpPr>
        <p:spPr>
          <a:xfrm>
            <a:off x="5036735" y="3163982"/>
            <a:ext cx="1118657" cy="96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1" idx="3"/>
            <a:endCxn id="116" idx="2"/>
          </p:cNvCxnSpPr>
          <p:nvPr/>
        </p:nvCxnSpPr>
        <p:spPr>
          <a:xfrm flipH="1" flipV="1">
            <a:off x="5036735" y="3163982"/>
            <a:ext cx="1118657" cy="66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16" idx="2"/>
            <a:endCxn id="82" idx="3"/>
          </p:cNvCxnSpPr>
          <p:nvPr/>
        </p:nvCxnSpPr>
        <p:spPr>
          <a:xfrm>
            <a:off x="5036735" y="3163982"/>
            <a:ext cx="1118657" cy="37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6" idx="2"/>
            <a:endCxn id="83" idx="3"/>
          </p:cNvCxnSpPr>
          <p:nvPr/>
        </p:nvCxnSpPr>
        <p:spPr>
          <a:xfrm>
            <a:off x="5036735" y="3163982"/>
            <a:ext cx="1118657" cy="8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16" idx="2"/>
            <a:endCxn id="84" idx="3"/>
          </p:cNvCxnSpPr>
          <p:nvPr/>
        </p:nvCxnSpPr>
        <p:spPr>
          <a:xfrm flipV="1">
            <a:off x="5036735" y="2957947"/>
            <a:ext cx="1118657" cy="20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116" idx="2"/>
            <a:endCxn id="85" idx="3"/>
          </p:cNvCxnSpPr>
          <p:nvPr/>
        </p:nvCxnSpPr>
        <p:spPr>
          <a:xfrm flipV="1">
            <a:off x="5036735" y="2666401"/>
            <a:ext cx="1118657" cy="49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85" idx="3"/>
            <a:endCxn id="117" idx="2"/>
          </p:cNvCxnSpPr>
          <p:nvPr/>
        </p:nvCxnSpPr>
        <p:spPr>
          <a:xfrm flipH="1">
            <a:off x="5036735" y="2666401"/>
            <a:ext cx="1118657" cy="20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117" idx="2"/>
            <a:endCxn id="84" idx="3"/>
          </p:cNvCxnSpPr>
          <p:nvPr/>
        </p:nvCxnSpPr>
        <p:spPr>
          <a:xfrm>
            <a:off x="5036735" y="2872436"/>
            <a:ext cx="1118657" cy="8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83" idx="3"/>
            <a:endCxn id="117" idx="2"/>
          </p:cNvCxnSpPr>
          <p:nvPr/>
        </p:nvCxnSpPr>
        <p:spPr>
          <a:xfrm flipH="1" flipV="1">
            <a:off x="5036735" y="2872436"/>
            <a:ext cx="1118657" cy="37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17" idx="2"/>
            <a:endCxn id="81" idx="3"/>
          </p:cNvCxnSpPr>
          <p:nvPr/>
        </p:nvCxnSpPr>
        <p:spPr>
          <a:xfrm>
            <a:off x="5036735" y="2872436"/>
            <a:ext cx="1118657" cy="96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17" idx="2"/>
            <a:endCxn id="80" idx="3"/>
          </p:cNvCxnSpPr>
          <p:nvPr/>
        </p:nvCxnSpPr>
        <p:spPr>
          <a:xfrm>
            <a:off x="5036735" y="2872436"/>
            <a:ext cx="1118657" cy="125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17" idx="2"/>
            <a:endCxn id="82" idx="3"/>
          </p:cNvCxnSpPr>
          <p:nvPr/>
        </p:nvCxnSpPr>
        <p:spPr>
          <a:xfrm>
            <a:off x="5036735" y="2872436"/>
            <a:ext cx="1118657" cy="66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 rot="5400000">
            <a:off x="4307362" y="3168928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 rot="5400000">
            <a:off x="4303878" y="3158947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 rot="16200000">
            <a:off x="4307362" y="3163474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 rot="16200000">
            <a:off x="4307870" y="3163982"/>
            <a:ext cx="1166184" cy="291546"/>
            <a:chOff x="3163485" y="4249471"/>
            <a:chExt cx="1166184" cy="291546"/>
          </a:xfrm>
        </p:grpSpPr>
        <p:sp>
          <p:nvSpPr>
            <p:cNvPr id="114" name="직사각형 113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/>
              <p:cNvSpPr/>
              <p:nvPr/>
            </p:nvSpPr>
            <p:spPr>
              <a:xfrm>
                <a:off x="5968360" y="2135065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8" name="직사각형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60" y="2135065"/>
                <a:ext cx="729110" cy="33855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/>
              <p:cNvSpPr/>
              <p:nvPr/>
            </p:nvSpPr>
            <p:spPr>
              <a:xfrm>
                <a:off x="2993006" y="3395266"/>
                <a:ext cx="5255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</m:oMath>
                  </m:oMathPara>
                </a14:m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9" name="직사각형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06" y="3395266"/>
                <a:ext cx="52552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직사각형 141"/>
          <p:cNvSpPr/>
          <p:nvPr/>
        </p:nvSpPr>
        <p:spPr>
          <a:xfrm>
            <a:off x="5048251" y="2515798"/>
            <a:ext cx="1104900" cy="177680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vl="0" algn="ctr">
              <a:defRPr/>
            </a:pPr>
            <a:endParaRPr lang="ko-KR" altLang="en-US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/>
              <p:cNvSpPr/>
              <p:nvPr/>
            </p:nvSpPr>
            <p:spPr>
              <a:xfrm>
                <a:off x="4577816" y="2303849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3" name="직사각형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816" y="2303849"/>
                <a:ext cx="727507" cy="338554"/>
              </a:xfrm>
              <a:prstGeom prst="rect">
                <a:avLst/>
              </a:prstGeom>
              <a:blipFill>
                <a:blip r:embed="rId1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/>
              <p:cNvSpPr/>
              <p:nvPr/>
            </p:nvSpPr>
            <p:spPr>
              <a:xfrm>
                <a:off x="5280399" y="3058881"/>
                <a:ext cx="710386" cy="39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4" name="직사각형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99" y="3058881"/>
                <a:ext cx="710386" cy="394788"/>
              </a:xfrm>
              <a:prstGeom prst="rect">
                <a:avLst/>
              </a:prstGeom>
              <a:blipFill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타원 146"/>
              <p:cNvSpPr/>
              <p:nvPr/>
            </p:nvSpPr>
            <p:spPr>
              <a:xfrm>
                <a:off x="6750752" y="3076277"/>
                <a:ext cx="661334" cy="661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1100" b="0" i="1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𝑠𝑜𝑓𝑡𝑚𝑎𝑥</m:t>
                      </m:r>
                    </m:oMath>
                  </m:oMathPara>
                </a14:m>
                <a:endParaRPr kumimoji="0" lang="ko-KR" altLang="en-US" sz="1100" b="0" i="1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47" name="타원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752" y="3076277"/>
                <a:ext cx="661334" cy="66133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/>
          <p:cNvCxnSpPr/>
          <p:nvPr/>
        </p:nvCxnSpPr>
        <p:spPr>
          <a:xfrm>
            <a:off x="6435896" y="3395082"/>
            <a:ext cx="298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 rot="10800000">
            <a:off x="7736542" y="2520628"/>
            <a:ext cx="291546" cy="1749276"/>
            <a:chOff x="7472846" y="452696"/>
            <a:chExt cx="291546" cy="1749276"/>
          </a:xfrm>
        </p:grpSpPr>
        <p:sp>
          <p:nvSpPr>
            <p:cNvPr id="150" name="직사각형 149"/>
            <p:cNvSpPr/>
            <p:nvPr/>
          </p:nvSpPr>
          <p:spPr>
            <a:xfrm rot="10800000">
              <a:off x="7472846" y="1910426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 rot="10800000">
              <a:off x="7472846" y="1618880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7472846" y="1327334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 rot="10800000">
              <a:off x="7472846" y="1035788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 rot="10800000">
              <a:off x="7472846" y="744242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 rot="10800000">
              <a:off x="7472846" y="452696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6" name="직선 화살표 연결선 155"/>
          <p:cNvCxnSpPr/>
          <p:nvPr/>
        </p:nvCxnSpPr>
        <p:spPr>
          <a:xfrm>
            <a:off x="7426496" y="3395082"/>
            <a:ext cx="298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직사각형 156"/>
              <p:cNvSpPr/>
              <p:nvPr/>
            </p:nvSpPr>
            <p:spPr>
              <a:xfrm>
                <a:off x="7562210" y="2135065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7" name="직사각형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210" y="2135065"/>
                <a:ext cx="729110" cy="338554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89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직사각형 297"/>
          <p:cNvSpPr/>
          <p:nvPr/>
        </p:nvSpPr>
        <p:spPr>
          <a:xfrm rot="5400000">
            <a:off x="1569166" y="3028137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91" name="직사각형 290"/>
          <p:cNvSpPr/>
          <p:nvPr/>
        </p:nvSpPr>
        <p:spPr>
          <a:xfrm rot="5400000">
            <a:off x="1571667" y="5104828"/>
            <a:ext cx="1167200" cy="291546"/>
          </a:xfrm>
          <a:prstGeom prst="rect">
            <a:avLst/>
          </a:prstGeom>
          <a:solidFill>
            <a:schemeClr val="lt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0086" y="618532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dirty="0">
                <a:solidFill>
                  <a:prstClr val="black"/>
                </a:solidFill>
              </a:rPr>
              <a:t>‘v’</a:t>
            </a:r>
            <a:endParaRPr lang="ko-KR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직사각형 200"/>
              <p:cNvSpPr/>
              <p:nvPr/>
            </p:nvSpPr>
            <p:spPr>
              <a:xfrm>
                <a:off x="1857541" y="3992874"/>
                <a:ext cx="8027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1" name="직사각형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41" y="3992874"/>
                <a:ext cx="802720" cy="338554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298888" y="3991301"/>
                <a:ext cx="722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88" y="3991301"/>
                <a:ext cx="722698" cy="338554"/>
              </a:xfrm>
              <a:prstGeom prst="rect">
                <a:avLst/>
              </a:prstGeom>
              <a:blipFill>
                <a:blip r:embed="rId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442676" y="4375455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3611" y="4667001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3611" y="4958547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3611" y="5250093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3611" y="5541639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3611" y="5833185"/>
            <a:ext cx="29154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/>
          <p:cNvCxnSpPr>
            <a:stCxn id="305" idx="2"/>
            <a:endCxn id="25" idx="3"/>
          </p:cNvCxnSpPr>
          <p:nvPr/>
        </p:nvCxnSpPr>
        <p:spPr>
          <a:xfrm flipH="1" flipV="1">
            <a:off x="734222" y="4521228"/>
            <a:ext cx="1275272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05" idx="2"/>
            <a:endCxn id="26" idx="3"/>
          </p:cNvCxnSpPr>
          <p:nvPr/>
        </p:nvCxnSpPr>
        <p:spPr>
          <a:xfrm flipH="1">
            <a:off x="735157" y="4812774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05" idx="2"/>
            <a:endCxn id="27" idx="3"/>
          </p:cNvCxnSpPr>
          <p:nvPr/>
        </p:nvCxnSpPr>
        <p:spPr>
          <a:xfrm flipH="1">
            <a:off x="735157" y="4812774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05" idx="2"/>
            <a:endCxn id="28" idx="3"/>
          </p:cNvCxnSpPr>
          <p:nvPr/>
        </p:nvCxnSpPr>
        <p:spPr>
          <a:xfrm flipH="1">
            <a:off x="735157" y="4812774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05" idx="2"/>
            <a:endCxn id="29" idx="3"/>
          </p:cNvCxnSpPr>
          <p:nvPr/>
        </p:nvCxnSpPr>
        <p:spPr>
          <a:xfrm flipH="1">
            <a:off x="735157" y="4812774"/>
            <a:ext cx="1274337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05" idx="2"/>
            <a:endCxn id="30" idx="3"/>
          </p:cNvCxnSpPr>
          <p:nvPr/>
        </p:nvCxnSpPr>
        <p:spPr>
          <a:xfrm flipH="1">
            <a:off x="735157" y="4812774"/>
            <a:ext cx="1274337" cy="116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06" idx="2"/>
            <a:endCxn id="25" idx="3"/>
          </p:cNvCxnSpPr>
          <p:nvPr/>
        </p:nvCxnSpPr>
        <p:spPr>
          <a:xfrm flipH="1" flipV="1">
            <a:off x="734222" y="4521228"/>
            <a:ext cx="1275272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6" idx="3"/>
            <a:endCxn id="306" idx="2"/>
          </p:cNvCxnSpPr>
          <p:nvPr/>
        </p:nvCxnSpPr>
        <p:spPr>
          <a:xfrm>
            <a:off x="735157" y="4812774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06" idx="2"/>
            <a:endCxn id="27" idx="3"/>
          </p:cNvCxnSpPr>
          <p:nvPr/>
        </p:nvCxnSpPr>
        <p:spPr>
          <a:xfrm flipH="1">
            <a:off x="735157" y="5104320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28" idx="3"/>
          </p:cNvCxnSpPr>
          <p:nvPr/>
        </p:nvCxnSpPr>
        <p:spPr>
          <a:xfrm flipH="1">
            <a:off x="735157" y="5104320"/>
            <a:ext cx="759711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07" idx="2"/>
            <a:endCxn id="29" idx="3"/>
          </p:cNvCxnSpPr>
          <p:nvPr/>
        </p:nvCxnSpPr>
        <p:spPr>
          <a:xfrm flipH="1">
            <a:off x="735157" y="5395866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06" idx="2"/>
            <a:endCxn id="30" idx="3"/>
          </p:cNvCxnSpPr>
          <p:nvPr/>
        </p:nvCxnSpPr>
        <p:spPr>
          <a:xfrm flipH="1">
            <a:off x="735157" y="5104320"/>
            <a:ext cx="1274337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07" idx="2"/>
            <a:endCxn id="25" idx="3"/>
          </p:cNvCxnSpPr>
          <p:nvPr/>
        </p:nvCxnSpPr>
        <p:spPr>
          <a:xfrm flipH="1" flipV="1">
            <a:off x="734222" y="4521228"/>
            <a:ext cx="1275272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3"/>
            <a:endCxn id="307" idx="2"/>
          </p:cNvCxnSpPr>
          <p:nvPr/>
        </p:nvCxnSpPr>
        <p:spPr>
          <a:xfrm>
            <a:off x="735157" y="4812774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07" idx="2"/>
            <a:endCxn id="27" idx="3"/>
          </p:cNvCxnSpPr>
          <p:nvPr/>
        </p:nvCxnSpPr>
        <p:spPr>
          <a:xfrm flipH="1" flipV="1">
            <a:off x="735157" y="5104320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307" idx="2"/>
            <a:endCxn id="28" idx="3"/>
          </p:cNvCxnSpPr>
          <p:nvPr/>
        </p:nvCxnSpPr>
        <p:spPr>
          <a:xfrm flipH="1">
            <a:off x="735157" y="5395866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307" idx="2"/>
            <a:endCxn id="29" idx="3"/>
          </p:cNvCxnSpPr>
          <p:nvPr/>
        </p:nvCxnSpPr>
        <p:spPr>
          <a:xfrm flipH="1">
            <a:off x="735157" y="5395866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07" idx="2"/>
            <a:endCxn id="30" idx="3"/>
          </p:cNvCxnSpPr>
          <p:nvPr/>
        </p:nvCxnSpPr>
        <p:spPr>
          <a:xfrm flipH="1">
            <a:off x="735157" y="5395866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0" idx="3"/>
            <a:endCxn id="308" idx="2"/>
          </p:cNvCxnSpPr>
          <p:nvPr/>
        </p:nvCxnSpPr>
        <p:spPr>
          <a:xfrm flipV="1">
            <a:off x="735157" y="5687412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308" idx="2"/>
            <a:endCxn id="29" idx="3"/>
          </p:cNvCxnSpPr>
          <p:nvPr/>
        </p:nvCxnSpPr>
        <p:spPr>
          <a:xfrm flipH="1">
            <a:off x="735157" y="5687412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28" idx="3"/>
            <a:endCxn id="308" idx="2"/>
          </p:cNvCxnSpPr>
          <p:nvPr/>
        </p:nvCxnSpPr>
        <p:spPr>
          <a:xfrm>
            <a:off x="735157" y="5395866"/>
            <a:ext cx="1274337" cy="2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308" idx="2"/>
            <a:endCxn id="26" idx="3"/>
          </p:cNvCxnSpPr>
          <p:nvPr/>
        </p:nvCxnSpPr>
        <p:spPr>
          <a:xfrm flipH="1" flipV="1">
            <a:off x="735157" y="4812774"/>
            <a:ext cx="1274337" cy="8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308" idx="2"/>
            <a:endCxn id="25" idx="3"/>
          </p:cNvCxnSpPr>
          <p:nvPr/>
        </p:nvCxnSpPr>
        <p:spPr>
          <a:xfrm flipH="1" flipV="1">
            <a:off x="734222" y="4521228"/>
            <a:ext cx="1275272" cy="116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08" idx="2"/>
            <a:endCxn id="27" idx="3"/>
          </p:cNvCxnSpPr>
          <p:nvPr/>
        </p:nvCxnSpPr>
        <p:spPr>
          <a:xfrm flipH="1" flipV="1">
            <a:off x="735157" y="5104320"/>
            <a:ext cx="1274337" cy="58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직사각형 278"/>
              <p:cNvSpPr/>
              <p:nvPr/>
            </p:nvSpPr>
            <p:spPr>
              <a:xfrm>
                <a:off x="743473" y="4338644"/>
                <a:ext cx="1263520" cy="1749276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9" name="직사각형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73" y="4338644"/>
                <a:ext cx="1263520" cy="174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직사각형 195"/>
              <p:cNvSpPr/>
              <p:nvPr/>
            </p:nvSpPr>
            <p:spPr>
              <a:xfrm>
                <a:off x="219539" y="2158360"/>
                <a:ext cx="8813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6" name="직사각형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" y="2158360"/>
                <a:ext cx="881395" cy="33855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1" name="그룹 240"/>
          <p:cNvGrpSpPr/>
          <p:nvPr/>
        </p:nvGrpSpPr>
        <p:grpSpPr>
          <a:xfrm rot="5400000">
            <a:off x="1572175" y="3033952"/>
            <a:ext cx="1166184" cy="291546"/>
            <a:chOff x="3163485" y="4249471"/>
            <a:chExt cx="1166184" cy="291546"/>
          </a:xfrm>
        </p:grpSpPr>
        <p:sp>
          <p:nvSpPr>
            <p:cNvPr id="242" name="직사각형 241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6" name="그룹 245"/>
          <p:cNvGrpSpPr/>
          <p:nvPr/>
        </p:nvGrpSpPr>
        <p:grpSpPr>
          <a:xfrm rot="5400000">
            <a:off x="5357" y="3033952"/>
            <a:ext cx="1166184" cy="291546"/>
            <a:chOff x="3163485" y="4249471"/>
            <a:chExt cx="1166184" cy="291546"/>
          </a:xfrm>
        </p:grpSpPr>
        <p:sp>
          <p:nvSpPr>
            <p:cNvPr id="247" name="직사각형 246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51" name="직선 연결선 250"/>
          <p:cNvCxnSpPr>
            <a:stCxn id="242" idx="2"/>
            <a:endCxn id="247" idx="0"/>
          </p:cNvCxnSpPr>
          <p:nvPr/>
        </p:nvCxnSpPr>
        <p:spPr>
          <a:xfrm flipH="1">
            <a:off x="734222" y="2742406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247" idx="0"/>
            <a:endCxn id="243" idx="2"/>
          </p:cNvCxnSpPr>
          <p:nvPr/>
        </p:nvCxnSpPr>
        <p:spPr>
          <a:xfrm>
            <a:off x="734222" y="2742406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247" idx="0"/>
            <a:endCxn id="244" idx="2"/>
          </p:cNvCxnSpPr>
          <p:nvPr/>
        </p:nvCxnSpPr>
        <p:spPr>
          <a:xfrm>
            <a:off x="734222" y="2742406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5" idx="2"/>
            <a:endCxn id="247" idx="0"/>
          </p:cNvCxnSpPr>
          <p:nvPr/>
        </p:nvCxnSpPr>
        <p:spPr>
          <a:xfrm flipH="1" flipV="1">
            <a:off x="734222" y="2742406"/>
            <a:ext cx="1275272" cy="874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48" idx="0"/>
            <a:endCxn id="242" idx="2"/>
          </p:cNvCxnSpPr>
          <p:nvPr/>
        </p:nvCxnSpPr>
        <p:spPr>
          <a:xfrm flipV="1">
            <a:off x="734222" y="2742406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직선 연결선 255"/>
          <p:cNvCxnSpPr>
            <a:stCxn id="248" idx="0"/>
            <a:endCxn id="243" idx="2"/>
          </p:cNvCxnSpPr>
          <p:nvPr/>
        </p:nvCxnSpPr>
        <p:spPr>
          <a:xfrm>
            <a:off x="734222" y="3033952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248" idx="0"/>
            <a:endCxn id="244" idx="2"/>
          </p:cNvCxnSpPr>
          <p:nvPr/>
        </p:nvCxnSpPr>
        <p:spPr>
          <a:xfrm>
            <a:off x="734222" y="3033952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48" idx="0"/>
            <a:endCxn id="245" idx="2"/>
          </p:cNvCxnSpPr>
          <p:nvPr/>
        </p:nvCxnSpPr>
        <p:spPr>
          <a:xfrm>
            <a:off x="734222" y="3033952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49" idx="0"/>
            <a:endCxn id="242" idx="2"/>
          </p:cNvCxnSpPr>
          <p:nvPr/>
        </p:nvCxnSpPr>
        <p:spPr>
          <a:xfrm flipV="1">
            <a:off x="734222" y="2742406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직선 연결선 259"/>
          <p:cNvCxnSpPr>
            <a:stCxn id="243" idx="2"/>
            <a:endCxn id="249" idx="0"/>
          </p:cNvCxnSpPr>
          <p:nvPr/>
        </p:nvCxnSpPr>
        <p:spPr>
          <a:xfrm flipH="1">
            <a:off x="734222" y="3033952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직선 연결선 260"/>
          <p:cNvCxnSpPr>
            <a:stCxn id="249" idx="0"/>
            <a:endCxn id="244" idx="2"/>
          </p:cNvCxnSpPr>
          <p:nvPr/>
        </p:nvCxnSpPr>
        <p:spPr>
          <a:xfrm>
            <a:off x="734222" y="3325498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stCxn id="249" idx="0"/>
            <a:endCxn id="245" idx="2"/>
          </p:cNvCxnSpPr>
          <p:nvPr/>
        </p:nvCxnSpPr>
        <p:spPr>
          <a:xfrm>
            <a:off x="734222" y="3325498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50" idx="0"/>
            <a:endCxn id="242" idx="2"/>
          </p:cNvCxnSpPr>
          <p:nvPr/>
        </p:nvCxnSpPr>
        <p:spPr>
          <a:xfrm flipV="1">
            <a:off x="734222" y="2742406"/>
            <a:ext cx="1275272" cy="874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43" idx="2"/>
            <a:endCxn id="250" idx="0"/>
          </p:cNvCxnSpPr>
          <p:nvPr/>
        </p:nvCxnSpPr>
        <p:spPr>
          <a:xfrm flipH="1">
            <a:off x="734222" y="3033952"/>
            <a:ext cx="1275272" cy="5830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50" idx="0"/>
            <a:endCxn id="244" idx="2"/>
          </p:cNvCxnSpPr>
          <p:nvPr/>
        </p:nvCxnSpPr>
        <p:spPr>
          <a:xfrm flipV="1">
            <a:off x="734222" y="3325498"/>
            <a:ext cx="1275272" cy="291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45" idx="2"/>
            <a:endCxn id="250" idx="0"/>
          </p:cNvCxnSpPr>
          <p:nvPr/>
        </p:nvCxnSpPr>
        <p:spPr>
          <a:xfrm flipH="1">
            <a:off x="734222" y="3617044"/>
            <a:ext cx="1275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직사각형 279"/>
              <p:cNvSpPr/>
              <p:nvPr/>
            </p:nvSpPr>
            <p:spPr>
              <a:xfrm>
                <a:off x="737707" y="2541372"/>
                <a:ext cx="1271788" cy="1277242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0" name="직사각형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07" y="2541372"/>
                <a:ext cx="1271788" cy="1277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타원 282"/>
              <p:cNvSpPr/>
              <p:nvPr/>
            </p:nvSpPr>
            <p:spPr>
              <a:xfrm>
                <a:off x="2873661" y="2843243"/>
                <a:ext cx="661334" cy="661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Σ</m:t>
                      </m:r>
                    </m:oMath>
                  </m:oMathPara>
                </a14:m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83" name="타원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61" y="2843243"/>
                <a:ext cx="661334" cy="66133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직선 화살표 연결선 284"/>
          <p:cNvCxnSpPr>
            <a:stCxn id="298" idx="0"/>
            <a:endCxn id="283" idx="2"/>
          </p:cNvCxnSpPr>
          <p:nvPr/>
        </p:nvCxnSpPr>
        <p:spPr>
          <a:xfrm>
            <a:off x="2298539" y="3173910"/>
            <a:ext cx="575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/>
          <p:cNvCxnSpPr>
            <a:stCxn id="291" idx="0"/>
            <a:endCxn id="283" idx="2"/>
          </p:cNvCxnSpPr>
          <p:nvPr/>
        </p:nvCxnSpPr>
        <p:spPr>
          <a:xfrm flipV="1">
            <a:off x="2301040" y="3173910"/>
            <a:ext cx="572621" cy="207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그룹 303"/>
          <p:cNvGrpSpPr/>
          <p:nvPr/>
        </p:nvGrpSpPr>
        <p:grpSpPr>
          <a:xfrm rot="5400000">
            <a:off x="1572175" y="5104320"/>
            <a:ext cx="1166184" cy="291546"/>
            <a:chOff x="3163485" y="4249471"/>
            <a:chExt cx="1166184" cy="291546"/>
          </a:xfrm>
        </p:grpSpPr>
        <p:sp>
          <p:nvSpPr>
            <p:cNvPr id="305" name="직사각형 304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직사각형 312"/>
              <p:cNvSpPr/>
              <p:nvPr/>
            </p:nvSpPr>
            <p:spPr>
              <a:xfrm>
                <a:off x="1857541" y="2157799"/>
                <a:ext cx="8075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3" name="직사각형 3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41" y="2157799"/>
                <a:ext cx="807529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타원 317"/>
              <p:cNvSpPr/>
              <p:nvPr/>
            </p:nvSpPr>
            <p:spPr>
              <a:xfrm>
                <a:off x="3807683" y="2839077"/>
                <a:ext cx="661334" cy="661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1600" b="0" i="1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𝑡𝑎𝑛h</m:t>
                      </m:r>
                    </m:oMath>
                  </m:oMathPara>
                </a14:m>
                <a:endParaRPr kumimoji="0" lang="ko-KR" altLang="en-US" sz="1600" b="0" i="1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18" name="타원 3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683" y="2839077"/>
                <a:ext cx="661334" cy="66133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9" name="직선 화살표 연결선 318"/>
          <p:cNvCxnSpPr>
            <a:stCxn id="283" idx="6"/>
            <a:endCxn id="318" idx="2"/>
          </p:cNvCxnSpPr>
          <p:nvPr/>
        </p:nvCxnSpPr>
        <p:spPr>
          <a:xfrm flipV="1">
            <a:off x="3534995" y="3169744"/>
            <a:ext cx="272688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/>
          <p:cNvCxnSpPr>
            <a:stCxn id="318" idx="6"/>
          </p:cNvCxnSpPr>
          <p:nvPr/>
        </p:nvCxnSpPr>
        <p:spPr>
          <a:xfrm flipV="1">
            <a:off x="4469017" y="3168651"/>
            <a:ext cx="276172" cy="1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직사각형 406"/>
              <p:cNvSpPr/>
              <p:nvPr/>
            </p:nvSpPr>
            <p:spPr>
              <a:xfrm>
                <a:off x="6373742" y="-78917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7" name="직사각형 4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742" y="-78917"/>
                <a:ext cx="729110" cy="33855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직사각형 407"/>
              <p:cNvSpPr/>
              <p:nvPr/>
            </p:nvSpPr>
            <p:spPr>
              <a:xfrm>
                <a:off x="2993006" y="3249216"/>
                <a:ext cx="5255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</m:oMath>
                  </m:oMathPara>
                </a14:m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8" name="직사각형 4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06" y="3249216"/>
                <a:ext cx="52552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직사각형 348"/>
              <p:cNvSpPr/>
              <p:nvPr/>
            </p:nvSpPr>
            <p:spPr>
              <a:xfrm>
                <a:off x="4577816" y="2157799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9" name="직사각형 3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816" y="2157799"/>
                <a:ext cx="727507" cy="338554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5" name="타원 674"/>
              <p:cNvSpPr/>
              <p:nvPr/>
            </p:nvSpPr>
            <p:spPr>
              <a:xfrm>
                <a:off x="7217306" y="862295"/>
                <a:ext cx="661334" cy="661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1100" b="0" i="1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𝑠𝑜𝑓𝑡𝑚𝑎𝑥</m:t>
                      </m:r>
                    </m:oMath>
                  </m:oMathPara>
                </a14:m>
                <a:endParaRPr kumimoji="0" lang="ko-KR" altLang="en-US" sz="1100" b="0" i="1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75" name="타원 6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306" y="862295"/>
                <a:ext cx="661334" cy="661334"/>
              </a:xfrm>
              <a:prstGeom prst="ellipse">
                <a:avLst/>
              </a:prstGeom>
              <a:blipFill>
                <a:blip r:embed="rId13"/>
                <a:stretch>
                  <a:fillRect l="-885"/>
                </a:stretch>
              </a:blip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7" name="그룹 736"/>
          <p:cNvGrpSpPr/>
          <p:nvPr/>
        </p:nvGrpSpPr>
        <p:grpSpPr>
          <a:xfrm rot="10800000">
            <a:off x="8203096" y="306646"/>
            <a:ext cx="291546" cy="1749276"/>
            <a:chOff x="7472846" y="452696"/>
            <a:chExt cx="291546" cy="1749276"/>
          </a:xfrm>
        </p:grpSpPr>
        <p:sp>
          <p:nvSpPr>
            <p:cNvPr id="704" name="직사각형 703"/>
            <p:cNvSpPr/>
            <p:nvPr/>
          </p:nvSpPr>
          <p:spPr>
            <a:xfrm rot="10800000">
              <a:off x="7472846" y="1910426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5" name="직사각형 704"/>
            <p:cNvSpPr/>
            <p:nvPr/>
          </p:nvSpPr>
          <p:spPr>
            <a:xfrm rot="10800000">
              <a:off x="7472846" y="1618880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6" name="직사각형 705"/>
            <p:cNvSpPr/>
            <p:nvPr/>
          </p:nvSpPr>
          <p:spPr>
            <a:xfrm rot="10800000">
              <a:off x="7472846" y="1327334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7" name="직사각형 706"/>
            <p:cNvSpPr/>
            <p:nvPr/>
          </p:nvSpPr>
          <p:spPr>
            <a:xfrm rot="10800000">
              <a:off x="7472846" y="1035788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8" name="직사각형 707"/>
            <p:cNvSpPr/>
            <p:nvPr/>
          </p:nvSpPr>
          <p:spPr>
            <a:xfrm rot="10800000">
              <a:off x="7472846" y="744242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9" name="직사각형 708"/>
            <p:cNvSpPr/>
            <p:nvPr/>
          </p:nvSpPr>
          <p:spPr>
            <a:xfrm rot="10800000">
              <a:off x="7472846" y="452696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</a:rPr>
                <a:t>0.16</a:t>
              </a:r>
              <a:endParaRPr lang="ko-KR" altLang="en-US" sz="105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11" name="직선 화살표 연결선 710"/>
          <p:cNvCxnSpPr/>
          <p:nvPr/>
        </p:nvCxnSpPr>
        <p:spPr>
          <a:xfrm>
            <a:off x="7893050" y="1181100"/>
            <a:ext cx="298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직사각형 711"/>
              <p:cNvSpPr/>
              <p:nvPr/>
            </p:nvSpPr>
            <p:spPr>
              <a:xfrm>
                <a:off x="8028764" y="-78917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2" name="직사각형 7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764" y="-78917"/>
                <a:ext cx="729110" cy="338554"/>
              </a:xfrm>
              <a:prstGeom prst="rect">
                <a:avLst/>
              </a:prstGeom>
              <a:blipFill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직사각형 368"/>
          <p:cNvSpPr/>
          <p:nvPr/>
        </p:nvSpPr>
        <p:spPr>
          <a:xfrm rot="10800000">
            <a:off x="6504124" y="1764376"/>
            <a:ext cx="31577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70" name="직사각형 369"/>
          <p:cNvSpPr/>
          <p:nvPr/>
        </p:nvSpPr>
        <p:spPr>
          <a:xfrm rot="10800000">
            <a:off x="6504124" y="1472830"/>
            <a:ext cx="31577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71" name="직사각형 370"/>
          <p:cNvSpPr/>
          <p:nvPr/>
        </p:nvSpPr>
        <p:spPr>
          <a:xfrm rot="10800000">
            <a:off x="6504124" y="1181284"/>
            <a:ext cx="31577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72" name="직사각형 371"/>
          <p:cNvSpPr/>
          <p:nvPr/>
        </p:nvSpPr>
        <p:spPr>
          <a:xfrm rot="10800000">
            <a:off x="6504124" y="889738"/>
            <a:ext cx="31577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73" name="직사각형 372"/>
          <p:cNvSpPr/>
          <p:nvPr/>
        </p:nvSpPr>
        <p:spPr>
          <a:xfrm rot="10800000">
            <a:off x="6504124" y="598192"/>
            <a:ext cx="31577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374" name="직사각형 373"/>
          <p:cNvSpPr/>
          <p:nvPr/>
        </p:nvSpPr>
        <p:spPr>
          <a:xfrm rot="10800000">
            <a:off x="6504124" y="306646"/>
            <a:ext cx="315776" cy="29154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34971" y="452419"/>
            <a:ext cx="1310271" cy="3148605"/>
            <a:chOff x="5193853" y="598469"/>
            <a:chExt cx="1310271" cy="3148605"/>
          </a:xfrm>
        </p:grpSpPr>
        <p:cxnSp>
          <p:nvCxnSpPr>
            <p:cNvPr id="375" name="직선 연결선 374"/>
            <p:cNvCxnSpPr>
              <a:stCxn id="401" idx="2"/>
              <a:endCxn id="369" idx="3"/>
            </p:cNvCxnSpPr>
            <p:nvPr/>
          </p:nvCxnSpPr>
          <p:spPr>
            <a:xfrm flipV="1">
              <a:off x="5193853" y="2056199"/>
              <a:ext cx="1310271" cy="169087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>
              <a:stCxn id="401" idx="2"/>
              <a:endCxn id="370" idx="3"/>
            </p:cNvCxnSpPr>
            <p:nvPr/>
          </p:nvCxnSpPr>
          <p:spPr>
            <a:xfrm flipV="1">
              <a:off x="5193853" y="1764653"/>
              <a:ext cx="1310271" cy="198242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7" name="직선 연결선 376"/>
            <p:cNvCxnSpPr>
              <a:stCxn id="401" idx="2"/>
              <a:endCxn id="371" idx="3"/>
            </p:cNvCxnSpPr>
            <p:nvPr/>
          </p:nvCxnSpPr>
          <p:spPr>
            <a:xfrm flipV="1">
              <a:off x="5193853" y="1473107"/>
              <a:ext cx="1310271" cy="227396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>
              <a:stCxn id="401" idx="2"/>
              <a:endCxn id="372" idx="3"/>
            </p:cNvCxnSpPr>
            <p:nvPr/>
          </p:nvCxnSpPr>
          <p:spPr>
            <a:xfrm flipV="1">
              <a:off x="5193853" y="1181561"/>
              <a:ext cx="1310271" cy="256551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>
              <a:stCxn id="401" idx="2"/>
              <a:endCxn id="373" idx="3"/>
            </p:cNvCxnSpPr>
            <p:nvPr/>
          </p:nvCxnSpPr>
          <p:spPr>
            <a:xfrm flipV="1">
              <a:off x="5193853" y="890015"/>
              <a:ext cx="1310271" cy="28570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>
              <a:stCxn id="401" idx="2"/>
              <a:endCxn id="374" idx="3"/>
            </p:cNvCxnSpPr>
            <p:nvPr/>
          </p:nvCxnSpPr>
          <p:spPr>
            <a:xfrm flipV="1">
              <a:off x="5193853" y="598469"/>
              <a:ext cx="1310271" cy="314860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1" name="직선 연결선 380"/>
            <p:cNvCxnSpPr>
              <a:stCxn id="402" idx="2"/>
              <a:endCxn id="369" idx="3"/>
            </p:cNvCxnSpPr>
            <p:nvPr/>
          </p:nvCxnSpPr>
          <p:spPr>
            <a:xfrm flipV="1">
              <a:off x="5193853" y="2056199"/>
              <a:ext cx="1310271" cy="139932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0" idx="3"/>
              <a:endCxn id="402" idx="2"/>
            </p:cNvCxnSpPr>
            <p:nvPr/>
          </p:nvCxnSpPr>
          <p:spPr>
            <a:xfrm flipH="1">
              <a:off x="5193853" y="1764653"/>
              <a:ext cx="1310271" cy="169087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>
              <a:stCxn id="402" idx="2"/>
              <a:endCxn id="371" idx="3"/>
            </p:cNvCxnSpPr>
            <p:nvPr/>
          </p:nvCxnSpPr>
          <p:spPr>
            <a:xfrm flipV="1">
              <a:off x="5193853" y="1473107"/>
              <a:ext cx="1310271" cy="198242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4" name="직선 연결선 383"/>
            <p:cNvCxnSpPr>
              <a:stCxn id="402" idx="2"/>
              <a:endCxn id="372" idx="3"/>
            </p:cNvCxnSpPr>
            <p:nvPr/>
          </p:nvCxnSpPr>
          <p:spPr>
            <a:xfrm flipV="1">
              <a:off x="5193853" y="1181561"/>
              <a:ext cx="1310271" cy="227396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5" name="직선 연결선 384"/>
            <p:cNvCxnSpPr>
              <a:stCxn id="402" idx="2"/>
              <a:endCxn id="373" idx="3"/>
            </p:cNvCxnSpPr>
            <p:nvPr/>
          </p:nvCxnSpPr>
          <p:spPr>
            <a:xfrm flipV="1">
              <a:off x="5193853" y="890015"/>
              <a:ext cx="1310271" cy="256551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6" name="직선 연결선 385"/>
            <p:cNvCxnSpPr>
              <a:stCxn id="402" idx="2"/>
              <a:endCxn id="374" idx="3"/>
            </p:cNvCxnSpPr>
            <p:nvPr/>
          </p:nvCxnSpPr>
          <p:spPr>
            <a:xfrm flipV="1">
              <a:off x="5193853" y="598469"/>
              <a:ext cx="1310271" cy="28570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7" name="직선 연결선 386"/>
            <p:cNvCxnSpPr>
              <a:stCxn id="403" idx="2"/>
              <a:endCxn id="369" idx="3"/>
            </p:cNvCxnSpPr>
            <p:nvPr/>
          </p:nvCxnSpPr>
          <p:spPr>
            <a:xfrm flipV="1">
              <a:off x="5193853" y="2056199"/>
              <a:ext cx="1310271" cy="110778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8" name="직선 연결선 387"/>
            <p:cNvCxnSpPr>
              <a:stCxn id="370" idx="3"/>
              <a:endCxn id="403" idx="2"/>
            </p:cNvCxnSpPr>
            <p:nvPr/>
          </p:nvCxnSpPr>
          <p:spPr>
            <a:xfrm flipH="1">
              <a:off x="5193853" y="1764653"/>
              <a:ext cx="1310271" cy="139932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9" name="직선 연결선 388"/>
            <p:cNvCxnSpPr>
              <a:stCxn id="403" idx="2"/>
              <a:endCxn id="371" idx="3"/>
            </p:cNvCxnSpPr>
            <p:nvPr/>
          </p:nvCxnSpPr>
          <p:spPr>
            <a:xfrm flipV="1">
              <a:off x="5193853" y="1473107"/>
              <a:ext cx="1310271" cy="169087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0" name="직선 연결선 389"/>
            <p:cNvCxnSpPr>
              <a:stCxn id="403" idx="2"/>
              <a:endCxn id="372" idx="3"/>
            </p:cNvCxnSpPr>
            <p:nvPr/>
          </p:nvCxnSpPr>
          <p:spPr>
            <a:xfrm flipV="1">
              <a:off x="5193853" y="1181561"/>
              <a:ext cx="1310271" cy="198242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1" name="직선 연결선 390"/>
            <p:cNvCxnSpPr>
              <a:stCxn id="403" idx="2"/>
              <a:endCxn id="373" idx="3"/>
            </p:cNvCxnSpPr>
            <p:nvPr/>
          </p:nvCxnSpPr>
          <p:spPr>
            <a:xfrm flipV="1">
              <a:off x="5193853" y="890015"/>
              <a:ext cx="1310271" cy="227396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2" name="직선 연결선 391"/>
            <p:cNvCxnSpPr>
              <a:stCxn id="403" idx="2"/>
              <a:endCxn id="374" idx="3"/>
            </p:cNvCxnSpPr>
            <p:nvPr/>
          </p:nvCxnSpPr>
          <p:spPr>
            <a:xfrm flipV="1">
              <a:off x="5193853" y="598469"/>
              <a:ext cx="1310271" cy="256551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74" idx="3"/>
              <a:endCxn id="404" idx="2"/>
            </p:cNvCxnSpPr>
            <p:nvPr/>
          </p:nvCxnSpPr>
          <p:spPr>
            <a:xfrm flipH="1">
              <a:off x="5193853" y="598469"/>
              <a:ext cx="1310271" cy="227396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404" idx="2"/>
              <a:endCxn id="373" idx="3"/>
            </p:cNvCxnSpPr>
            <p:nvPr/>
          </p:nvCxnSpPr>
          <p:spPr>
            <a:xfrm flipV="1">
              <a:off x="5193853" y="890015"/>
              <a:ext cx="1310271" cy="198242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72" idx="3"/>
              <a:endCxn id="404" idx="2"/>
            </p:cNvCxnSpPr>
            <p:nvPr/>
          </p:nvCxnSpPr>
          <p:spPr>
            <a:xfrm flipH="1">
              <a:off x="5193853" y="1181561"/>
              <a:ext cx="1310271" cy="169087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404" idx="2"/>
              <a:endCxn id="370" idx="3"/>
            </p:cNvCxnSpPr>
            <p:nvPr/>
          </p:nvCxnSpPr>
          <p:spPr>
            <a:xfrm flipV="1">
              <a:off x="5193853" y="1764653"/>
              <a:ext cx="1310271" cy="110778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404" idx="2"/>
              <a:endCxn id="369" idx="3"/>
            </p:cNvCxnSpPr>
            <p:nvPr/>
          </p:nvCxnSpPr>
          <p:spPr>
            <a:xfrm flipV="1">
              <a:off x="5193853" y="2056199"/>
              <a:ext cx="1310271" cy="81623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404" idx="2"/>
              <a:endCxn id="371" idx="3"/>
            </p:cNvCxnSpPr>
            <p:nvPr/>
          </p:nvCxnSpPr>
          <p:spPr>
            <a:xfrm flipV="1">
              <a:off x="5193853" y="1473107"/>
              <a:ext cx="1310271" cy="139932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0" name="그룹 399"/>
          <p:cNvGrpSpPr/>
          <p:nvPr/>
        </p:nvGrpSpPr>
        <p:grpSpPr>
          <a:xfrm rot="16200000">
            <a:off x="4344513" y="3011307"/>
            <a:ext cx="1166184" cy="304798"/>
            <a:chOff x="3163485" y="4249471"/>
            <a:chExt cx="1166184" cy="291546"/>
          </a:xfrm>
        </p:grpSpPr>
        <p:sp>
          <p:nvSpPr>
            <p:cNvPr id="401" name="직사각형 400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76" name="직선 화살표 연결선 675"/>
          <p:cNvCxnSpPr/>
          <p:nvPr/>
        </p:nvCxnSpPr>
        <p:spPr>
          <a:xfrm>
            <a:off x="6877050" y="1181100"/>
            <a:ext cx="32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5136927" y="361950"/>
            <a:ext cx="1363281" cy="3483301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vl="0" algn="ctr">
              <a:defRPr/>
            </a:pPr>
            <a:endParaRPr lang="ko-KR" altLang="en-US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직사각형 162"/>
              <p:cNvSpPr/>
              <p:nvPr/>
            </p:nvSpPr>
            <p:spPr>
              <a:xfrm>
                <a:off x="5520089" y="1975100"/>
                <a:ext cx="710386" cy="39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3" name="직사각형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089" y="1975100"/>
                <a:ext cx="710386" cy="394788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직사각형 164"/>
              <p:cNvSpPr/>
              <p:nvPr/>
            </p:nvSpPr>
            <p:spPr>
              <a:xfrm>
                <a:off x="2788591" y="2157799"/>
                <a:ext cx="9343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5" name="직사각형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591" y="2157799"/>
                <a:ext cx="934358" cy="338554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0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757451" y="552421"/>
            <a:ext cx="10699844" cy="3671562"/>
          </a:xfrm>
          <a:prstGeom prst="roundRect">
            <a:avLst>
              <a:gd name="adj" fmla="val 6197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직사각형 348"/>
              <p:cNvSpPr/>
              <p:nvPr/>
            </p:nvSpPr>
            <p:spPr>
              <a:xfrm>
                <a:off x="1191701" y="2616471"/>
                <a:ext cx="10448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9" name="직사각형 3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01" y="2616471"/>
                <a:ext cx="1044838" cy="338554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1" name="직선 화살표 연결선 710"/>
          <p:cNvCxnSpPr/>
          <p:nvPr/>
        </p:nvCxnSpPr>
        <p:spPr>
          <a:xfrm flipV="1">
            <a:off x="6195519" y="2176542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rot="16200000">
            <a:off x="6050331" y="978341"/>
            <a:ext cx="315776" cy="1749276"/>
            <a:chOff x="6504124" y="306646"/>
            <a:chExt cx="315776" cy="1749276"/>
          </a:xfrm>
        </p:grpSpPr>
        <p:sp>
          <p:nvSpPr>
            <p:cNvPr id="369" name="직사각형 368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1" name="직사각형 370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3" name="직사각형 372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4" name="직사각형 373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0" name="그룹 399"/>
          <p:cNvGrpSpPr/>
          <p:nvPr/>
        </p:nvGrpSpPr>
        <p:grpSpPr>
          <a:xfrm>
            <a:off x="5625127" y="2650227"/>
            <a:ext cx="1166184" cy="304798"/>
            <a:chOff x="3163485" y="4249471"/>
            <a:chExt cx="1166184" cy="291546"/>
          </a:xfrm>
        </p:grpSpPr>
        <p:sp>
          <p:nvSpPr>
            <p:cNvPr id="401" name="직사각형 400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 rot="16200000">
            <a:off x="6050331" y="85677"/>
            <a:ext cx="315776" cy="1749276"/>
            <a:chOff x="6504124" y="306646"/>
            <a:chExt cx="315776" cy="1749276"/>
          </a:xfrm>
        </p:grpSpPr>
        <p:sp>
          <p:nvSpPr>
            <p:cNvPr id="133" name="직사각형 132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직사각형 139"/>
              <p:cNvSpPr/>
              <p:nvPr/>
            </p:nvSpPr>
            <p:spPr>
              <a:xfrm>
                <a:off x="1190900" y="1654986"/>
                <a:ext cx="10464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00" y="1654986"/>
                <a:ext cx="1046440" cy="33855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1191701" y="791038"/>
                <a:ext cx="10448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01" y="791038"/>
                <a:ext cx="1044838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직선 화살표 연결선 143"/>
          <p:cNvCxnSpPr/>
          <p:nvPr/>
        </p:nvCxnSpPr>
        <p:spPr>
          <a:xfrm flipV="1">
            <a:off x="6195519" y="1256610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 rot="16200000">
            <a:off x="6050331" y="2808814"/>
            <a:ext cx="315776" cy="1749276"/>
            <a:chOff x="6504124" y="306646"/>
            <a:chExt cx="315776" cy="1749276"/>
          </a:xfrm>
        </p:grpSpPr>
        <p:sp>
          <p:nvSpPr>
            <p:cNvPr id="146" name="직사각형 145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직사각형 151"/>
              <p:cNvSpPr/>
              <p:nvPr/>
            </p:nvSpPr>
            <p:spPr>
              <a:xfrm>
                <a:off x="1194106" y="3485459"/>
                <a:ext cx="10400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2" name="직사각형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06" y="3485459"/>
                <a:ext cx="1040028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/>
          <p:cNvCxnSpPr/>
          <p:nvPr/>
        </p:nvCxnSpPr>
        <p:spPr>
          <a:xfrm flipV="1">
            <a:off x="6195519" y="3129042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223418" y="2803667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 rot="16200000">
            <a:off x="2890874" y="978341"/>
            <a:ext cx="315776" cy="1749276"/>
            <a:chOff x="6504124" y="306646"/>
            <a:chExt cx="315776" cy="1749276"/>
          </a:xfrm>
        </p:grpSpPr>
        <p:sp>
          <p:nvSpPr>
            <p:cNvPr id="45" name="직사각형 44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465670" y="2650227"/>
            <a:ext cx="1166184" cy="304798"/>
            <a:chOff x="3163485" y="4249471"/>
            <a:chExt cx="1166184" cy="291546"/>
          </a:xfrm>
        </p:grpSpPr>
        <p:sp>
          <p:nvSpPr>
            <p:cNvPr id="52" name="직사각형 51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16200000">
            <a:off x="2890874" y="85677"/>
            <a:ext cx="315776" cy="1749276"/>
            <a:chOff x="6504124" y="306646"/>
            <a:chExt cx="315776" cy="1749276"/>
          </a:xfrm>
        </p:grpSpPr>
        <p:sp>
          <p:nvSpPr>
            <p:cNvPr id="57" name="직사각형 56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 flipV="1">
            <a:off x="3036062" y="1256610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 rot="16200000">
            <a:off x="2890874" y="2808814"/>
            <a:ext cx="315776" cy="1749276"/>
            <a:chOff x="6504124" y="306646"/>
            <a:chExt cx="315776" cy="1749276"/>
          </a:xfrm>
        </p:grpSpPr>
        <p:sp>
          <p:nvSpPr>
            <p:cNvPr id="65" name="직사각형 64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1" name="직선 화살표 연결선 70"/>
          <p:cNvCxnSpPr/>
          <p:nvPr/>
        </p:nvCxnSpPr>
        <p:spPr>
          <a:xfrm flipV="1">
            <a:off x="3036062" y="3129042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4721666" y="2616471"/>
                <a:ext cx="6859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66" y="2616471"/>
                <a:ext cx="685957" cy="3385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4720864" y="1654986"/>
                <a:ext cx="6875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64" y="1654986"/>
                <a:ext cx="687561" cy="33855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4720864" y="791038"/>
                <a:ext cx="6875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64" y="791038"/>
                <a:ext cx="687561" cy="338554"/>
              </a:xfrm>
              <a:prstGeom prst="rect">
                <a:avLst/>
              </a:prstGeom>
              <a:blipFill>
                <a:blip r:embed="rId8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720864" y="3485459"/>
                <a:ext cx="6875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64" y="3485459"/>
                <a:ext cx="687561" cy="338554"/>
              </a:xfrm>
              <a:prstGeom prst="rect">
                <a:avLst/>
              </a:prstGeom>
              <a:blipFill>
                <a:blip r:embed="rId9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/>
          <p:cNvCxnSpPr/>
          <p:nvPr/>
        </p:nvCxnSpPr>
        <p:spPr>
          <a:xfrm flipV="1">
            <a:off x="3049710" y="2176542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9890085" y="2176542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 rot="16200000">
            <a:off x="9744897" y="978341"/>
            <a:ext cx="315776" cy="1749276"/>
            <a:chOff x="6504124" y="306646"/>
            <a:chExt cx="315776" cy="1749276"/>
          </a:xfrm>
        </p:grpSpPr>
        <p:sp>
          <p:nvSpPr>
            <p:cNvPr id="84" name="직사각형 83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9319693" y="2650227"/>
            <a:ext cx="1166184" cy="304798"/>
            <a:chOff x="3163485" y="4249471"/>
            <a:chExt cx="1166184" cy="291546"/>
          </a:xfrm>
        </p:grpSpPr>
        <p:sp>
          <p:nvSpPr>
            <p:cNvPr id="91" name="직사각형 90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 rot="16200000">
            <a:off x="9744897" y="85677"/>
            <a:ext cx="315776" cy="1749276"/>
            <a:chOff x="6504124" y="306646"/>
            <a:chExt cx="315776" cy="1749276"/>
          </a:xfrm>
        </p:grpSpPr>
        <p:sp>
          <p:nvSpPr>
            <p:cNvPr id="96" name="직사각형 95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2" name="직선 화살표 연결선 101"/>
          <p:cNvCxnSpPr/>
          <p:nvPr/>
        </p:nvCxnSpPr>
        <p:spPr>
          <a:xfrm flipV="1">
            <a:off x="9890085" y="1256610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 rot="16200000">
            <a:off x="9744897" y="2808814"/>
            <a:ext cx="315776" cy="1749276"/>
            <a:chOff x="6504124" y="306646"/>
            <a:chExt cx="315776" cy="1749276"/>
          </a:xfrm>
        </p:grpSpPr>
        <p:sp>
          <p:nvSpPr>
            <p:cNvPr id="104" name="직사각형 103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10" name="직선 화살표 연결선 109"/>
          <p:cNvCxnSpPr/>
          <p:nvPr/>
        </p:nvCxnSpPr>
        <p:spPr>
          <a:xfrm flipV="1">
            <a:off x="9890085" y="3129042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7372073" y="2803667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7943365" y="2616471"/>
                <a:ext cx="10448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365" y="2616471"/>
                <a:ext cx="1044838" cy="33855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7942564" y="1654986"/>
                <a:ext cx="10464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564" y="1654986"/>
                <a:ext cx="1046440" cy="338554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/>
              <p:cNvSpPr/>
              <p:nvPr/>
            </p:nvSpPr>
            <p:spPr>
              <a:xfrm>
                <a:off x="7943365" y="791038"/>
                <a:ext cx="10448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4" name="직사각형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365" y="791038"/>
                <a:ext cx="1044838" cy="338554"/>
              </a:xfrm>
              <a:prstGeom prst="rect">
                <a:avLst/>
              </a:prstGeom>
              <a:blipFill>
                <a:blip r:embed="rId1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/>
              <p:cNvSpPr/>
              <p:nvPr/>
            </p:nvSpPr>
            <p:spPr>
              <a:xfrm>
                <a:off x="7945770" y="3485459"/>
                <a:ext cx="10400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직사각형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770" y="3485459"/>
                <a:ext cx="1040028" cy="338554"/>
              </a:xfrm>
              <a:prstGeom prst="rect">
                <a:avLst/>
              </a:prstGeom>
              <a:blipFill>
                <a:blip r:embed="rId1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/>
              <p:cNvSpPr/>
              <p:nvPr/>
            </p:nvSpPr>
            <p:spPr>
              <a:xfrm>
                <a:off x="4736269" y="5531446"/>
                <a:ext cx="42175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직사각형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69" y="5531446"/>
                <a:ext cx="4217565" cy="338554"/>
              </a:xfrm>
              <a:prstGeom prst="rect">
                <a:avLst/>
              </a:prstGeom>
              <a:blipFill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/>
              <p:cNvSpPr/>
              <p:nvPr/>
            </p:nvSpPr>
            <p:spPr>
              <a:xfrm>
                <a:off x="4733799" y="4994088"/>
                <a:ext cx="2270878" cy="357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직사각형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99" y="4994088"/>
                <a:ext cx="2270878" cy="357983"/>
              </a:xfrm>
              <a:prstGeom prst="rect">
                <a:avLst/>
              </a:prstGeom>
              <a:blipFill>
                <a:blip r:embed="rId1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/>
              <p:cNvSpPr/>
              <p:nvPr/>
            </p:nvSpPr>
            <p:spPr>
              <a:xfrm>
                <a:off x="4720864" y="4448857"/>
                <a:ext cx="2351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8" name="직사각형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64" y="4448857"/>
                <a:ext cx="2351348" cy="338554"/>
              </a:xfrm>
              <a:prstGeom prst="rect">
                <a:avLst/>
              </a:prstGeom>
              <a:blipFill>
                <a:blip r:embed="rId1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/>
              <p:cNvSpPr/>
              <p:nvPr/>
            </p:nvSpPr>
            <p:spPr>
              <a:xfrm>
                <a:off x="4793404" y="5870000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직사각형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04" y="5870000"/>
                <a:ext cx="583301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직사각형 119"/>
              <p:cNvSpPr/>
              <p:nvPr/>
            </p:nvSpPr>
            <p:spPr>
              <a:xfrm>
                <a:off x="9781253" y="5510090"/>
                <a:ext cx="12825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직사각형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253" y="5510090"/>
                <a:ext cx="1282531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/>
              <p:cNvSpPr/>
              <p:nvPr/>
            </p:nvSpPr>
            <p:spPr>
              <a:xfrm>
                <a:off x="9515134" y="5860117"/>
                <a:ext cx="15281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𝑉𝑜𝑐𝑎𝑏𝑢𝑙𝑎𝑟𝑦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직사각형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34" y="5860117"/>
                <a:ext cx="1528174" cy="261610"/>
              </a:xfrm>
              <a:prstGeom prst="rect">
                <a:avLst/>
              </a:prstGeom>
              <a:blipFill>
                <a:blip r:embed="rId19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/>
              <p:cNvSpPr/>
              <p:nvPr/>
            </p:nvSpPr>
            <p:spPr>
              <a:xfrm>
                <a:off x="5920140" y="5870000"/>
                <a:ext cx="5134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altLang="ko-KR" sz="11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1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100" i="1" dirty="0">
                    <a:solidFill>
                      <a:srgbClr val="FF0000"/>
                    </a:solidFill>
                  </a:rPr>
                  <a:t>V</a:t>
                </a:r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직사각형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40" y="5870000"/>
                <a:ext cx="513474" cy="261610"/>
              </a:xfrm>
              <a:prstGeom prst="rect">
                <a:avLst/>
              </a:prstGeom>
              <a:blipFill>
                <a:blip r:embed="rId20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/>
              <p:cNvSpPr/>
              <p:nvPr/>
            </p:nvSpPr>
            <p:spPr>
              <a:xfrm>
                <a:off x="6420433" y="5870000"/>
                <a:ext cx="56925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직사각형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33" y="5870000"/>
                <a:ext cx="569258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직사각형 123"/>
              <p:cNvSpPr/>
              <p:nvPr/>
            </p:nvSpPr>
            <p:spPr>
              <a:xfrm>
                <a:off x="7054589" y="5870000"/>
                <a:ext cx="61144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직사각형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589" y="5870000"/>
                <a:ext cx="611449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/>
              <p:cNvSpPr/>
              <p:nvPr/>
            </p:nvSpPr>
            <p:spPr>
              <a:xfrm>
                <a:off x="7615889" y="5870000"/>
                <a:ext cx="58330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직사각형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89" y="5870000"/>
                <a:ext cx="583300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/>
              <p:cNvSpPr/>
              <p:nvPr/>
            </p:nvSpPr>
            <p:spPr>
              <a:xfrm>
                <a:off x="8333923" y="5870000"/>
                <a:ext cx="58330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923" y="5870000"/>
                <a:ext cx="583300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직사각형 126"/>
              <p:cNvSpPr/>
              <p:nvPr/>
            </p:nvSpPr>
            <p:spPr>
              <a:xfrm>
                <a:off x="4789690" y="5283250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직사각형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690" y="5283250"/>
                <a:ext cx="583301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/>
              <p:cNvSpPr/>
              <p:nvPr/>
            </p:nvSpPr>
            <p:spPr>
              <a:xfrm>
                <a:off x="6484092" y="5283250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직사각형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092" y="5283250"/>
                <a:ext cx="583301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/>
              <p:cNvSpPr/>
              <p:nvPr/>
            </p:nvSpPr>
            <p:spPr>
              <a:xfrm>
                <a:off x="5902409" y="5283250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직사각형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409" y="5283250"/>
                <a:ext cx="583301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직사각형 129"/>
              <p:cNvSpPr/>
              <p:nvPr/>
            </p:nvSpPr>
            <p:spPr>
              <a:xfrm>
                <a:off x="5424509" y="5283250"/>
                <a:ext cx="59740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직사각형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509" y="5283250"/>
                <a:ext cx="597407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/>
              <p:cNvSpPr/>
              <p:nvPr/>
            </p:nvSpPr>
            <p:spPr>
              <a:xfrm>
                <a:off x="4789690" y="4744165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직사각형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690" y="4744165"/>
                <a:ext cx="583301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/>
              <p:cNvSpPr/>
              <p:nvPr/>
            </p:nvSpPr>
            <p:spPr>
              <a:xfrm>
                <a:off x="6354438" y="4744165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9" name="직사각형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438" y="4744165"/>
                <a:ext cx="583301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화살표 연결선 141"/>
          <p:cNvCxnSpPr/>
          <p:nvPr/>
        </p:nvCxnSpPr>
        <p:spPr>
          <a:xfrm flipV="1">
            <a:off x="10954610" y="2803667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 flipV="1">
            <a:off x="862091" y="2803667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7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00" y="618501"/>
            <a:ext cx="7702997" cy="40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4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자유형 139"/>
          <p:cNvSpPr/>
          <p:nvPr/>
        </p:nvSpPr>
        <p:spPr>
          <a:xfrm>
            <a:off x="4467632" y="466725"/>
            <a:ext cx="7473866" cy="3867150"/>
          </a:xfrm>
          <a:custGeom>
            <a:avLst/>
            <a:gdLst>
              <a:gd name="connsiteX0" fmla="*/ 3962767 w 7473866"/>
              <a:gd name="connsiteY0" fmla="*/ 0 h 3867150"/>
              <a:gd name="connsiteX1" fmla="*/ 7217408 w 7473866"/>
              <a:gd name="connsiteY1" fmla="*/ 0 h 3867150"/>
              <a:gd name="connsiteX2" fmla="*/ 7473866 w 7473866"/>
              <a:gd name="connsiteY2" fmla="*/ 256458 h 3867150"/>
              <a:gd name="connsiteX3" fmla="*/ 7473866 w 7473866"/>
              <a:gd name="connsiteY3" fmla="*/ 3610692 h 3867150"/>
              <a:gd name="connsiteX4" fmla="*/ 7217408 w 7473866"/>
              <a:gd name="connsiteY4" fmla="*/ 3867150 h 3867150"/>
              <a:gd name="connsiteX5" fmla="*/ 3962767 w 7473866"/>
              <a:gd name="connsiteY5" fmla="*/ 3867150 h 3867150"/>
              <a:gd name="connsiteX6" fmla="*/ 3706309 w 7473866"/>
              <a:gd name="connsiteY6" fmla="*/ 3610692 h 3867150"/>
              <a:gd name="connsiteX7" fmla="*/ 3706309 w 7473866"/>
              <a:gd name="connsiteY7" fmla="*/ 2873230 h 3867150"/>
              <a:gd name="connsiteX8" fmla="*/ 162963 w 7473866"/>
              <a:gd name="connsiteY8" fmla="*/ 2873230 h 3867150"/>
              <a:gd name="connsiteX9" fmla="*/ 0 w 7473866"/>
              <a:gd name="connsiteY9" fmla="*/ 2710267 h 3867150"/>
              <a:gd name="connsiteX10" fmla="*/ 0 w 7473866"/>
              <a:gd name="connsiteY10" fmla="*/ 2058436 h 3867150"/>
              <a:gd name="connsiteX11" fmla="*/ 162963 w 7473866"/>
              <a:gd name="connsiteY11" fmla="*/ 1895473 h 3867150"/>
              <a:gd name="connsiteX12" fmla="*/ 3706309 w 7473866"/>
              <a:gd name="connsiteY12" fmla="*/ 1895473 h 3867150"/>
              <a:gd name="connsiteX13" fmla="*/ 3706309 w 7473866"/>
              <a:gd name="connsiteY13" fmla="*/ 256458 h 3867150"/>
              <a:gd name="connsiteX14" fmla="*/ 3962767 w 7473866"/>
              <a:gd name="connsiteY14" fmla="*/ 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73866" h="3867150">
                <a:moveTo>
                  <a:pt x="3962767" y="0"/>
                </a:moveTo>
                <a:lnTo>
                  <a:pt x="7217408" y="0"/>
                </a:lnTo>
                <a:cubicBezTo>
                  <a:pt x="7359046" y="0"/>
                  <a:pt x="7473866" y="114820"/>
                  <a:pt x="7473866" y="256458"/>
                </a:cubicBezTo>
                <a:lnTo>
                  <a:pt x="7473866" y="3610692"/>
                </a:lnTo>
                <a:cubicBezTo>
                  <a:pt x="7473866" y="3752330"/>
                  <a:pt x="7359046" y="3867150"/>
                  <a:pt x="7217408" y="3867150"/>
                </a:cubicBezTo>
                <a:lnTo>
                  <a:pt x="3962767" y="3867150"/>
                </a:lnTo>
                <a:cubicBezTo>
                  <a:pt x="3821129" y="3867150"/>
                  <a:pt x="3706309" y="3752330"/>
                  <a:pt x="3706309" y="3610692"/>
                </a:cubicBezTo>
                <a:lnTo>
                  <a:pt x="3706309" y="2873230"/>
                </a:lnTo>
                <a:lnTo>
                  <a:pt x="162963" y="2873230"/>
                </a:lnTo>
                <a:cubicBezTo>
                  <a:pt x="72961" y="2873230"/>
                  <a:pt x="0" y="2800269"/>
                  <a:pt x="0" y="2710267"/>
                </a:cubicBezTo>
                <a:lnTo>
                  <a:pt x="0" y="2058436"/>
                </a:lnTo>
                <a:cubicBezTo>
                  <a:pt x="0" y="1968434"/>
                  <a:pt x="72961" y="1895473"/>
                  <a:pt x="162963" y="1895473"/>
                </a:cubicBezTo>
                <a:lnTo>
                  <a:pt x="3706309" y="1895473"/>
                </a:lnTo>
                <a:lnTo>
                  <a:pt x="3706309" y="256458"/>
                </a:lnTo>
                <a:cubicBezTo>
                  <a:pt x="3706309" y="114820"/>
                  <a:pt x="3821129" y="0"/>
                  <a:pt x="3962767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6812401" y="22295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 rot="16200000">
            <a:off x="6667213" y="1031368"/>
            <a:ext cx="315776" cy="1749276"/>
            <a:chOff x="6504124" y="306646"/>
            <a:chExt cx="315776" cy="1749276"/>
          </a:xfrm>
        </p:grpSpPr>
        <p:sp>
          <p:nvSpPr>
            <p:cNvPr id="8" name="직사각형 7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242009" y="2703254"/>
            <a:ext cx="1166184" cy="304798"/>
            <a:chOff x="3163485" y="4249471"/>
            <a:chExt cx="1166184" cy="291546"/>
          </a:xfrm>
        </p:grpSpPr>
        <p:sp>
          <p:nvSpPr>
            <p:cNvPr id="15" name="직사각형 14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16200000">
            <a:off x="6667213" y="138704"/>
            <a:ext cx="315776" cy="1749276"/>
            <a:chOff x="6504124" y="306646"/>
            <a:chExt cx="315776" cy="1749276"/>
          </a:xfrm>
        </p:grpSpPr>
        <p:sp>
          <p:nvSpPr>
            <p:cNvPr id="20" name="직사각형 1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8" name="직선 화살표 연결선 27"/>
          <p:cNvCxnSpPr/>
          <p:nvPr/>
        </p:nvCxnSpPr>
        <p:spPr>
          <a:xfrm flipV="1">
            <a:off x="6812401" y="1309637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 rot="16200000">
            <a:off x="6667213" y="2861841"/>
            <a:ext cx="315776" cy="1749276"/>
            <a:chOff x="6504124" y="306646"/>
            <a:chExt cx="315776" cy="1749276"/>
          </a:xfrm>
        </p:grpSpPr>
        <p:sp>
          <p:nvSpPr>
            <p:cNvPr id="30" name="직사각형 2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V="1">
            <a:off x="6812401" y="31820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4021584" y="285669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16200000">
            <a:off x="2689040" y="1031368"/>
            <a:ext cx="315776" cy="1749276"/>
            <a:chOff x="6504124" y="306646"/>
            <a:chExt cx="315776" cy="1749276"/>
          </a:xfrm>
        </p:grpSpPr>
        <p:sp>
          <p:nvSpPr>
            <p:cNvPr id="40" name="직사각형 3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63836" y="2703254"/>
            <a:ext cx="1166184" cy="304798"/>
            <a:chOff x="3163485" y="4249471"/>
            <a:chExt cx="1166184" cy="291546"/>
          </a:xfrm>
        </p:grpSpPr>
        <p:sp>
          <p:nvSpPr>
            <p:cNvPr id="47" name="직사각형 46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 rot="16200000">
            <a:off x="2689040" y="138704"/>
            <a:ext cx="315776" cy="1749276"/>
            <a:chOff x="6504124" y="306646"/>
            <a:chExt cx="315776" cy="1749276"/>
          </a:xfrm>
        </p:grpSpPr>
        <p:sp>
          <p:nvSpPr>
            <p:cNvPr id="52" name="직사각형 51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8" name="직선 화살표 연결선 57"/>
          <p:cNvCxnSpPr/>
          <p:nvPr/>
        </p:nvCxnSpPr>
        <p:spPr>
          <a:xfrm flipV="1">
            <a:off x="2834228" y="1309637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 rot="16200000">
            <a:off x="2689040" y="2861841"/>
            <a:ext cx="315776" cy="1749276"/>
            <a:chOff x="6504124" y="306646"/>
            <a:chExt cx="315776" cy="1749276"/>
          </a:xfrm>
        </p:grpSpPr>
        <p:sp>
          <p:nvSpPr>
            <p:cNvPr id="60" name="직사각형 5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6" name="직선 화살표 연결선 65"/>
          <p:cNvCxnSpPr/>
          <p:nvPr/>
        </p:nvCxnSpPr>
        <p:spPr>
          <a:xfrm flipV="1">
            <a:off x="2834228" y="31820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4499057" y="2669498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57" y="2669498"/>
                <a:ext cx="727507" cy="338554"/>
              </a:xfrm>
              <a:prstGeom prst="rect">
                <a:avLst/>
              </a:prstGeom>
              <a:blipFill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/>
              <p:cNvSpPr/>
              <p:nvPr/>
            </p:nvSpPr>
            <p:spPr>
              <a:xfrm>
                <a:off x="4498256" y="1708013"/>
                <a:ext cx="7291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56" y="1708013"/>
                <a:ext cx="729109" cy="33855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/>
              <p:cNvSpPr/>
              <p:nvPr/>
            </p:nvSpPr>
            <p:spPr>
              <a:xfrm>
                <a:off x="4499057" y="844065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57" y="844065"/>
                <a:ext cx="727507" cy="33855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4501462" y="3538486"/>
                <a:ext cx="7226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62" y="3538486"/>
                <a:ext cx="722697" cy="33855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/>
          <p:cNvCxnSpPr/>
          <p:nvPr/>
        </p:nvCxnSpPr>
        <p:spPr>
          <a:xfrm flipV="1">
            <a:off x="2847876" y="22295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10771786" y="22295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 rot="16200000">
            <a:off x="10626598" y="1031368"/>
            <a:ext cx="315776" cy="1749276"/>
            <a:chOff x="6504124" y="306646"/>
            <a:chExt cx="315776" cy="1749276"/>
          </a:xfrm>
        </p:grpSpPr>
        <p:sp>
          <p:nvSpPr>
            <p:cNvPr id="74" name="직사각형 73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0201394" y="2703254"/>
            <a:ext cx="1166184" cy="304798"/>
            <a:chOff x="3163485" y="4249471"/>
            <a:chExt cx="1166184" cy="291546"/>
          </a:xfrm>
        </p:grpSpPr>
        <p:sp>
          <p:nvSpPr>
            <p:cNvPr id="81" name="직사각형 80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 rot="16200000">
            <a:off x="10626598" y="138704"/>
            <a:ext cx="315776" cy="1749276"/>
            <a:chOff x="6504124" y="306646"/>
            <a:chExt cx="315776" cy="1749276"/>
          </a:xfrm>
        </p:grpSpPr>
        <p:sp>
          <p:nvSpPr>
            <p:cNvPr id="86" name="직사각형 85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2" name="직선 화살표 연결선 91"/>
          <p:cNvCxnSpPr/>
          <p:nvPr/>
        </p:nvCxnSpPr>
        <p:spPr>
          <a:xfrm flipV="1">
            <a:off x="10771786" y="1309637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 rot="16200000">
            <a:off x="10626598" y="2861841"/>
            <a:ext cx="315776" cy="1749276"/>
            <a:chOff x="6504124" y="306646"/>
            <a:chExt cx="315776" cy="1749276"/>
          </a:xfrm>
        </p:grpSpPr>
        <p:sp>
          <p:nvSpPr>
            <p:cNvPr id="94" name="직사각형 93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0" name="직선 화살표 연결선 99"/>
          <p:cNvCxnSpPr/>
          <p:nvPr/>
        </p:nvCxnSpPr>
        <p:spPr>
          <a:xfrm flipV="1">
            <a:off x="10771786" y="31820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8225040" y="285669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/>
              <p:cNvSpPr/>
              <p:nvPr/>
            </p:nvSpPr>
            <p:spPr>
              <a:xfrm>
                <a:off x="8512884" y="2669498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2" name="직사각형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84" y="2669498"/>
                <a:ext cx="727507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8512083" y="1708013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083" y="1708013"/>
                <a:ext cx="729110" cy="33855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/>
              <p:cNvSpPr/>
              <p:nvPr/>
            </p:nvSpPr>
            <p:spPr>
              <a:xfrm>
                <a:off x="8512884" y="844065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4" name="직사각형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84" y="844065"/>
                <a:ext cx="727507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/>
              <p:cNvSpPr/>
              <p:nvPr/>
            </p:nvSpPr>
            <p:spPr>
              <a:xfrm>
                <a:off x="8515289" y="3538486"/>
                <a:ext cx="722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5" name="직사각형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289" y="3538486"/>
                <a:ext cx="722698" cy="3385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직사각형 136"/>
              <p:cNvSpPr/>
              <p:nvPr/>
            </p:nvSpPr>
            <p:spPr>
              <a:xfrm>
                <a:off x="9115311" y="1610787"/>
                <a:ext cx="781176" cy="541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𝑦𝑠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den>
                      </m:f>
                    </m:oMath>
                  </m:oMathPara>
                </a14:m>
                <a:endParaRPr lang="ko-KR" altLang="en-US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7" name="직사각형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311" y="1610787"/>
                <a:ext cx="781176" cy="541751"/>
              </a:xfrm>
              <a:prstGeom prst="rect">
                <a:avLst/>
              </a:prstGeom>
              <a:blipFill>
                <a:blip r:embed="rId10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직선 화살표 연결선 140"/>
          <p:cNvCxnSpPr/>
          <p:nvPr/>
        </p:nvCxnSpPr>
        <p:spPr>
          <a:xfrm flipV="1">
            <a:off x="144344" y="285669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/>
              <p:cNvSpPr/>
              <p:nvPr/>
            </p:nvSpPr>
            <p:spPr>
              <a:xfrm>
                <a:off x="632619" y="2669498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2" name="직사각형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9" y="2669498"/>
                <a:ext cx="727507" cy="338554"/>
              </a:xfrm>
              <a:prstGeom prst="rect">
                <a:avLst/>
              </a:prstGeom>
              <a:blipFill>
                <a:blip r:embed="rId1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/>
              <p:cNvSpPr/>
              <p:nvPr/>
            </p:nvSpPr>
            <p:spPr>
              <a:xfrm>
                <a:off x="631818" y="1708013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3" name="직사각형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8" y="1708013"/>
                <a:ext cx="729110" cy="338554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/>
              <p:cNvSpPr/>
              <p:nvPr/>
            </p:nvSpPr>
            <p:spPr>
              <a:xfrm>
                <a:off x="632619" y="844065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4" name="직사각형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9" y="844065"/>
                <a:ext cx="727507" cy="338554"/>
              </a:xfrm>
              <a:prstGeom prst="rect">
                <a:avLst/>
              </a:prstGeom>
              <a:blipFill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직사각형 144"/>
              <p:cNvSpPr/>
              <p:nvPr/>
            </p:nvSpPr>
            <p:spPr>
              <a:xfrm>
                <a:off x="635024" y="3538486"/>
                <a:ext cx="722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5" name="직사각형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4" y="3538486"/>
                <a:ext cx="722698" cy="338554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/>
              <p:cNvSpPr/>
              <p:nvPr/>
            </p:nvSpPr>
            <p:spPr>
              <a:xfrm>
                <a:off x="9141601" y="2584777"/>
                <a:ext cx="734945" cy="541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den>
                      </m:f>
                    </m:oMath>
                  </m:oMathPara>
                </a14:m>
                <a:endParaRPr lang="ko-KR" altLang="en-US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01" y="2584777"/>
                <a:ext cx="734945" cy="541751"/>
              </a:xfrm>
              <a:prstGeom prst="rect">
                <a:avLst/>
              </a:prstGeom>
              <a:blipFill>
                <a:blip r:embed="rId16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9909848" y="2101862"/>
            <a:ext cx="1722486" cy="563424"/>
            <a:chOff x="11002233" y="2101862"/>
            <a:chExt cx="1722486" cy="563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직사각형 111"/>
                <p:cNvSpPr/>
                <p:nvPr/>
              </p:nvSpPr>
              <p:spPr>
                <a:xfrm>
                  <a:off x="11002233" y="2101862"/>
                  <a:ext cx="914994" cy="5634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[5]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[5]</m:t>
                            </m:r>
                          </m:den>
                        </m:f>
                      </m:oMath>
                    </m:oMathPara>
                  </a14:m>
                  <a:endParaRPr lang="ko-KR" altLang="en-US" sz="14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2" name="직사각형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233" y="2101862"/>
                  <a:ext cx="914994" cy="563424"/>
                </a:xfrm>
                <a:prstGeom prst="rect">
                  <a:avLst/>
                </a:prstGeom>
                <a:blipFill>
                  <a:blip r:embed="rId17"/>
                  <a:stretch>
                    <a:fillRect b="-1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직사각형 114"/>
                <p:cNvSpPr/>
                <p:nvPr/>
              </p:nvSpPr>
              <p:spPr>
                <a:xfrm>
                  <a:off x="11947070" y="2101862"/>
                  <a:ext cx="777649" cy="5634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[5]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[5]</m:t>
                            </m:r>
                          </m:den>
                        </m:f>
                      </m:oMath>
                    </m:oMathPara>
                  </a14:m>
                  <a:endParaRPr lang="ko-KR" altLang="en-US" sz="14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" name="직사각형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7070" y="2101862"/>
                  <a:ext cx="777649" cy="563424"/>
                </a:xfrm>
                <a:prstGeom prst="rect">
                  <a:avLst/>
                </a:prstGeom>
                <a:blipFill>
                  <a:blip r:embed="rId18"/>
                  <a:stretch>
                    <a:fillRect b="-1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그룹 116"/>
          <p:cNvGrpSpPr/>
          <p:nvPr/>
        </p:nvGrpSpPr>
        <p:grpSpPr>
          <a:xfrm>
            <a:off x="9909848" y="3006206"/>
            <a:ext cx="1721748" cy="563424"/>
            <a:chOff x="11002233" y="2101862"/>
            <a:chExt cx="1721748" cy="563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직사각형 117"/>
                <p:cNvSpPr/>
                <p:nvPr/>
              </p:nvSpPr>
              <p:spPr>
                <a:xfrm>
                  <a:off x="11002233" y="2101862"/>
                  <a:ext cx="914994" cy="5634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[5]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[5]</m:t>
                            </m:r>
                          </m:den>
                        </m:f>
                      </m:oMath>
                    </m:oMathPara>
                  </a14:m>
                  <a:endParaRPr lang="ko-KR" altLang="en-US" sz="14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직사각형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233" y="2101862"/>
                  <a:ext cx="914994" cy="563424"/>
                </a:xfrm>
                <a:prstGeom prst="rect">
                  <a:avLst/>
                </a:prstGeom>
                <a:blipFill>
                  <a:blip r:embed="rId19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직사각형 118"/>
                <p:cNvSpPr/>
                <p:nvPr/>
              </p:nvSpPr>
              <p:spPr>
                <a:xfrm>
                  <a:off x="11947807" y="2101862"/>
                  <a:ext cx="776174" cy="541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[5]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[5]</m:t>
                            </m:r>
                          </m:den>
                        </m:f>
                      </m:oMath>
                    </m:oMathPara>
                  </a14:m>
                  <a:endParaRPr lang="ko-KR" altLang="en-US" sz="14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직사각형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7807" y="2101862"/>
                  <a:ext cx="776174" cy="541751"/>
                </a:xfrm>
                <a:prstGeom prst="rect">
                  <a:avLst/>
                </a:prstGeom>
                <a:blipFill>
                  <a:blip r:embed="rId20"/>
                  <a:stretch>
                    <a:fillRect b="-56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/>
              <p:cNvSpPr/>
              <p:nvPr/>
            </p:nvSpPr>
            <p:spPr>
              <a:xfrm>
                <a:off x="7375173" y="2567899"/>
                <a:ext cx="913520" cy="541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hh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den>
                      </m:f>
                    </m:oMath>
                  </m:oMathPara>
                </a14:m>
                <a:endParaRPr lang="ko-KR" altLang="en-US" sz="1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3" name="직사각형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73" y="2567899"/>
                <a:ext cx="913520" cy="541751"/>
              </a:xfrm>
              <a:prstGeom prst="rect">
                <a:avLst/>
              </a:prstGeom>
              <a:blipFill>
                <a:blip r:embed="rId21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직사각형 123"/>
              <p:cNvSpPr/>
              <p:nvPr/>
            </p:nvSpPr>
            <p:spPr>
              <a:xfrm>
                <a:off x="9336818" y="870771"/>
                <a:ext cx="3362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ko-KR" altLang="en-US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직사각형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818" y="870771"/>
                <a:ext cx="33624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구부러진 연결선 3"/>
          <p:cNvCxnSpPr>
            <a:stCxn id="124" idx="2"/>
            <a:endCxn id="137" idx="0"/>
          </p:cNvCxnSpPr>
          <p:nvPr/>
        </p:nvCxnSpPr>
        <p:spPr>
          <a:xfrm rot="16200000" flipH="1">
            <a:off x="9289301" y="1394188"/>
            <a:ext cx="432239" cy="958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137" idx="2"/>
            <a:endCxn id="112" idx="0"/>
          </p:cNvCxnSpPr>
          <p:nvPr/>
        </p:nvCxnSpPr>
        <p:spPr>
          <a:xfrm rot="5400000" flipH="1" flipV="1">
            <a:off x="9911284" y="1696477"/>
            <a:ext cx="50676" cy="861446"/>
          </a:xfrm>
          <a:prstGeom prst="curvedConnector5">
            <a:avLst>
              <a:gd name="adj1" fmla="val -451101"/>
              <a:gd name="adj2" fmla="val 46116"/>
              <a:gd name="adj3" fmla="val 551101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stCxn id="137" idx="2"/>
            <a:endCxn id="115" idx="0"/>
          </p:cNvCxnSpPr>
          <p:nvPr/>
        </p:nvCxnSpPr>
        <p:spPr>
          <a:xfrm rot="5400000" flipH="1" flipV="1">
            <a:off x="10349366" y="1258394"/>
            <a:ext cx="50676" cy="1737611"/>
          </a:xfrm>
          <a:prstGeom prst="curvedConnector5">
            <a:avLst>
              <a:gd name="adj1" fmla="val -451101"/>
              <a:gd name="adj2" fmla="val 22825"/>
              <a:gd name="adj3" fmla="val 551101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구부러진 연결선 137"/>
          <p:cNvCxnSpPr>
            <a:stCxn id="137" idx="2"/>
            <a:endCxn id="111" idx="0"/>
          </p:cNvCxnSpPr>
          <p:nvPr/>
        </p:nvCxnSpPr>
        <p:spPr>
          <a:xfrm rot="16200000" flipH="1">
            <a:off x="9291367" y="2367069"/>
            <a:ext cx="432239" cy="317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구부러진 연결선 146"/>
          <p:cNvCxnSpPr>
            <a:stCxn id="111" idx="2"/>
            <a:endCxn id="118" idx="0"/>
          </p:cNvCxnSpPr>
          <p:nvPr/>
        </p:nvCxnSpPr>
        <p:spPr>
          <a:xfrm rot="5400000" flipH="1" flipV="1">
            <a:off x="9878048" y="2637231"/>
            <a:ext cx="120322" cy="858271"/>
          </a:xfrm>
          <a:prstGeom prst="curvedConnector5">
            <a:avLst>
              <a:gd name="adj1" fmla="val -189990"/>
              <a:gd name="adj2" fmla="val 44755"/>
              <a:gd name="adj3" fmla="val 28999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구부러진 연결선 148"/>
          <p:cNvCxnSpPr>
            <a:stCxn id="111" idx="2"/>
            <a:endCxn id="119" idx="0"/>
          </p:cNvCxnSpPr>
          <p:nvPr/>
        </p:nvCxnSpPr>
        <p:spPr>
          <a:xfrm rot="5400000" flipH="1" flipV="1">
            <a:off x="10316130" y="2199149"/>
            <a:ext cx="120322" cy="1734435"/>
          </a:xfrm>
          <a:prstGeom prst="curvedConnector5">
            <a:avLst>
              <a:gd name="adj1" fmla="val -189990"/>
              <a:gd name="adj2" fmla="val 22314"/>
              <a:gd name="adj3" fmla="val 28999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구부러진 연결선 150"/>
          <p:cNvCxnSpPr>
            <a:stCxn id="111" idx="2"/>
            <a:endCxn id="123" idx="0"/>
          </p:cNvCxnSpPr>
          <p:nvPr/>
        </p:nvCxnSpPr>
        <p:spPr>
          <a:xfrm rot="5400000" flipH="1">
            <a:off x="8391189" y="2008644"/>
            <a:ext cx="558629" cy="1677141"/>
          </a:xfrm>
          <a:prstGeom prst="curvedConnector5">
            <a:avLst>
              <a:gd name="adj1" fmla="val -40922"/>
              <a:gd name="adj2" fmla="val 57939"/>
              <a:gd name="adj3" fmla="val 140922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9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자유형 139"/>
          <p:cNvSpPr/>
          <p:nvPr/>
        </p:nvSpPr>
        <p:spPr>
          <a:xfrm>
            <a:off x="4498255" y="466725"/>
            <a:ext cx="7473866" cy="3867150"/>
          </a:xfrm>
          <a:custGeom>
            <a:avLst/>
            <a:gdLst>
              <a:gd name="connsiteX0" fmla="*/ 3962767 w 7473866"/>
              <a:gd name="connsiteY0" fmla="*/ 0 h 3867150"/>
              <a:gd name="connsiteX1" fmla="*/ 7217408 w 7473866"/>
              <a:gd name="connsiteY1" fmla="*/ 0 h 3867150"/>
              <a:gd name="connsiteX2" fmla="*/ 7473866 w 7473866"/>
              <a:gd name="connsiteY2" fmla="*/ 256458 h 3867150"/>
              <a:gd name="connsiteX3" fmla="*/ 7473866 w 7473866"/>
              <a:gd name="connsiteY3" fmla="*/ 3610692 h 3867150"/>
              <a:gd name="connsiteX4" fmla="*/ 7217408 w 7473866"/>
              <a:gd name="connsiteY4" fmla="*/ 3867150 h 3867150"/>
              <a:gd name="connsiteX5" fmla="*/ 3962767 w 7473866"/>
              <a:gd name="connsiteY5" fmla="*/ 3867150 h 3867150"/>
              <a:gd name="connsiteX6" fmla="*/ 3706309 w 7473866"/>
              <a:gd name="connsiteY6" fmla="*/ 3610692 h 3867150"/>
              <a:gd name="connsiteX7" fmla="*/ 3706309 w 7473866"/>
              <a:gd name="connsiteY7" fmla="*/ 2873230 h 3867150"/>
              <a:gd name="connsiteX8" fmla="*/ 162963 w 7473866"/>
              <a:gd name="connsiteY8" fmla="*/ 2873230 h 3867150"/>
              <a:gd name="connsiteX9" fmla="*/ 0 w 7473866"/>
              <a:gd name="connsiteY9" fmla="*/ 2710267 h 3867150"/>
              <a:gd name="connsiteX10" fmla="*/ 0 w 7473866"/>
              <a:gd name="connsiteY10" fmla="*/ 2058436 h 3867150"/>
              <a:gd name="connsiteX11" fmla="*/ 162963 w 7473866"/>
              <a:gd name="connsiteY11" fmla="*/ 1895473 h 3867150"/>
              <a:gd name="connsiteX12" fmla="*/ 3706309 w 7473866"/>
              <a:gd name="connsiteY12" fmla="*/ 1895473 h 3867150"/>
              <a:gd name="connsiteX13" fmla="*/ 3706309 w 7473866"/>
              <a:gd name="connsiteY13" fmla="*/ 256458 h 3867150"/>
              <a:gd name="connsiteX14" fmla="*/ 3962767 w 7473866"/>
              <a:gd name="connsiteY14" fmla="*/ 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73866" h="3867150">
                <a:moveTo>
                  <a:pt x="3962767" y="0"/>
                </a:moveTo>
                <a:lnTo>
                  <a:pt x="7217408" y="0"/>
                </a:lnTo>
                <a:cubicBezTo>
                  <a:pt x="7359046" y="0"/>
                  <a:pt x="7473866" y="114820"/>
                  <a:pt x="7473866" y="256458"/>
                </a:cubicBezTo>
                <a:lnTo>
                  <a:pt x="7473866" y="3610692"/>
                </a:lnTo>
                <a:cubicBezTo>
                  <a:pt x="7473866" y="3752330"/>
                  <a:pt x="7359046" y="3867150"/>
                  <a:pt x="7217408" y="3867150"/>
                </a:cubicBezTo>
                <a:lnTo>
                  <a:pt x="3962767" y="3867150"/>
                </a:lnTo>
                <a:cubicBezTo>
                  <a:pt x="3821129" y="3867150"/>
                  <a:pt x="3706309" y="3752330"/>
                  <a:pt x="3706309" y="3610692"/>
                </a:cubicBezTo>
                <a:lnTo>
                  <a:pt x="3706309" y="2873230"/>
                </a:lnTo>
                <a:lnTo>
                  <a:pt x="162963" y="2873230"/>
                </a:lnTo>
                <a:cubicBezTo>
                  <a:pt x="72961" y="2873230"/>
                  <a:pt x="0" y="2800269"/>
                  <a:pt x="0" y="2710267"/>
                </a:cubicBezTo>
                <a:lnTo>
                  <a:pt x="0" y="2058436"/>
                </a:lnTo>
                <a:cubicBezTo>
                  <a:pt x="0" y="1968434"/>
                  <a:pt x="72961" y="1895473"/>
                  <a:pt x="162963" y="1895473"/>
                </a:cubicBezTo>
                <a:lnTo>
                  <a:pt x="3706309" y="1895473"/>
                </a:lnTo>
                <a:lnTo>
                  <a:pt x="3706309" y="256458"/>
                </a:lnTo>
                <a:cubicBezTo>
                  <a:pt x="3706309" y="114820"/>
                  <a:pt x="3821129" y="0"/>
                  <a:pt x="3962767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6812401" y="22295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 rot="16200000">
            <a:off x="6667213" y="1031368"/>
            <a:ext cx="315776" cy="1749276"/>
            <a:chOff x="6504124" y="306646"/>
            <a:chExt cx="315776" cy="1749276"/>
          </a:xfrm>
        </p:grpSpPr>
        <p:sp>
          <p:nvSpPr>
            <p:cNvPr id="8" name="직사각형 7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242009" y="2703254"/>
            <a:ext cx="1166184" cy="304798"/>
            <a:chOff x="3163485" y="4249471"/>
            <a:chExt cx="1166184" cy="291546"/>
          </a:xfrm>
        </p:grpSpPr>
        <p:sp>
          <p:nvSpPr>
            <p:cNvPr id="15" name="직사각형 14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16200000">
            <a:off x="6667213" y="138704"/>
            <a:ext cx="315776" cy="1749276"/>
            <a:chOff x="6504124" y="306646"/>
            <a:chExt cx="315776" cy="1749276"/>
          </a:xfrm>
        </p:grpSpPr>
        <p:sp>
          <p:nvSpPr>
            <p:cNvPr id="20" name="직사각형 1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8" name="직선 화살표 연결선 27"/>
          <p:cNvCxnSpPr/>
          <p:nvPr/>
        </p:nvCxnSpPr>
        <p:spPr>
          <a:xfrm flipV="1">
            <a:off x="6812401" y="1309637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 rot="16200000">
            <a:off x="6667213" y="2861841"/>
            <a:ext cx="315776" cy="1749276"/>
            <a:chOff x="6504124" y="306646"/>
            <a:chExt cx="315776" cy="1749276"/>
          </a:xfrm>
        </p:grpSpPr>
        <p:sp>
          <p:nvSpPr>
            <p:cNvPr id="30" name="직사각형 2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V="1">
            <a:off x="6812401" y="31820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4021584" y="285669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16200000">
            <a:off x="2689040" y="1031368"/>
            <a:ext cx="315776" cy="1749276"/>
            <a:chOff x="6504124" y="306646"/>
            <a:chExt cx="315776" cy="1749276"/>
          </a:xfrm>
        </p:grpSpPr>
        <p:sp>
          <p:nvSpPr>
            <p:cNvPr id="40" name="직사각형 3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63836" y="2703254"/>
            <a:ext cx="1166184" cy="304798"/>
            <a:chOff x="3163485" y="4249471"/>
            <a:chExt cx="1166184" cy="291546"/>
          </a:xfrm>
        </p:grpSpPr>
        <p:sp>
          <p:nvSpPr>
            <p:cNvPr id="47" name="직사각형 46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 rot="16200000">
            <a:off x="2689040" y="138704"/>
            <a:ext cx="315776" cy="1749276"/>
            <a:chOff x="6504124" y="306646"/>
            <a:chExt cx="315776" cy="1749276"/>
          </a:xfrm>
        </p:grpSpPr>
        <p:sp>
          <p:nvSpPr>
            <p:cNvPr id="52" name="직사각형 51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8" name="직선 화살표 연결선 57"/>
          <p:cNvCxnSpPr/>
          <p:nvPr/>
        </p:nvCxnSpPr>
        <p:spPr>
          <a:xfrm flipV="1">
            <a:off x="2834228" y="1309637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 rot="16200000">
            <a:off x="2689040" y="2861841"/>
            <a:ext cx="315776" cy="1749276"/>
            <a:chOff x="6504124" y="306646"/>
            <a:chExt cx="315776" cy="1749276"/>
          </a:xfrm>
        </p:grpSpPr>
        <p:sp>
          <p:nvSpPr>
            <p:cNvPr id="60" name="직사각형 5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6" name="직선 화살표 연결선 65"/>
          <p:cNvCxnSpPr/>
          <p:nvPr/>
        </p:nvCxnSpPr>
        <p:spPr>
          <a:xfrm flipV="1">
            <a:off x="2834228" y="31820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4499057" y="2669498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57" y="2669498"/>
                <a:ext cx="727507" cy="338554"/>
              </a:xfrm>
              <a:prstGeom prst="rect">
                <a:avLst/>
              </a:prstGeom>
              <a:blipFill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/>
              <p:cNvSpPr/>
              <p:nvPr/>
            </p:nvSpPr>
            <p:spPr>
              <a:xfrm>
                <a:off x="4498256" y="1708013"/>
                <a:ext cx="7291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56" y="1708013"/>
                <a:ext cx="729109" cy="33855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/>
              <p:cNvSpPr/>
              <p:nvPr/>
            </p:nvSpPr>
            <p:spPr>
              <a:xfrm>
                <a:off x="4499057" y="844065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57" y="844065"/>
                <a:ext cx="727507" cy="33855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4501462" y="3538486"/>
                <a:ext cx="7226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62" y="3538486"/>
                <a:ext cx="722697" cy="33855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/>
          <p:cNvCxnSpPr/>
          <p:nvPr/>
        </p:nvCxnSpPr>
        <p:spPr>
          <a:xfrm flipV="1">
            <a:off x="2847876" y="22295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10771786" y="22295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 rot="16200000">
            <a:off x="10626598" y="1031368"/>
            <a:ext cx="315776" cy="1749276"/>
            <a:chOff x="6504124" y="306646"/>
            <a:chExt cx="315776" cy="1749276"/>
          </a:xfrm>
        </p:grpSpPr>
        <p:sp>
          <p:nvSpPr>
            <p:cNvPr id="74" name="직사각형 73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0201394" y="2703254"/>
            <a:ext cx="1166184" cy="304798"/>
            <a:chOff x="3163485" y="4249471"/>
            <a:chExt cx="1166184" cy="291546"/>
          </a:xfrm>
        </p:grpSpPr>
        <p:sp>
          <p:nvSpPr>
            <p:cNvPr id="81" name="직사각형 80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 rot="16200000">
            <a:off x="10626598" y="138704"/>
            <a:ext cx="315776" cy="1749276"/>
            <a:chOff x="6504124" y="306646"/>
            <a:chExt cx="315776" cy="1749276"/>
          </a:xfrm>
        </p:grpSpPr>
        <p:sp>
          <p:nvSpPr>
            <p:cNvPr id="86" name="직사각형 85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2" name="직선 화살표 연결선 91"/>
          <p:cNvCxnSpPr/>
          <p:nvPr/>
        </p:nvCxnSpPr>
        <p:spPr>
          <a:xfrm flipV="1">
            <a:off x="10771786" y="1309637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 rot="16200000">
            <a:off x="10626598" y="2861841"/>
            <a:ext cx="315776" cy="1749276"/>
            <a:chOff x="6504124" y="306646"/>
            <a:chExt cx="315776" cy="1749276"/>
          </a:xfrm>
        </p:grpSpPr>
        <p:sp>
          <p:nvSpPr>
            <p:cNvPr id="94" name="직사각형 93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0" name="직선 화살표 연결선 99"/>
          <p:cNvCxnSpPr/>
          <p:nvPr/>
        </p:nvCxnSpPr>
        <p:spPr>
          <a:xfrm flipV="1">
            <a:off x="10771786" y="31820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7958340" y="285669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/>
              <p:cNvSpPr/>
              <p:nvPr/>
            </p:nvSpPr>
            <p:spPr>
              <a:xfrm>
                <a:off x="8512884" y="2669498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2" name="직사각형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84" y="2669498"/>
                <a:ext cx="727507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8512083" y="1708013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083" y="1708013"/>
                <a:ext cx="729110" cy="33855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/>
              <p:cNvSpPr/>
              <p:nvPr/>
            </p:nvSpPr>
            <p:spPr>
              <a:xfrm>
                <a:off x="8512884" y="844065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4" name="직사각형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84" y="844065"/>
                <a:ext cx="727507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/>
              <p:cNvSpPr/>
              <p:nvPr/>
            </p:nvSpPr>
            <p:spPr>
              <a:xfrm>
                <a:off x="8515289" y="3538486"/>
                <a:ext cx="722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5" name="직사각형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289" y="3538486"/>
                <a:ext cx="722698" cy="3385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/>
              <p:cNvSpPr/>
              <p:nvPr/>
            </p:nvSpPr>
            <p:spPr>
              <a:xfrm>
                <a:off x="9141602" y="2586948"/>
                <a:ext cx="734945" cy="541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den>
                      </m:f>
                    </m:oMath>
                  </m:oMathPara>
                </a14:m>
                <a:endParaRPr lang="ko-KR" altLang="en-US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5" name="직사각형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02" y="2586948"/>
                <a:ext cx="734945" cy="541751"/>
              </a:xfrm>
              <a:prstGeom prst="rect">
                <a:avLst/>
              </a:prstGeom>
              <a:blipFill>
                <a:blip r:embed="rId10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직사각형 136"/>
              <p:cNvSpPr/>
              <p:nvPr/>
            </p:nvSpPr>
            <p:spPr>
              <a:xfrm>
                <a:off x="5221567" y="2586949"/>
                <a:ext cx="734945" cy="541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[4]</m:t>
                          </m:r>
                        </m:den>
                      </m:f>
                    </m:oMath>
                  </m:oMathPara>
                </a14:m>
                <a:endParaRPr lang="ko-KR" altLang="en-US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7" name="직사각형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67" y="2586949"/>
                <a:ext cx="734945" cy="541751"/>
              </a:xfrm>
              <a:prstGeom prst="rect">
                <a:avLst/>
              </a:prstGeom>
              <a:blipFill>
                <a:blip r:embed="rId11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직선 화살표 연결선 140"/>
          <p:cNvCxnSpPr/>
          <p:nvPr/>
        </p:nvCxnSpPr>
        <p:spPr>
          <a:xfrm flipV="1">
            <a:off x="144344" y="285669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/>
              <p:cNvSpPr/>
              <p:nvPr/>
            </p:nvSpPr>
            <p:spPr>
              <a:xfrm>
                <a:off x="632619" y="2669498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2" name="직사각형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9" y="2669498"/>
                <a:ext cx="727507" cy="338554"/>
              </a:xfrm>
              <a:prstGeom prst="rect">
                <a:avLst/>
              </a:prstGeom>
              <a:blipFill>
                <a:blip r:embed="rId1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/>
              <p:cNvSpPr/>
              <p:nvPr/>
            </p:nvSpPr>
            <p:spPr>
              <a:xfrm>
                <a:off x="631818" y="1708013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3" name="직사각형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8" y="1708013"/>
                <a:ext cx="729110" cy="338554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/>
              <p:cNvSpPr/>
              <p:nvPr/>
            </p:nvSpPr>
            <p:spPr>
              <a:xfrm>
                <a:off x="632619" y="844065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4" name="직사각형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9" y="844065"/>
                <a:ext cx="727507" cy="338554"/>
              </a:xfrm>
              <a:prstGeom prst="rect">
                <a:avLst/>
              </a:prstGeom>
              <a:blipFill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직사각형 144"/>
              <p:cNvSpPr/>
              <p:nvPr/>
            </p:nvSpPr>
            <p:spPr>
              <a:xfrm>
                <a:off x="635024" y="3538486"/>
                <a:ext cx="722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5" name="직사각형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4" y="3538486"/>
                <a:ext cx="722698" cy="338554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직사각형 145"/>
              <p:cNvSpPr/>
              <p:nvPr/>
            </p:nvSpPr>
            <p:spPr>
              <a:xfrm>
                <a:off x="5208207" y="5359283"/>
                <a:ext cx="2019720" cy="541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[4]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[4]</m:t>
                          </m:r>
                        </m:den>
                      </m:f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den>
                      </m:f>
                    </m:oMath>
                  </m:oMathPara>
                </a14:m>
                <a:endParaRPr lang="ko-KR" altLang="en-US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6" name="직사각형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07" y="5359283"/>
                <a:ext cx="2019720" cy="541751"/>
              </a:xfrm>
              <a:prstGeom prst="rect">
                <a:avLst/>
              </a:prstGeom>
              <a:blipFill>
                <a:blip r:embed="rId16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구부러진 연결선 147"/>
          <p:cNvCxnSpPr>
            <a:stCxn id="125" idx="2"/>
            <a:endCxn id="146" idx="3"/>
          </p:cNvCxnSpPr>
          <p:nvPr/>
        </p:nvCxnSpPr>
        <p:spPr>
          <a:xfrm rot="5400000">
            <a:off x="7117771" y="3238855"/>
            <a:ext cx="2501460" cy="2281148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 flipV="1">
            <a:off x="5545576" y="3228975"/>
            <a:ext cx="0" cy="20669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직사각형 165"/>
              <p:cNvSpPr/>
              <p:nvPr/>
            </p:nvSpPr>
            <p:spPr>
              <a:xfrm>
                <a:off x="4616944" y="3462286"/>
                <a:ext cx="2029980" cy="1724788"/>
              </a:xfrm>
              <a:prstGeom prst="rect">
                <a:avLst/>
              </a:prstGeom>
              <a:solidFill>
                <a:schemeClr val="bg1">
                  <a:alpha val="94000"/>
                </a:schemeClr>
              </a:solidFill>
              <a:ln>
                <a:solidFill>
                  <a:schemeClr val="dk1"/>
                </a:solidFill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lIns="0" tIns="0" rIns="0" bIns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𝒅𝒉𝒏𝒆𝒙</m:t>
                    </m:r>
                  </m:oMath>
                </a14:m>
                <a:r>
                  <a:rPr lang="en-US" altLang="ko-KR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t   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변수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latin typeface="Cambria Math" panose="02040503050406030204" pitchFamily="18" charset="0"/>
                  </a:rPr>
                  <a:t>당장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(t=5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일 때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은 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latin typeface="Cambria Math" panose="02040503050406030204" pitchFamily="18" charset="0"/>
                  </a:rPr>
                  <a:t>parameter update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에 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latin typeface="Cambria Math" panose="02040503050406030204" pitchFamily="18" charset="0"/>
                  </a:rPr>
                  <a:t>사용하지 않지만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latin typeface="Cambria Math" panose="02040503050406030204" pitchFamily="18" charset="0"/>
                  </a:rPr>
                  <a:t>t=4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 에서 사용</a:t>
                </a:r>
              </a:p>
            </p:txBody>
          </p:sp>
        </mc:Choice>
        <mc:Fallback xmlns="">
          <p:sp>
            <p:nvSpPr>
              <p:cNvPr id="166" name="직사각형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944" y="3462286"/>
                <a:ext cx="2029980" cy="17247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dk1"/>
                </a:solidFill>
                <a:prstDash val="dash"/>
                <a:tailEnd type="arrow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2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자유형 139"/>
          <p:cNvSpPr/>
          <p:nvPr/>
        </p:nvSpPr>
        <p:spPr>
          <a:xfrm>
            <a:off x="630442" y="466725"/>
            <a:ext cx="7473866" cy="3867150"/>
          </a:xfrm>
          <a:custGeom>
            <a:avLst/>
            <a:gdLst>
              <a:gd name="connsiteX0" fmla="*/ 3962767 w 7473866"/>
              <a:gd name="connsiteY0" fmla="*/ 0 h 3867150"/>
              <a:gd name="connsiteX1" fmla="*/ 7217408 w 7473866"/>
              <a:gd name="connsiteY1" fmla="*/ 0 h 3867150"/>
              <a:gd name="connsiteX2" fmla="*/ 7473866 w 7473866"/>
              <a:gd name="connsiteY2" fmla="*/ 256458 h 3867150"/>
              <a:gd name="connsiteX3" fmla="*/ 7473866 w 7473866"/>
              <a:gd name="connsiteY3" fmla="*/ 3610692 h 3867150"/>
              <a:gd name="connsiteX4" fmla="*/ 7217408 w 7473866"/>
              <a:gd name="connsiteY4" fmla="*/ 3867150 h 3867150"/>
              <a:gd name="connsiteX5" fmla="*/ 3962767 w 7473866"/>
              <a:gd name="connsiteY5" fmla="*/ 3867150 h 3867150"/>
              <a:gd name="connsiteX6" fmla="*/ 3706309 w 7473866"/>
              <a:gd name="connsiteY6" fmla="*/ 3610692 h 3867150"/>
              <a:gd name="connsiteX7" fmla="*/ 3706309 w 7473866"/>
              <a:gd name="connsiteY7" fmla="*/ 2873230 h 3867150"/>
              <a:gd name="connsiteX8" fmla="*/ 162963 w 7473866"/>
              <a:gd name="connsiteY8" fmla="*/ 2873230 h 3867150"/>
              <a:gd name="connsiteX9" fmla="*/ 0 w 7473866"/>
              <a:gd name="connsiteY9" fmla="*/ 2710267 h 3867150"/>
              <a:gd name="connsiteX10" fmla="*/ 0 w 7473866"/>
              <a:gd name="connsiteY10" fmla="*/ 2058436 h 3867150"/>
              <a:gd name="connsiteX11" fmla="*/ 162963 w 7473866"/>
              <a:gd name="connsiteY11" fmla="*/ 1895473 h 3867150"/>
              <a:gd name="connsiteX12" fmla="*/ 3706309 w 7473866"/>
              <a:gd name="connsiteY12" fmla="*/ 1895473 h 3867150"/>
              <a:gd name="connsiteX13" fmla="*/ 3706309 w 7473866"/>
              <a:gd name="connsiteY13" fmla="*/ 256458 h 3867150"/>
              <a:gd name="connsiteX14" fmla="*/ 3962767 w 7473866"/>
              <a:gd name="connsiteY14" fmla="*/ 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73866" h="3867150">
                <a:moveTo>
                  <a:pt x="3962767" y="0"/>
                </a:moveTo>
                <a:lnTo>
                  <a:pt x="7217408" y="0"/>
                </a:lnTo>
                <a:cubicBezTo>
                  <a:pt x="7359046" y="0"/>
                  <a:pt x="7473866" y="114820"/>
                  <a:pt x="7473866" y="256458"/>
                </a:cubicBezTo>
                <a:lnTo>
                  <a:pt x="7473866" y="3610692"/>
                </a:lnTo>
                <a:cubicBezTo>
                  <a:pt x="7473866" y="3752330"/>
                  <a:pt x="7359046" y="3867150"/>
                  <a:pt x="7217408" y="3867150"/>
                </a:cubicBezTo>
                <a:lnTo>
                  <a:pt x="3962767" y="3867150"/>
                </a:lnTo>
                <a:cubicBezTo>
                  <a:pt x="3821129" y="3867150"/>
                  <a:pt x="3706309" y="3752330"/>
                  <a:pt x="3706309" y="3610692"/>
                </a:cubicBezTo>
                <a:lnTo>
                  <a:pt x="3706309" y="2873230"/>
                </a:lnTo>
                <a:lnTo>
                  <a:pt x="162963" y="2873230"/>
                </a:lnTo>
                <a:cubicBezTo>
                  <a:pt x="72961" y="2873230"/>
                  <a:pt x="0" y="2800269"/>
                  <a:pt x="0" y="2710267"/>
                </a:cubicBezTo>
                <a:lnTo>
                  <a:pt x="0" y="2058436"/>
                </a:lnTo>
                <a:cubicBezTo>
                  <a:pt x="0" y="1968434"/>
                  <a:pt x="72961" y="1895473"/>
                  <a:pt x="162963" y="1895473"/>
                </a:cubicBezTo>
                <a:lnTo>
                  <a:pt x="3706309" y="1895473"/>
                </a:lnTo>
                <a:lnTo>
                  <a:pt x="3706309" y="256458"/>
                </a:lnTo>
                <a:cubicBezTo>
                  <a:pt x="3706309" y="114820"/>
                  <a:pt x="3821129" y="0"/>
                  <a:pt x="3962767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32619" y="2669498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9" y="2669498"/>
                <a:ext cx="727507" cy="338554"/>
              </a:xfrm>
              <a:prstGeom prst="rect">
                <a:avLst/>
              </a:prstGeom>
              <a:blipFill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 flipV="1">
            <a:off x="6812401" y="22295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 rot="16200000">
            <a:off x="6667213" y="1031368"/>
            <a:ext cx="315776" cy="1749276"/>
            <a:chOff x="6504124" y="306646"/>
            <a:chExt cx="315776" cy="1749276"/>
          </a:xfrm>
        </p:grpSpPr>
        <p:sp>
          <p:nvSpPr>
            <p:cNvPr id="8" name="직사각형 7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242009" y="2703254"/>
            <a:ext cx="1166184" cy="304798"/>
            <a:chOff x="3163485" y="4249471"/>
            <a:chExt cx="1166184" cy="291546"/>
          </a:xfrm>
        </p:grpSpPr>
        <p:sp>
          <p:nvSpPr>
            <p:cNvPr id="15" name="직사각형 14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16200000">
            <a:off x="6667213" y="138704"/>
            <a:ext cx="315776" cy="1749276"/>
            <a:chOff x="6504124" y="306646"/>
            <a:chExt cx="315776" cy="1749276"/>
          </a:xfrm>
        </p:grpSpPr>
        <p:sp>
          <p:nvSpPr>
            <p:cNvPr id="20" name="직사각형 1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631818" y="1708013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8" y="1708013"/>
                <a:ext cx="729110" cy="33855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632619" y="844065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9" y="844065"/>
                <a:ext cx="727507" cy="33855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 flipV="1">
            <a:off x="6812401" y="1309637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 rot="16200000">
            <a:off x="6667213" y="2861841"/>
            <a:ext cx="315776" cy="1749276"/>
            <a:chOff x="6504124" y="306646"/>
            <a:chExt cx="315776" cy="1749276"/>
          </a:xfrm>
        </p:grpSpPr>
        <p:sp>
          <p:nvSpPr>
            <p:cNvPr id="30" name="직사각형 2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635024" y="3538486"/>
                <a:ext cx="722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4" y="3538486"/>
                <a:ext cx="722698" cy="33855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 flipV="1">
            <a:off x="6812401" y="31820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4021584" y="285669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16200000">
            <a:off x="2689040" y="1031368"/>
            <a:ext cx="315776" cy="1749276"/>
            <a:chOff x="6504124" y="306646"/>
            <a:chExt cx="315776" cy="1749276"/>
          </a:xfrm>
        </p:grpSpPr>
        <p:sp>
          <p:nvSpPr>
            <p:cNvPr id="40" name="직사각형 3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63836" y="2703254"/>
            <a:ext cx="1166184" cy="304798"/>
            <a:chOff x="3163485" y="4249471"/>
            <a:chExt cx="1166184" cy="291546"/>
          </a:xfrm>
        </p:grpSpPr>
        <p:sp>
          <p:nvSpPr>
            <p:cNvPr id="47" name="직사각형 46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 rot="16200000">
            <a:off x="2689040" y="138704"/>
            <a:ext cx="315776" cy="1749276"/>
            <a:chOff x="6504124" y="306646"/>
            <a:chExt cx="315776" cy="1749276"/>
          </a:xfrm>
        </p:grpSpPr>
        <p:sp>
          <p:nvSpPr>
            <p:cNvPr id="52" name="직사각형 51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8" name="직선 화살표 연결선 57"/>
          <p:cNvCxnSpPr/>
          <p:nvPr/>
        </p:nvCxnSpPr>
        <p:spPr>
          <a:xfrm flipV="1">
            <a:off x="2834228" y="1309637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 rot="16200000">
            <a:off x="2689040" y="2861841"/>
            <a:ext cx="315776" cy="1749276"/>
            <a:chOff x="6504124" y="306646"/>
            <a:chExt cx="315776" cy="1749276"/>
          </a:xfrm>
        </p:grpSpPr>
        <p:sp>
          <p:nvSpPr>
            <p:cNvPr id="60" name="직사각형 59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6" name="직선 화살표 연결선 65"/>
          <p:cNvCxnSpPr/>
          <p:nvPr/>
        </p:nvCxnSpPr>
        <p:spPr>
          <a:xfrm flipV="1">
            <a:off x="2834228" y="31820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4499057" y="2669498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57" y="2669498"/>
                <a:ext cx="727507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/>
              <p:cNvSpPr/>
              <p:nvPr/>
            </p:nvSpPr>
            <p:spPr>
              <a:xfrm>
                <a:off x="4498256" y="1708013"/>
                <a:ext cx="7291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56" y="1708013"/>
                <a:ext cx="729109" cy="33855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/>
              <p:cNvSpPr/>
              <p:nvPr/>
            </p:nvSpPr>
            <p:spPr>
              <a:xfrm>
                <a:off x="4499057" y="844065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57" y="844065"/>
                <a:ext cx="727507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4501462" y="3538486"/>
                <a:ext cx="7226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62" y="3538486"/>
                <a:ext cx="722697" cy="3385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/>
          <p:cNvCxnSpPr/>
          <p:nvPr/>
        </p:nvCxnSpPr>
        <p:spPr>
          <a:xfrm flipV="1">
            <a:off x="2847876" y="22295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10771786" y="22295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 rot="16200000">
            <a:off x="10626598" y="1031368"/>
            <a:ext cx="315776" cy="1749276"/>
            <a:chOff x="6504124" y="306646"/>
            <a:chExt cx="315776" cy="1749276"/>
          </a:xfrm>
        </p:grpSpPr>
        <p:sp>
          <p:nvSpPr>
            <p:cNvPr id="74" name="직사각형 73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0201394" y="2703254"/>
            <a:ext cx="1166184" cy="304798"/>
            <a:chOff x="3163485" y="4249471"/>
            <a:chExt cx="1166184" cy="291546"/>
          </a:xfrm>
        </p:grpSpPr>
        <p:sp>
          <p:nvSpPr>
            <p:cNvPr id="81" name="직사각형 80"/>
            <p:cNvSpPr/>
            <p:nvPr/>
          </p:nvSpPr>
          <p:spPr>
            <a:xfrm>
              <a:off x="3163485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455031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746577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38123" y="4249471"/>
              <a:ext cx="29154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 rot="16200000">
            <a:off x="10626598" y="138704"/>
            <a:ext cx="315776" cy="1749276"/>
            <a:chOff x="6504124" y="306646"/>
            <a:chExt cx="315776" cy="1749276"/>
          </a:xfrm>
        </p:grpSpPr>
        <p:sp>
          <p:nvSpPr>
            <p:cNvPr id="86" name="직사각형 85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2" name="직선 화살표 연결선 91"/>
          <p:cNvCxnSpPr/>
          <p:nvPr/>
        </p:nvCxnSpPr>
        <p:spPr>
          <a:xfrm flipV="1">
            <a:off x="10771786" y="1309637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 rot="16200000">
            <a:off x="10626598" y="2861841"/>
            <a:ext cx="315776" cy="1749276"/>
            <a:chOff x="6504124" y="306646"/>
            <a:chExt cx="315776" cy="1749276"/>
          </a:xfrm>
        </p:grpSpPr>
        <p:sp>
          <p:nvSpPr>
            <p:cNvPr id="94" name="직사각형 93"/>
            <p:cNvSpPr/>
            <p:nvPr/>
          </p:nvSpPr>
          <p:spPr>
            <a:xfrm rot="10800000">
              <a:off x="6504124" y="176437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 rot="10800000">
              <a:off x="6504124" y="1472830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 rot="10800000">
              <a:off x="6504124" y="1181284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6504124" y="889738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 rot="10800000">
              <a:off x="6504124" y="598192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 rot="10800000">
              <a:off x="6504124" y="306646"/>
              <a:ext cx="315776" cy="291546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ambria Math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0" name="직선 화살표 연결선 99"/>
          <p:cNvCxnSpPr/>
          <p:nvPr/>
        </p:nvCxnSpPr>
        <p:spPr>
          <a:xfrm flipV="1">
            <a:off x="10771786" y="3182069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7958340" y="285669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/>
              <p:cNvSpPr/>
              <p:nvPr/>
            </p:nvSpPr>
            <p:spPr>
              <a:xfrm>
                <a:off x="8512884" y="2669498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2" name="직사각형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84" y="2669498"/>
                <a:ext cx="727507" cy="338554"/>
              </a:xfrm>
              <a:prstGeom prst="rect">
                <a:avLst/>
              </a:prstGeom>
              <a:blipFill>
                <a:blip r:embed="rId10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8512083" y="1708013"/>
                <a:ext cx="7291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083" y="1708013"/>
                <a:ext cx="729110" cy="338554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/>
              <p:cNvSpPr/>
              <p:nvPr/>
            </p:nvSpPr>
            <p:spPr>
              <a:xfrm>
                <a:off x="8512884" y="844065"/>
                <a:ext cx="727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4" name="직사각형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84" y="844065"/>
                <a:ext cx="727507" cy="338554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/>
              <p:cNvSpPr/>
              <p:nvPr/>
            </p:nvSpPr>
            <p:spPr>
              <a:xfrm>
                <a:off x="8515289" y="3538486"/>
                <a:ext cx="722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5" name="직사각형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289" y="3538486"/>
                <a:ext cx="722698" cy="338554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직선 화살표 연결선 123"/>
          <p:cNvCxnSpPr/>
          <p:nvPr/>
        </p:nvCxnSpPr>
        <p:spPr>
          <a:xfrm flipV="1">
            <a:off x="144344" y="2856694"/>
            <a:ext cx="246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957823" y="5359283"/>
                <a:ext cx="3537892" cy="541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den>
                      </m:f>
                      <m:r>
                        <a:rPr lang="en-US" altLang="ko-KR" sz="1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3" y="5359283"/>
                <a:ext cx="3537892" cy="5417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구부러진 연결선 113"/>
          <p:cNvCxnSpPr>
            <a:stCxn id="119" idx="2"/>
            <a:endCxn id="110" idx="0"/>
          </p:cNvCxnSpPr>
          <p:nvPr/>
        </p:nvCxnSpPr>
        <p:spPr>
          <a:xfrm rot="5400000">
            <a:off x="3478681" y="3256945"/>
            <a:ext cx="2328205" cy="19526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V="1">
            <a:off x="1659152" y="3190876"/>
            <a:ext cx="0" cy="20415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/>
              <p:cNvSpPr/>
              <p:nvPr/>
            </p:nvSpPr>
            <p:spPr>
              <a:xfrm>
                <a:off x="5042420" y="2617579"/>
                <a:ext cx="1153393" cy="451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1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altLang="ko-K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ko-K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𝒉𝒔</m:t>
                          </m:r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9" name="직사각형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420" y="2617579"/>
                <a:ext cx="1153393" cy="451598"/>
              </a:xfrm>
              <a:prstGeom prst="rect">
                <a:avLst/>
              </a:prstGeom>
              <a:blipFill>
                <a:blip r:embed="rId15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/>
              <p:cNvSpPr/>
              <p:nvPr/>
            </p:nvSpPr>
            <p:spPr>
              <a:xfrm>
                <a:off x="2954620" y="5397382"/>
                <a:ext cx="1423658" cy="4494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den>
                      </m:f>
                      <m:r>
                        <a:rPr lang="en-US" altLang="ko-KR" sz="1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i="1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직사각형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620" y="5397382"/>
                <a:ext cx="1423658" cy="449418"/>
              </a:xfrm>
              <a:prstGeom prst="rect">
                <a:avLst/>
              </a:prstGeom>
              <a:blipFill>
                <a:blip r:embed="rId16"/>
                <a:stretch>
                  <a:fillRect l="-5579" r="-2575"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직사각형 134"/>
              <p:cNvSpPr/>
              <p:nvPr/>
            </p:nvSpPr>
            <p:spPr>
              <a:xfrm>
                <a:off x="1133311" y="2669498"/>
                <a:ext cx="1153393" cy="451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100" b="1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altLang="ko-K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ko-K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𝒉𝒔</m:t>
                          </m:r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35" name="직사각형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11" y="2669498"/>
                <a:ext cx="1153393" cy="451598"/>
              </a:xfrm>
              <a:prstGeom prst="rect">
                <a:avLst/>
              </a:prstGeom>
              <a:blipFill>
                <a:blip r:embed="rId1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690146" y="3428292"/>
                <a:ext cx="2029980" cy="1724788"/>
              </a:xfrm>
              <a:prstGeom prst="rect">
                <a:avLst/>
              </a:prstGeom>
              <a:solidFill>
                <a:schemeClr val="bg1">
                  <a:alpha val="94000"/>
                </a:schemeClr>
              </a:solidFill>
              <a:ln>
                <a:solidFill>
                  <a:schemeClr val="dk1"/>
                </a:solidFill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lIns="0" tIns="0" rIns="0" bIns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𝒅𝒉𝒏𝒆𝒙</m:t>
                    </m:r>
                  </m:oMath>
                </a14:m>
                <a:r>
                  <a:rPr lang="en-US" altLang="ko-KR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t   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변수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latin typeface="Cambria Math" panose="02040503050406030204" pitchFamily="18" charset="0"/>
                  </a:rPr>
                  <a:t>당장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(t=4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일 때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은 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latin typeface="Cambria Math" panose="02040503050406030204" pitchFamily="18" charset="0"/>
                  </a:rPr>
                  <a:t>parameter update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에 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latin typeface="Cambria Math" panose="02040503050406030204" pitchFamily="18" charset="0"/>
                  </a:rPr>
                  <a:t>사용하지 않지만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latin typeface="Cambria Math" panose="02040503050406030204" pitchFamily="18" charset="0"/>
                  </a:rPr>
                  <a:t>t=3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 에서 사용</a:t>
                </a:r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6" y="3428292"/>
                <a:ext cx="2029980" cy="17247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dk1"/>
                </a:solidFill>
                <a:prstDash val="dash"/>
                <a:tailEnd type="arrow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61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모서리가 둥근 직사각형 100"/>
          <p:cNvSpPr/>
          <p:nvPr/>
        </p:nvSpPr>
        <p:spPr>
          <a:xfrm>
            <a:off x="1841500" y="819150"/>
            <a:ext cx="7004050" cy="4711700"/>
          </a:xfrm>
          <a:prstGeom prst="roundRect">
            <a:avLst>
              <a:gd name="adj" fmla="val 791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906894" y="4093605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906894" y="342143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906894" y="2749256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906894" y="209524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603321" y="2343150"/>
            <a:ext cx="0" cy="2391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30585" y="1196067"/>
                <a:ext cx="640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5" y="1196067"/>
                <a:ext cx="64049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30585" y="4734887"/>
                <a:ext cx="640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5" y="4734887"/>
                <a:ext cx="64049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430712" y="5674532"/>
                <a:ext cx="4421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12" y="5674532"/>
                <a:ext cx="44210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297948" y="1919680"/>
                <a:ext cx="515077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948" y="1919680"/>
                <a:ext cx="515077" cy="35830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309650" y="2589485"/>
                <a:ext cx="4916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50" y="2589485"/>
                <a:ext cx="491673" cy="338554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300481" y="3239541"/>
                <a:ext cx="510011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1" y="3239541"/>
                <a:ext cx="510011" cy="358560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301346" y="3909602"/>
                <a:ext cx="5082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46" y="3909602"/>
                <a:ext cx="50828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50619" y="1477393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9" y="1477393"/>
                <a:ext cx="583301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830586" y="5048770"/>
                <a:ext cx="58330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6" y="5048770"/>
                <a:ext cx="58330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3367137" y="6016728"/>
                <a:ext cx="56925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137" y="6016728"/>
                <a:ext cx="56925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152057" y="5048770"/>
                <a:ext cx="96308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57" y="5048770"/>
                <a:ext cx="963084" cy="261610"/>
              </a:xfrm>
              <a:prstGeom prst="rect">
                <a:avLst/>
              </a:prstGeom>
              <a:blipFill>
                <a:blip r:embed="rId1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4340285" y="1929426"/>
                <a:ext cx="4152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85" y="1929426"/>
                <a:ext cx="415242" cy="338554"/>
              </a:xfrm>
              <a:prstGeom prst="rect">
                <a:avLst/>
              </a:prstGeom>
              <a:blipFill>
                <a:blip r:embed="rId1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347499" y="2589485"/>
                <a:ext cx="4320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499" y="2589485"/>
                <a:ext cx="43200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346923" y="3249544"/>
                <a:ext cx="4320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923" y="3249544"/>
                <a:ext cx="432000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4354713" y="3909602"/>
                <a:ext cx="4375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13" y="3909602"/>
                <a:ext cx="43755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 flipV="1">
            <a:off x="3597237" y="5416574"/>
            <a:ext cx="0" cy="224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610990" y="5050395"/>
            <a:ext cx="1380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4271282" y="2222234"/>
                <a:ext cx="56778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82" y="2222234"/>
                <a:ext cx="567784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4271282" y="2895117"/>
                <a:ext cx="56778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82" y="2895117"/>
                <a:ext cx="567784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271282" y="3568000"/>
                <a:ext cx="56778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82" y="3568000"/>
                <a:ext cx="56778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271282" y="4240882"/>
                <a:ext cx="56778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82" y="4240882"/>
                <a:ext cx="567784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/>
          <p:cNvSpPr/>
          <p:nvPr/>
        </p:nvSpPr>
        <p:spPr>
          <a:xfrm>
            <a:off x="3467115" y="3939600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7115" y="3279542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467115" y="2623418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67115" y="1959424"/>
            <a:ext cx="278558" cy="278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858640" y="4088559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858640" y="3416384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858640" y="274421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858640" y="2090202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2062037" y="4235197"/>
                <a:ext cx="97571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37" y="4235197"/>
                <a:ext cx="975716" cy="261610"/>
              </a:xfrm>
              <a:prstGeom prst="rect">
                <a:avLst/>
              </a:prstGeom>
              <a:blipFill>
                <a:blip r:embed="rId2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2062037" y="3566704"/>
                <a:ext cx="97571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37" y="3566704"/>
                <a:ext cx="975716" cy="261610"/>
              </a:xfrm>
              <a:prstGeom prst="rect">
                <a:avLst/>
              </a:prstGeom>
              <a:blipFill>
                <a:blip r:embed="rId2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2062037" y="2889630"/>
                <a:ext cx="97571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37" y="2889630"/>
                <a:ext cx="975716" cy="261610"/>
              </a:xfrm>
              <a:prstGeom prst="rect">
                <a:avLst/>
              </a:prstGeom>
              <a:blipFill>
                <a:blip r:embed="rId2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2062037" y="2223418"/>
                <a:ext cx="97571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37" y="2223418"/>
                <a:ext cx="975716" cy="261610"/>
              </a:xfrm>
              <a:prstGeom prst="rect">
                <a:avLst/>
              </a:prstGeom>
              <a:blipFill>
                <a:blip r:embed="rId2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3875977" y="3833760"/>
                <a:ext cx="31957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05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977" y="3833760"/>
                <a:ext cx="319575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3875977" y="2484365"/>
                <a:ext cx="31957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05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977" y="2484365"/>
                <a:ext cx="319575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3875977" y="1830357"/>
                <a:ext cx="31957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05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977" y="1830357"/>
                <a:ext cx="319575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3770693" y="3161473"/>
                <a:ext cx="5301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05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693" y="3161473"/>
                <a:ext cx="530145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4317715" y="1249347"/>
                <a:ext cx="4603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715" y="1249347"/>
                <a:ext cx="460382" cy="338554"/>
              </a:xfrm>
              <a:prstGeom prst="rect">
                <a:avLst/>
              </a:prstGeom>
              <a:blipFill>
                <a:blip r:embed="rId2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>
            <a:off x="1433920" y="1435444"/>
            <a:ext cx="28777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511665" y="1608198"/>
            <a:ext cx="0" cy="238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5372607" y="2954957"/>
                <a:ext cx="4603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07" y="2954957"/>
                <a:ext cx="460382" cy="338554"/>
              </a:xfrm>
              <a:prstGeom prst="rect">
                <a:avLst/>
              </a:prstGeom>
              <a:blipFill>
                <a:blip r:embed="rId28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꺾인 연결선 63"/>
          <p:cNvCxnSpPr>
            <a:stCxn id="17" idx="3"/>
            <a:endCxn id="62" idx="1"/>
          </p:cNvCxnSpPr>
          <p:nvPr/>
        </p:nvCxnSpPr>
        <p:spPr>
          <a:xfrm>
            <a:off x="4779499" y="2758762"/>
            <a:ext cx="593108" cy="3654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8" idx="3"/>
            <a:endCxn id="62" idx="1"/>
          </p:cNvCxnSpPr>
          <p:nvPr/>
        </p:nvCxnSpPr>
        <p:spPr>
          <a:xfrm flipV="1">
            <a:off x="4778923" y="3124234"/>
            <a:ext cx="593684" cy="2945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729570" y="1435444"/>
            <a:ext cx="62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5385307" y="1255697"/>
                <a:ext cx="4106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307" y="1255697"/>
                <a:ext cx="410690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/>
          <p:cNvCxnSpPr/>
          <p:nvPr/>
        </p:nvCxnSpPr>
        <p:spPr>
          <a:xfrm flipV="1">
            <a:off x="5565109" y="1625600"/>
            <a:ext cx="0" cy="132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6475250" y="1196067"/>
                <a:ext cx="4246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50" y="1196067"/>
                <a:ext cx="424667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6395932" y="1477393"/>
                <a:ext cx="5833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32" y="1477393"/>
                <a:ext cx="583301" cy="2616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/>
          <p:cNvCxnSpPr/>
          <p:nvPr/>
        </p:nvCxnSpPr>
        <p:spPr>
          <a:xfrm>
            <a:off x="5732870" y="1435444"/>
            <a:ext cx="623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650959" y="1810440"/>
            <a:ext cx="0" cy="2044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785740" y="4088559"/>
            <a:ext cx="1665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/>
              <p:cNvSpPr/>
              <p:nvPr/>
            </p:nvSpPr>
            <p:spPr>
              <a:xfrm rot="5400000">
                <a:off x="6553314" y="2597732"/>
                <a:ext cx="5301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05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8" name="직사각형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53314" y="2597732"/>
                <a:ext cx="530145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/>
              <p:cNvSpPr/>
              <p:nvPr/>
            </p:nvSpPr>
            <p:spPr>
              <a:xfrm>
                <a:off x="6470650" y="3906582"/>
                <a:ext cx="4603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650" y="3906582"/>
                <a:ext cx="460382" cy="338554"/>
              </a:xfrm>
              <a:prstGeom prst="rect">
                <a:avLst/>
              </a:prstGeom>
              <a:blipFill>
                <a:blip r:embed="rId3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화살표 연결선 91"/>
          <p:cNvCxnSpPr/>
          <p:nvPr/>
        </p:nvCxnSpPr>
        <p:spPr>
          <a:xfrm>
            <a:off x="6996520" y="1435444"/>
            <a:ext cx="2376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893940" y="4088559"/>
            <a:ext cx="1011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8025231" y="3883797"/>
                <a:ext cx="4489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231" y="3883797"/>
                <a:ext cx="448905" cy="3385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/>
          <p:nvPr/>
        </p:nvCxnSpPr>
        <p:spPr>
          <a:xfrm>
            <a:off x="8470900" y="4088559"/>
            <a:ext cx="933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3453642" y="4734887"/>
                <a:ext cx="3720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642" y="4734887"/>
                <a:ext cx="372025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/>
              <p:cNvSpPr/>
              <p:nvPr/>
            </p:nvSpPr>
            <p:spPr>
              <a:xfrm>
                <a:off x="3671996" y="4708960"/>
                <a:ext cx="801373" cy="409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96" y="4708960"/>
                <a:ext cx="801373" cy="40934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9034957" y="7872363"/>
                <a:ext cx="2270878" cy="357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957" y="7872363"/>
                <a:ext cx="2270878" cy="357983"/>
              </a:xfrm>
              <a:prstGeom prst="rect">
                <a:avLst/>
              </a:prstGeom>
              <a:blipFill>
                <a:blip r:embed="rId3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9046244" y="7204279"/>
                <a:ext cx="2351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244" y="7204279"/>
                <a:ext cx="2351348" cy="338554"/>
              </a:xfrm>
              <a:prstGeom prst="rect">
                <a:avLst/>
              </a:prstGeom>
              <a:blipFill>
                <a:blip r:embed="rId38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9115070" y="8167954"/>
                <a:ext cx="583301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070" y="8167954"/>
                <a:ext cx="583301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10666597" y="8167954"/>
                <a:ext cx="583301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597" y="8167954"/>
                <a:ext cx="583301" cy="2616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10170639" y="8167954"/>
                <a:ext cx="583301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639" y="8167954"/>
                <a:ext cx="583301" cy="2616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9740364" y="8167954"/>
                <a:ext cx="59740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364" y="8167954"/>
                <a:ext cx="597407" cy="2616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/>
              <p:cNvSpPr/>
              <p:nvPr/>
            </p:nvSpPr>
            <p:spPr>
              <a:xfrm>
                <a:off x="9115070" y="7504246"/>
                <a:ext cx="583301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직사각형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070" y="7504246"/>
                <a:ext cx="583301" cy="2616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10632193" y="7504246"/>
                <a:ext cx="583301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93" y="7504246"/>
                <a:ext cx="583301" cy="2616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365230" y="7512006"/>
                <a:ext cx="1882626" cy="570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0" y="7512006"/>
                <a:ext cx="1882626" cy="570028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/>
              <p:cNvSpPr/>
              <p:nvPr/>
            </p:nvSpPr>
            <p:spPr>
              <a:xfrm>
                <a:off x="203200" y="8114318"/>
                <a:ext cx="97508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직사각형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8114318"/>
                <a:ext cx="975086" cy="261610"/>
              </a:xfrm>
              <a:prstGeom prst="rect">
                <a:avLst/>
              </a:prstGeom>
              <a:blipFill>
                <a:blip r:embed="rId4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1048901" y="6922950"/>
                <a:ext cx="117673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𝑐𝑜𝑛𝑐𝑎𝑡𝑒𝑛𝑎𝑡𝑒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𝑣𝑒𝑐𝑡𝑜𝑟𝑠</m:t>
                      </m:r>
                    </m:oMath>
                  </m:oMathPara>
                </a14:m>
                <a:endParaRPr lang="ko-KR" altLang="en-US" sz="11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01" y="6922950"/>
                <a:ext cx="1176730" cy="261610"/>
              </a:xfrm>
              <a:prstGeom prst="rect">
                <a:avLst/>
              </a:prstGeom>
              <a:blipFill>
                <a:blip r:embed="rId46"/>
                <a:stretch>
                  <a:fillRect l="-9845" r="-6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오른쪽 화살표 89"/>
          <p:cNvSpPr/>
          <p:nvPr/>
        </p:nvSpPr>
        <p:spPr>
          <a:xfrm>
            <a:off x="2341696" y="7696917"/>
            <a:ext cx="206940" cy="196954"/>
          </a:xfrm>
          <a:prstGeom prst="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4970645" y="7698000"/>
            <a:ext cx="206940" cy="196954"/>
          </a:xfrm>
          <a:prstGeom prst="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5" name="구부러진 연결선 94"/>
          <p:cNvCxnSpPr>
            <a:stCxn id="89" idx="2"/>
          </p:cNvCxnSpPr>
          <p:nvPr/>
        </p:nvCxnSpPr>
        <p:spPr>
          <a:xfrm rot="5400000">
            <a:off x="1425770" y="7300512"/>
            <a:ext cx="327448" cy="9554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3366957" y="8228960"/>
            <a:ext cx="372396" cy="139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/>
              <p:cNvSpPr/>
              <p:nvPr/>
            </p:nvSpPr>
            <p:spPr>
              <a:xfrm>
                <a:off x="2601779" y="6610287"/>
                <a:ext cx="2228652" cy="358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9" name="직사각형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79" y="6610287"/>
                <a:ext cx="2228652" cy="358303"/>
              </a:xfrm>
              <a:prstGeom prst="rect">
                <a:avLst/>
              </a:prstGeom>
              <a:blipFill>
                <a:blip r:embed="rId4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/>
              <p:cNvSpPr/>
              <p:nvPr/>
            </p:nvSpPr>
            <p:spPr>
              <a:xfrm>
                <a:off x="2593342" y="6974322"/>
                <a:ext cx="222865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0" name="직사각형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342" y="6974322"/>
                <a:ext cx="2228652" cy="338554"/>
              </a:xfrm>
              <a:prstGeom prst="rect">
                <a:avLst/>
              </a:prstGeom>
              <a:blipFill>
                <a:blip r:embed="rId4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/>
              <p:cNvSpPr/>
              <p:nvPr/>
            </p:nvSpPr>
            <p:spPr>
              <a:xfrm>
                <a:off x="2732542" y="7338357"/>
                <a:ext cx="2228652" cy="358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2" name="직사각형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542" y="7338357"/>
                <a:ext cx="2228652" cy="358560"/>
              </a:xfrm>
              <a:prstGeom prst="rect">
                <a:avLst/>
              </a:prstGeom>
              <a:blipFill>
                <a:blip r:embed="rId49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581230" y="7702391"/>
                <a:ext cx="222865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30" y="7702391"/>
                <a:ext cx="2228652" cy="338554"/>
              </a:xfrm>
              <a:prstGeom prst="rect">
                <a:avLst/>
              </a:prstGeom>
              <a:blipFill>
                <a:blip r:embed="rId50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/>
              <p:cNvSpPr/>
              <p:nvPr/>
            </p:nvSpPr>
            <p:spPr>
              <a:xfrm>
                <a:off x="2406974" y="8167954"/>
                <a:ext cx="117673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직사각형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74" y="8167954"/>
                <a:ext cx="1176730" cy="26161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/>
              <p:cNvSpPr/>
              <p:nvPr/>
            </p:nvSpPr>
            <p:spPr>
              <a:xfrm>
                <a:off x="3168974" y="8167954"/>
                <a:ext cx="117673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직사각형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74" y="8167954"/>
                <a:ext cx="1176730" cy="261610"/>
              </a:xfrm>
              <a:prstGeom prst="rect">
                <a:avLst/>
              </a:prstGeom>
              <a:blipFill>
                <a:blip r:embed="rId5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직사각형 105"/>
              <p:cNvSpPr/>
              <p:nvPr/>
            </p:nvSpPr>
            <p:spPr>
              <a:xfrm>
                <a:off x="3772224" y="8167954"/>
                <a:ext cx="117673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직사각형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224" y="8167954"/>
                <a:ext cx="1176730" cy="26161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구부러진 연결선 106"/>
          <p:cNvCxnSpPr>
            <a:endCxn id="108" idx="2"/>
          </p:cNvCxnSpPr>
          <p:nvPr/>
        </p:nvCxnSpPr>
        <p:spPr>
          <a:xfrm rot="16200000" flipV="1">
            <a:off x="2890725" y="8129475"/>
            <a:ext cx="179566" cy="163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793493" y="7900910"/>
            <a:ext cx="372396" cy="139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9" name="구부러진 연결선 108"/>
          <p:cNvCxnSpPr>
            <a:stCxn id="111" idx="0"/>
            <a:endCxn id="110" idx="2"/>
          </p:cNvCxnSpPr>
          <p:nvPr/>
        </p:nvCxnSpPr>
        <p:spPr>
          <a:xfrm rot="5400000" flipH="1" flipV="1">
            <a:off x="3619965" y="8132635"/>
            <a:ext cx="188451" cy="420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3530093" y="7900910"/>
            <a:ext cx="372396" cy="139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525892" y="8228960"/>
            <a:ext cx="372396" cy="139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2" name="구부러진 연결선 111"/>
          <p:cNvCxnSpPr>
            <a:stCxn id="114" idx="0"/>
            <a:endCxn id="113" idx="2"/>
          </p:cNvCxnSpPr>
          <p:nvPr/>
        </p:nvCxnSpPr>
        <p:spPr>
          <a:xfrm rot="5400000" flipH="1" flipV="1">
            <a:off x="4204165" y="8132635"/>
            <a:ext cx="188451" cy="420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114293" y="7900910"/>
            <a:ext cx="372396" cy="139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110092" y="8228960"/>
            <a:ext cx="372396" cy="139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15" name="오른쪽 화살표 114"/>
          <p:cNvSpPr/>
          <p:nvPr/>
        </p:nvSpPr>
        <p:spPr>
          <a:xfrm>
            <a:off x="8736195" y="7698000"/>
            <a:ext cx="206940" cy="196954"/>
          </a:xfrm>
          <a:prstGeom prst="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ctr"/>
            <a:endParaRPr lang="ko-KR" altLang="en-US" sz="12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/>
              <p:cNvSpPr/>
              <p:nvPr/>
            </p:nvSpPr>
            <p:spPr>
              <a:xfrm>
                <a:off x="5158125" y="7204279"/>
                <a:ext cx="364932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]⊙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]⊙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직사각형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125" y="7204279"/>
                <a:ext cx="3649326" cy="338554"/>
              </a:xfrm>
              <a:prstGeom prst="rect">
                <a:avLst/>
              </a:prstGeom>
              <a:blipFill>
                <a:blip r:embed="rId5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/>
              <p:cNvSpPr/>
              <p:nvPr/>
            </p:nvSpPr>
            <p:spPr>
              <a:xfrm>
                <a:off x="5260428" y="7504246"/>
                <a:ext cx="54982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직사각형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28" y="7504246"/>
                <a:ext cx="549822" cy="2616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/>
              <p:cNvSpPr/>
              <p:nvPr/>
            </p:nvSpPr>
            <p:spPr>
              <a:xfrm>
                <a:off x="5882728" y="7504246"/>
                <a:ext cx="54982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직사각형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728" y="7504246"/>
                <a:ext cx="549822" cy="2616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/>
              <p:cNvSpPr/>
              <p:nvPr/>
            </p:nvSpPr>
            <p:spPr>
              <a:xfrm>
                <a:off x="6714578" y="7504246"/>
                <a:ext cx="54982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직사각형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8" y="7504246"/>
                <a:ext cx="549822" cy="26161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직사각형 119"/>
              <p:cNvSpPr/>
              <p:nvPr/>
            </p:nvSpPr>
            <p:spPr>
              <a:xfrm>
                <a:off x="7432128" y="7504246"/>
                <a:ext cx="54982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직사각형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128" y="7504246"/>
                <a:ext cx="549822" cy="2616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/>
              <p:cNvSpPr/>
              <p:nvPr/>
            </p:nvSpPr>
            <p:spPr>
              <a:xfrm>
                <a:off x="8070303" y="7504246"/>
                <a:ext cx="54982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직사각형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303" y="7504246"/>
                <a:ext cx="549822" cy="2616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/>
              <p:cNvSpPr/>
              <p:nvPr/>
            </p:nvSpPr>
            <p:spPr>
              <a:xfrm>
                <a:off x="4639871" y="7876036"/>
                <a:ext cx="364932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600" b="0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 altLang="ko-KR" sz="16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2" name="직사각형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871" y="7876036"/>
                <a:ext cx="3649326" cy="338554"/>
              </a:xfrm>
              <a:prstGeom prst="rect">
                <a:avLst/>
              </a:prstGeom>
              <a:blipFill>
                <a:blip r:embed="rId5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/>
              <p:cNvSpPr/>
              <p:nvPr/>
            </p:nvSpPr>
            <p:spPr>
              <a:xfrm>
                <a:off x="5260428" y="8167954"/>
                <a:ext cx="54982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직사각형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28" y="8167954"/>
                <a:ext cx="549822" cy="26161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직사각형 123"/>
              <p:cNvSpPr/>
              <p:nvPr/>
            </p:nvSpPr>
            <p:spPr>
              <a:xfrm>
                <a:off x="5882728" y="8167954"/>
                <a:ext cx="54982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직사각형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728" y="8167954"/>
                <a:ext cx="549822" cy="26161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/>
              <p:cNvSpPr/>
              <p:nvPr/>
            </p:nvSpPr>
            <p:spPr>
              <a:xfrm>
                <a:off x="6966510" y="8167954"/>
                <a:ext cx="54982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1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직사각형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10" y="8167954"/>
                <a:ext cx="549822" cy="26161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99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lIns="180000" rtlCol="0" anchor="ctr"/>
      <a:lstStyle>
        <a:defPPr algn="ctr">
          <a:defRPr sz="1200" b="1" i="1" dirty="0">
            <a:solidFill>
              <a:prstClr val="black"/>
            </a:solidFill>
            <a:latin typeface="Cambria Math" panose="020405030504060302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1996</Words>
  <Application>Microsoft Office PowerPoint</Application>
  <PresentationFormat>와이드스크린</PresentationFormat>
  <Paragraphs>561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Woosung</dc:creator>
  <cp:lastModifiedBy>Woosung Choi</cp:lastModifiedBy>
  <cp:revision>94</cp:revision>
  <dcterms:created xsi:type="dcterms:W3CDTF">2019-01-04T16:25:34Z</dcterms:created>
  <dcterms:modified xsi:type="dcterms:W3CDTF">2020-09-29T08:14:08Z</dcterms:modified>
</cp:coreProperties>
</file>